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59" r:id="rId6"/>
    <p:sldId id="260" r:id="rId7"/>
    <p:sldId id="263" r:id="rId8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2018/4/4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2018/4/4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2018/4/4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2018/4/4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2018/4/4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2018/4/4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2018/4/4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2018/4/4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2018/4/4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2018/4/4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2018/4/4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2018/4/4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42910" y="714356"/>
            <a:ext cx="7772400" cy="1470025"/>
          </a:xfrm>
        </p:spPr>
        <p:txBody>
          <a:bodyPr/>
          <a:lstStyle/>
          <a:p>
            <a:r>
              <a:rPr lang="en-US" altLang="zh-CN" dirty="0" err="1"/>
              <a:t>Beamforming</a:t>
            </a:r>
            <a:endParaRPr lang="zh-CN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90613" y="2152650"/>
            <a:ext cx="6962775" cy="255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Noise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Where the noise come from?</a:t>
            </a:r>
          </a:p>
          <a:p>
            <a:r>
              <a:rPr lang="en-US" altLang="zh-CN" dirty="0"/>
              <a:t>A random process n(t,</a:t>
            </a:r>
            <a:r>
              <a:rPr lang="el-GR" altLang="zh-CN" dirty="0"/>
              <a:t> ω</a:t>
            </a:r>
            <a:r>
              <a:rPr lang="en-US" altLang="zh-CN" dirty="0"/>
              <a:t>) </a:t>
            </a:r>
            <a:endParaRPr lang="zh-CN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Array gain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Detection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False alarm probability</a:t>
            </a:r>
          </a:p>
          <a:p>
            <a:r>
              <a:rPr lang="en-US" altLang="zh-CN" dirty="0"/>
              <a:t>Detection probability</a:t>
            </a:r>
            <a:endParaRPr lang="zh-CN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Linear </a:t>
            </a:r>
            <a:r>
              <a:rPr lang="en-US" altLang="zh-CN" dirty="0" err="1"/>
              <a:t>Beamforming</a:t>
            </a:r>
            <a:endParaRPr lang="zh-CN" altLang="en-US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90612" y="2586831"/>
            <a:ext cx="6962775" cy="255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/>
              <a:t>The reason to use linear </a:t>
            </a:r>
            <a:r>
              <a:rPr lang="en-US" altLang="zh-CN" dirty="0" err="1"/>
              <a:t>beamforming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Maximum likelihood explanation</a:t>
            </a:r>
            <a:endParaRPr lang="zh-CN" alt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AB1B213-D2A2-434C-B2D8-CE769DF962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MVDR method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2F21C68-FD0D-4E30-B1ED-695781F423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The reason?</a:t>
            </a:r>
          </a:p>
          <a:p>
            <a:r>
              <a:rPr lang="en-US" altLang="zh-CN" dirty="0"/>
              <a:t>Implement issues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9057751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43</Words>
  <Application>Microsoft Office PowerPoint</Application>
  <PresentationFormat>全屏显示(4:3)</PresentationFormat>
  <Paragraphs>14</Paragraphs>
  <Slides>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1" baseType="lpstr">
      <vt:lpstr>宋体</vt:lpstr>
      <vt:lpstr>Arial</vt:lpstr>
      <vt:lpstr>Calibri</vt:lpstr>
      <vt:lpstr>Office 主题</vt:lpstr>
      <vt:lpstr>Beamforming</vt:lpstr>
      <vt:lpstr>Noise</vt:lpstr>
      <vt:lpstr>Array gain</vt:lpstr>
      <vt:lpstr>Detection</vt:lpstr>
      <vt:lpstr>Linear Beamforming</vt:lpstr>
      <vt:lpstr>The reason to use linear beamforming</vt:lpstr>
      <vt:lpstr>MVDR method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Beamforming</dc:title>
  <dc:creator>Administrator</dc:creator>
  <cp:lastModifiedBy>朱江</cp:lastModifiedBy>
  <cp:revision>8</cp:revision>
  <dcterms:created xsi:type="dcterms:W3CDTF">2017-12-27T05:59:09Z</dcterms:created>
  <dcterms:modified xsi:type="dcterms:W3CDTF">2018-04-04T12:40:55Z</dcterms:modified>
</cp:coreProperties>
</file>