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470025"/>
          </a:xfrm>
        </p:spPr>
        <p:txBody>
          <a:bodyPr/>
          <a:lstStyle/>
          <a:p>
            <a:r>
              <a:rPr lang="en-US" altLang="zh-CN" dirty="0" err="1"/>
              <a:t>Beamforming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0613" y="2152650"/>
            <a:ext cx="6962775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Noise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Where the noise come from?</a:t>
            </a:r>
          </a:p>
          <a:p>
            <a:r>
              <a:rPr lang="en-US" altLang="zh-CN" dirty="0"/>
              <a:t>A random process n(t,</a:t>
            </a:r>
            <a:r>
              <a:rPr lang="el-GR" altLang="zh-CN" dirty="0"/>
              <a:t> ω</a:t>
            </a:r>
            <a:r>
              <a:rPr lang="en-US" altLang="zh-CN" dirty="0"/>
              <a:t>) 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Array gain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Detection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False alarm probability</a:t>
            </a:r>
          </a:p>
          <a:p>
            <a:r>
              <a:rPr lang="en-US" altLang="zh-CN" dirty="0"/>
              <a:t>Detection probability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Linear </a:t>
            </a:r>
            <a:r>
              <a:rPr lang="en-US" altLang="zh-CN" dirty="0" err="1"/>
              <a:t>Beamforming</a:t>
            </a:r>
            <a:endParaRPr lang="zh-CN" alt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90612" y="2586831"/>
            <a:ext cx="6962775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The reason to use linear </a:t>
            </a:r>
            <a:r>
              <a:rPr lang="en-US" altLang="zh-CN" dirty="0" err="1"/>
              <a:t>beamforming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Maximum likelihood explanation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B1B213-D2A2-434C-B2D8-CE769DF96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MVDR method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F21C68-FD0D-4E30-B1ED-695781F42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reason?</a:t>
            </a:r>
          </a:p>
          <a:p>
            <a:r>
              <a:rPr lang="en-US" altLang="zh-CN" dirty="0"/>
              <a:t>Implement issues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5775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43</Words>
  <Application>Microsoft Office PowerPoint</Application>
  <PresentationFormat>全屏显示(4:3)</PresentationFormat>
  <Paragraphs>14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宋体</vt:lpstr>
      <vt:lpstr>Arial</vt:lpstr>
      <vt:lpstr>Calibri</vt:lpstr>
      <vt:lpstr>Office 主题</vt:lpstr>
      <vt:lpstr>Beamforming</vt:lpstr>
      <vt:lpstr>Noise</vt:lpstr>
      <vt:lpstr>Array gain</vt:lpstr>
      <vt:lpstr>Detection</vt:lpstr>
      <vt:lpstr>Linear Beamforming</vt:lpstr>
      <vt:lpstr>The reason to use linear beamforming</vt:lpstr>
      <vt:lpstr>MVDR method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Beamforming</dc:title>
  <dc:creator>Administrator</dc:creator>
  <cp:lastModifiedBy>朱江</cp:lastModifiedBy>
  <cp:revision>8</cp:revision>
  <dcterms:created xsi:type="dcterms:W3CDTF">2017-12-27T05:59:09Z</dcterms:created>
  <dcterms:modified xsi:type="dcterms:W3CDTF">2018-04-04T12:40:55Z</dcterms:modified>
</cp:coreProperties>
</file>