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A68BD-B7E6-47CB-BAA2-52B9BA69A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3CF2BFD-79B5-4D99-A1BF-016EE2741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BEFF39-54EE-407F-AA1E-703E1D53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1E5084-0D70-4473-A114-0B414523B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1651B6-B877-48CB-89D4-F1C86CD80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531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3829A4-00A4-4794-8961-9C28D16DB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997F82-830D-43F0-A5DE-5B399CB4A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D4A1D1-C798-487E-92C7-C7CEE2F17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F0457F-66BD-4109-B3A7-9367264B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1690D4-1CCC-42C0-A270-4C5D536F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53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5E7CEC5-E05B-4563-A78D-0DBB3F5BD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CB64244-B657-4641-8321-950469BE0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09EE8E-D811-4C6D-8C28-2F9D83702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F7F2DF-8940-4176-8A03-9572201B8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DBD4B3-20C5-4012-BFD3-F8C777A4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58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1D5AD5-FE6E-49AE-AFF0-C1699615E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660B7E-F93D-4756-9EAF-BEE5F531A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7B3AC1-08FC-4FB3-8E0D-C9B383565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A46519-347D-47D3-984F-6CA06ACE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C86EFB-F564-489B-8BC4-DD382BD16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49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7189D5-B959-4A50-A526-2B625C498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DB582F1-6301-423E-BB7E-A8A0B547B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684CB2-3DDC-434A-B8F6-AE50ADC6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1D5CE5-745B-480C-9E25-A6B344A4F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E7F176-929E-4DAF-A868-A6F23A91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62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9E12B0-8FC3-41EB-8384-0795D26B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803FF7-78B0-4200-AA0C-09D69D8EB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C713CBA-8CBF-4774-B7C2-B6A4297D9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8CB05EE-E4A1-45A5-B946-98BE77B4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448B48-DDDA-4C34-A735-2F0383FE9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1F3678D-F480-4AF2-BF21-D0C23148E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20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F5F194-915B-4DFB-8E1D-C3533AF1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2F2C492-2B15-411C-8B66-43F2357E5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ED274B0-1B0D-4F93-9AA0-CB287BC9E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EF306F4-D8FE-4994-B0FD-C85A8A6FFA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A065B15-0995-4C22-B496-729ABDF209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AAB3236-B7F0-48A2-881D-58006732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0753BF2-DF6E-4B32-B366-427E0B898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8D3159C-6E03-4E77-9070-E615133BD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51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80CFA6-4D2F-4F4C-AFC4-C07DF1663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76A430-2FB1-4063-B189-4AE51606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7549B2E-4D30-4916-8194-1DF25D466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C346F14-F672-4220-97D2-2777C40C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698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782A291-0C82-4829-BB17-9B58B83A3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80D94AF-A2A3-4B75-BB5F-2D32D635E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D5881A6-6AA5-4DB3-A62F-090808188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076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86CC52-034A-4C32-8256-E0049B43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DDE4DA-3988-4FD6-8206-379A26BDC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C62EC65-0962-4825-8F32-17412835A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5CD9B93-A713-4DE9-A9D6-586152D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8E26BAC-C61B-47F6-A031-48C6505F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DCDBC0-6CD6-4F10-9B8E-14580E78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366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E0CBC6-CBFD-4B79-B502-5310D0D62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256F83A-593F-4FD6-988B-3200FC133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25255CD-E784-4540-ACB0-532BA399F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EF0A9FA-E81D-4089-A3AD-A2C3A9B76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6C05554-3C97-4387-B7CE-3273AC967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A93A13D-2C28-4E36-8198-57F12698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559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A072C1D-6532-47B4-A48E-FAED187E0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A69481-AE3C-4470-B8CC-4C437C089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E8D040-884E-4AD1-BAF3-681800D7F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17255-E9C3-4846-95BA-BE471FCC8572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37811D-76A0-4C38-8DDE-89EC0CB30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2C9AFDE-DEC5-4D6C-A4DB-0752A09B2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089C0-7CFD-489A-A1C1-8D12BC06E4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9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8B22DF-2A04-491C-BF1C-8FA272C8A9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Lecture 2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D26A116-5C46-4601-8C40-007C7E12FB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Wave Propagation Theory</a:t>
            </a:r>
          </a:p>
          <a:p>
            <a:r>
              <a:rPr lang="en-US" altLang="zh-CN"/>
              <a:t>Jiang Zhu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94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F13509-E85C-45D3-ABC2-CC6BFB40E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wave equation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70108B-E67A-48DF-A1E4-CF08213E8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Conservation of mass</a:t>
            </a:r>
          </a:p>
          <a:p>
            <a:r>
              <a:rPr lang="en-US" altLang="zh-CN" dirty="0"/>
              <a:t>Euler’s equation</a:t>
            </a:r>
          </a:p>
          <a:p>
            <a:r>
              <a:rPr lang="en-US" altLang="zh-CN" dirty="0"/>
              <a:t>Adiabatic equation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392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B9CB86-6E96-4CB8-9D65-351E1EDD0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linear wave equation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EEA238-9C46-46D2-A465-61444D549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Wave equation for pressure</a:t>
            </a:r>
          </a:p>
          <a:p>
            <a:r>
              <a:rPr lang="en-US" altLang="zh-CN" dirty="0"/>
              <a:t>Wave equation for particle velocity</a:t>
            </a:r>
          </a:p>
          <a:p>
            <a:r>
              <a:rPr lang="en-US" altLang="zh-CN" dirty="0"/>
              <a:t>Wave equation for velocity potential</a:t>
            </a:r>
          </a:p>
          <a:p>
            <a:r>
              <a:rPr lang="en-US" altLang="zh-CN" dirty="0"/>
              <a:t>Wave equation for displacement potential</a:t>
            </a:r>
          </a:p>
          <a:p>
            <a:r>
              <a:rPr lang="en-US" altLang="zh-CN" dirty="0"/>
              <a:t>Source representation</a:t>
            </a:r>
          </a:p>
          <a:p>
            <a:r>
              <a:rPr lang="en-US" altLang="zh-CN" dirty="0"/>
              <a:t>Solution of the wave equation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4541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492860-F0A7-49C8-B7E8-8EB91D3CB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</a:t>
            </a:r>
            <a:r>
              <a:rPr lang="en-US" altLang="zh-CN" dirty="0" err="1"/>
              <a:t>Helmholts</a:t>
            </a:r>
            <a:r>
              <a:rPr lang="en-US" altLang="zh-CN" dirty="0"/>
              <a:t> Equation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062930-CEF3-4AFE-9D88-2698203D1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Homogeneous media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Cartesian coordinate system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Cylindrical coordinate system</a:t>
            </a:r>
          </a:p>
          <a:p>
            <a:r>
              <a:rPr lang="en-US" altLang="zh-CN" dirty="0"/>
              <a:t>Source in unbounded media</a:t>
            </a:r>
          </a:p>
          <a:p>
            <a:r>
              <a:rPr lang="en-US" altLang="zh-CN" dirty="0"/>
              <a:t>Source in bounded media</a:t>
            </a:r>
          </a:p>
          <a:p>
            <a:r>
              <a:rPr lang="en-US" altLang="zh-CN" dirty="0"/>
              <a:t>Point source in fluid </a:t>
            </a:r>
            <a:r>
              <a:rPr lang="en-US" altLang="zh-CN" dirty="0" err="1"/>
              <a:t>halfspace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9321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7DA388-B047-4077-BD8E-34BCAD451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Layered media and waveguides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EF98E0-7B26-4974-897D-A4E493C42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Integral transform techniques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Plane propagation problems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Axisymmetric propagation problems</a:t>
            </a:r>
          </a:p>
          <a:p>
            <a:r>
              <a:rPr lang="en-US" altLang="zh-CN" dirty="0"/>
              <a:t>Source in fluid </a:t>
            </a:r>
            <a:r>
              <a:rPr lang="en-US" altLang="zh-CN" dirty="0" err="1"/>
              <a:t>halfspace</a:t>
            </a:r>
            <a:r>
              <a:rPr lang="en-US" altLang="zh-CN" dirty="0"/>
              <a:t> (</a:t>
            </a:r>
            <a:r>
              <a:rPr lang="en-US" altLang="zh-CN" dirty="0" err="1"/>
              <a:t>Matlab</a:t>
            </a:r>
            <a:r>
              <a:rPr lang="en-US" altLang="zh-CN" dirty="0"/>
              <a:t> homework)</a:t>
            </a:r>
          </a:p>
          <a:p>
            <a:r>
              <a:rPr lang="en-US" altLang="zh-CN" dirty="0"/>
              <a:t>Image method (</a:t>
            </a:r>
            <a:r>
              <a:rPr lang="en-US" altLang="zh-CN" dirty="0" err="1"/>
              <a:t>Matlab</a:t>
            </a:r>
            <a:r>
              <a:rPr lang="en-US" altLang="zh-CN" dirty="0"/>
              <a:t> homework)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019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E28AEE-7533-4D48-BC92-645F95BAC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</a:t>
            </a:r>
            <a:r>
              <a:rPr lang="en-US" altLang="zh-CN" dirty="0" err="1"/>
              <a:t>Pekeris</a:t>
            </a:r>
            <a:r>
              <a:rPr lang="en-US" altLang="zh-CN" dirty="0"/>
              <a:t> Waveguide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674BB1D-4213-47EC-BFF5-88D80A3D7E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544" y="2709592"/>
            <a:ext cx="5204911" cy="2583404"/>
          </a:xfrm>
        </p:spPr>
      </p:pic>
    </p:spTree>
    <p:extLst>
      <p:ext uri="{BB962C8B-B14F-4D97-AF65-F5344CB8AC3E}">
        <p14:creationId xmlns:p14="http://schemas.microsoft.com/office/powerpoint/2010/main" val="180903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101</Words>
  <Application>Microsoft Office PowerPoint</Application>
  <PresentationFormat>宽屏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Wingdings</vt:lpstr>
      <vt:lpstr>Office 主题​​</vt:lpstr>
      <vt:lpstr>Lecture 2</vt:lpstr>
      <vt:lpstr>The wave equation</vt:lpstr>
      <vt:lpstr>The linear wave equation</vt:lpstr>
      <vt:lpstr>The Helmholts Equation</vt:lpstr>
      <vt:lpstr>Layered media and waveguides</vt:lpstr>
      <vt:lpstr>The Pekeris Waveguide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朱江</dc:creator>
  <cp:lastModifiedBy>朱江</cp:lastModifiedBy>
  <cp:revision>3</cp:revision>
  <dcterms:created xsi:type="dcterms:W3CDTF">2018-04-04T12:21:45Z</dcterms:created>
  <dcterms:modified xsi:type="dcterms:W3CDTF">2018-04-04T12:36:42Z</dcterms:modified>
</cp:coreProperties>
</file>