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notesMasterIdLst>
    <p:notesMasterId r:id="rId46"/>
  </p:notesMasterIdLst>
  <p:sldIdLst>
    <p:sldId id="256" r:id="rId3"/>
    <p:sldId id="314" r:id="rId4"/>
    <p:sldId id="274" r:id="rId5"/>
    <p:sldId id="276" r:id="rId6"/>
    <p:sldId id="277" r:id="rId7"/>
    <p:sldId id="278" r:id="rId8"/>
    <p:sldId id="300" r:id="rId9"/>
    <p:sldId id="279" r:id="rId10"/>
    <p:sldId id="319" r:id="rId11"/>
    <p:sldId id="302" r:id="rId12"/>
    <p:sldId id="303" r:id="rId13"/>
    <p:sldId id="304" r:id="rId14"/>
    <p:sldId id="282" r:id="rId15"/>
    <p:sldId id="283" r:id="rId16"/>
    <p:sldId id="284" r:id="rId17"/>
    <p:sldId id="305" r:id="rId18"/>
    <p:sldId id="306" r:id="rId19"/>
    <p:sldId id="285" r:id="rId20"/>
    <p:sldId id="307" r:id="rId21"/>
    <p:sldId id="286" r:id="rId22"/>
    <p:sldId id="308" r:id="rId23"/>
    <p:sldId id="309" r:id="rId24"/>
    <p:sldId id="287" r:id="rId25"/>
    <p:sldId id="288" r:id="rId26"/>
    <p:sldId id="310" r:id="rId27"/>
    <p:sldId id="289" r:id="rId28"/>
    <p:sldId id="290" r:id="rId29"/>
    <p:sldId id="312" r:id="rId30"/>
    <p:sldId id="311" r:id="rId31"/>
    <p:sldId id="291" r:id="rId32"/>
    <p:sldId id="292" r:id="rId33"/>
    <p:sldId id="293" r:id="rId34"/>
    <p:sldId id="294" r:id="rId35"/>
    <p:sldId id="320" r:id="rId36"/>
    <p:sldId id="321" r:id="rId37"/>
    <p:sldId id="298" r:id="rId38"/>
    <p:sldId id="299" r:id="rId39"/>
    <p:sldId id="297" r:id="rId40"/>
    <p:sldId id="313" r:id="rId41"/>
    <p:sldId id="315" r:id="rId42"/>
    <p:sldId id="316" r:id="rId43"/>
    <p:sldId id="317" r:id="rId44"/>
    <p:sldId id="318" r:id="rId45"/>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6699"/>
    <a:srgbClr val="0033CC"/>
    <a:srgbClr val="D6009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69012ECD-51FC-41F1-AA8D-1B2483CD663E}" styleName="浅色样式 2 - 强调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A111915-BE36-4E01-A7E5-04B1672EAD32}" styleName="浅色样式 2 - 强调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7802" autoAdjust="0"/>
  </p:normalViewPr>
  <p:slideViewPr>
    <p:cSldViewPr>
      <p:cViewPr varScale="1">
        <p:scale>
          <a:sx n="97" d="100"/>
          <a:sy n="97" d="100"/>
        </p:scale>
        <p:origin x="200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viewProps" Target="viewProps.xml"/><Relationship Id="rId8"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52A53A8-F517-4E0A-8172-96E2732E7A2E}" type="datetimeFigureOut">
              <a:rPr lang="zh-CN" altLang="en-US" smtClean="0"/>
              <a:t>2019/11/19</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E901EE6-6ACE-4199-B1A4-F9B771E8029D}" type="slidenum">
              <a:rPr lang="zh-CN" altLang="en-US" smtClean="0"/>
              <a:t>‹#›</a:t>
            </a:fld>
            <a:endParaRPr lang="zh-CN" altLang="en-US"/>
          </a:p>
        </p:txBody>
      </p:sp>
    </p:spTree>
    <p:extLst>
      <p:ext uri="{BB962C8B-B14F-4D97-AF65-F5344CB8AC3E}">
        <p14:creationId xmlns:p14="http://schemas.microsoft.com/office/powerpoint/2010/main" val="13245170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dirty="0"/>
          </a:p>
        </p:txBody>
      </p:sp>
      <p:sp>
        <p:nvSpPr>
          <p:cNvPr id="4" name="灯片编号占位符 3"/>
          <p:cNvSpPr>
            <a:spLocks noGrp="1"/>
          </p:cNvSpPr>
          <p:nvPr>
            <p:ph type="sldNum" sz="quarter" idx="10"/>
          </p:nvPr>
        </p:nvSpPr>
        <p:spPr/>
        <p:txBody>
          <a:bodyPr/>
          <a:lstStyle/>
          <a:p>
            <a:fld id="{1E901EE6-6ACE-4199-B1A4-F9B771E8029D}" type="slidenum">
              <a:rPr lang="zh-CN" altLang="en-US" smtClean="0"/>
              <a:t>22</a:t>
            </a:fld>
            <a:endParaRPr lang="zh-CN" altLang="en-US"/>
          </a:p>
        </p:txBody>
      </p:sp>
    </p:spTree>
    <p:extLst>
      <p:ext uri="{BB962C8B-B14F-4D97-AF65-F5344CB8AC3E}">
        <p14:creationId xmlns:p14="http://schemas.microsoft.com/office/powerpoint/2010/main" val="41210384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indent="0" algn="l" eaLnBrk="1" fontAlgn="base" latinLnBrk="0" hangingPunct="1">
              <a:spcBef>
                <a:spcPts val="0"/>
              </a:spcBef>
              <a:spcAft>
                <a:spcPts val="0"/>
              </a:spcAft>
            </a:pPr>
            <a:r>
              <a:rPr lang="en-US" sz="1200" b="1" i="0" u="none" strike="noStrike" kern="1200" baseline="0" dirty="0" smtClean="0">
                <a:solidFill>
                  <a:srgbClr val="C00000"/>
                </a:solidFill>
                <a:effectLst/>
                <a:latin typeface="Times New Roman" panose="02020603050405020304" pitchFamily="18" charset="0"/>
                <a:ea typeface="宋体" panose="02010600030101010101" pitchFamily="2" charset="-122"/>
              </a:rPr>
              <a:t>Siddique </a:t>
            </a:r>
            <a:r>
              <a:rPr lang="en-US" sz="1200" b="1" i="0" u="none" strike="noStrike" kern="1200" baseline="0" dirty="0" err="1" smtClean="0">
                <a:solidFill>
                  <a:srgbClr val="C00000"/>
                </a:solidFill>
                <a:effectLst/>
                <a:latin typeface="Times New Roman" panose="02020603050405020304" pitchFamily="18" charset="0"/>
                <a:ea typeface="宋体" panose="02010600030101010101" pitchFamily="2" charset="-122"/>
              </a:rPr>
              <a:t>Uzair</a:t>
            </a:r>
            <a:r>
              <a:rPr lang="en-US" sz="1200" b="1" i="0" u="none" strike="noStrike" kern="1200" baseline="0" dirty="0" smtClean="0">
                <a:solidFill>
                  <a:srgbClr val="C00000"/>
                </a:solidFill>
                <a:effectLst/>
                <a:latin typeface="Times New Roman" panose="02020603050405020304" pitchFamily="18" charset="0"/>
                <a:ea typeface="宋体" panose="02010600030101010101" pitchFamily="2" charset="-122"/>
              </a:rPr>
              <a:t> (</a:t>
            </a:r>
            <a:r>
              <a:rPr lang="zh-CN" altLang="en-US" sz="1200" b="1" i="0" u="none" strike="noStrike" kern="1200" baseline="0" dirty="0" smtClean="0">
                <a:solidFill>
                  <a:srgbClr val="C00000"/>
                </a:solidFill>
                <a:effectLst/>
                <a:latin typeface="Times New Roman" panose="02020603050405020304" pitchFamily="18" charset="0"/>
                <a:ea typeface="+mn-ea"/>
              </a:rPr>
              <a:t>丁可</a:t>
            </a:r>
            <a:r>
              <a:rPr lang="en-US" sz="1200" b="1" i="0" u="none" strike="noStrike" kern="1200" baseline="0" dirty="0" smtClean="0">
                <a:solidFill>
                  <a:srgbClr val="C00000"/>
                </a:solidFill>
                <a:effectLst/>
                <a:latin typeface="Times New Roman" panose="02020603050405020304" pitchFamily="18" charset="0"/>
                <a:ea typeface="宋体" panose="02010600030101010101" pitchFamily="2" charset="-122"/>
              </a:rPr>
              <a:t>)-Chairman</a:t>
            </a:r>
            <a:endParaRPr lang="en-US" sz="1200" b="0" i="0" u="none" strike="noStrike" dirty="0" smtClean="0">
              <a:effectLst/>
              <a:latin typeface="Arial" panose="020B0604020202020204" pitchFamily="34" charset="0"/>
            </a:endParaRPr>
          </a:p>
          <a:p>
            <a:pPr marL="0" indent="0" algn="l" eaLnBrk="1" fontAlgn="base" latinLnBrk="0" hangingPunct="1">
              <a:spcBef>
                <a:spcPts val="0"/>
              </a:spcBef>
              <a:spcAft>
                <a:spcPts val="0"/>
              </a:spcAft>
            </a:pPr>
            <a:r>
              <a:rPr lang="en-US" sz="1200" b="0" i="0" u="none" strike="noStrike" kern="1200" baseline="0" dirty="0" smtClean="0">
                <a:solidFill>
                  <a:srgbClr val="000000"/>
                </a:solidFill>
                <a:effectLst/>
                <a:latin typeface="Times New Roman" panose="02020603050405020304" pitchFamily="18" charset="0"/>
                <a:ea typeface="宋体" panose="02010600030101010101" pitchFamily="2" charset="-122"/>
              </a:rPr>
              <a:t>Sharma </a:t>
            </a:r>
            <a:r>
              <a:rPr lang="en-US" sz="1200" b="0" i="0" u="none" strike="noStrike" kern="1200" baseline="0" dirty="0" err="1" smtClean="0">
                <a:solidFill>
                  <a:srgbClr val="000000"/>
                </a:solidFill>
                <a:effectLst/>
                <a:latin typeface="Times New Roman" panose="02020603050405020304" pitchFamily="18" charset="0"/>
                <a:ea typeface="宋体" panose="02010600030101010101" pitchFamily="2" charset="-122"/>
              </a:rPr>
              <a:t>Awkash</a:t>
            </a:r>
            <a:r>
              <a:rPr lang="en-US" sz="1200" b="0" i="0" u="none" strike="noStrike" kern="1200" baseline="0" dirty="0" smtClean="0">
                <a:solidFill>
                  <a:srgbClr val="000000"/>
                </a:solidFill>
                <a:effectLst/>
                <a:latin typeface="Times New Roman" panose="02020603050405020304" pitchFamily="18" charset="0"/>
                <a:ea typeface="宋体" panose="02010600030101010101" pitchFamily="2" charset="-122"/>
              </a:rPr>
              <a:t> (</a:t>
            </a:r>
            <a:r>
              <a:rPr lang="en-US" sz="1200" b="0" i="0" u="none" strike="noStrike" kern="1200" baseline="0" dirty="0" err="1" smtClean="0">
                <a:solidFill>
                  <a:srgbClr val="000000"/>
                </a:solidFill>
                <a:effectLst/>
                <a:latin typeface="Times New Roman" panose="02020603050405020304" pitchFamily="18" charset="0"/>
                <a:ea typeface="宋体" panose="02010600030101010101" pitchFamily="2" charset="-122"/>
              </a:rPr>
              <a:t>Sha</a:t>
            </a:r>
            <a:r>
              <a:rPr lang="en-US" sz="1200" b="0" i="0" u="none" strike="noStrike" kern="1200" baseline="0" dirty="0" smtClean="0">
                <a:solidFill>
                  <a:srgbClr val="000000"/>
                </a:solidFill>
                <a:effectLst/>
                <a:latin typeface="Times New Roman" panose="02020603050405020304" pitchFamily="18" charset="0"/>
                <a:ea typeface="宋体" panose="02010600030101010101" pitchFamily="2" charset="-122"/>
              </a:rPr>
              <a:t>)</a:t>
            </a:r>
            <a:endParaRPr lang="en-US" sz="1200" b="0" i="0" u="none" strike="noStrike" dirty="0" smtClean="0">
              <a:effectLst/>
              <a:latin typeface="Arial" panose="020B0604020202020204" pitchFamily="34" charset="0"/>
            </a:endParaRPr>
          </a:p>
          <a:p>
            <a:pPr marL="0" indent="0" algn="l" eaLnBrk="1" fontAlgn="base" latinLnBrk="0" hangingPunct="1">
              <a:spcBef>
                <a:spcPts val="0"/>
              </a:spcBef>
              <a:spcAft>
                <a:spcPts val="0"/>
              </a:spcAft>
            </a:pPr>
            <a:r>
              <a:rPr lang="en-US" sz="1200" b="0" i="0" u="none" strike="noStrike" kern="1200" baseline="0" dirty="0" err="1" smtClean="0">
                <a:solidFill>
                  <a:srgbClr val="000000"/>
                </a:solidFill>
                <a:effectLst/>
                <a:latin typeface="Times New Roman" panose="02020603050405020304" pitchFamily="18" charset="0"/>
                <a:ea typeface="宋体" panose="02010600030101010101" pitchFamily="2" charset="-122"/>
              </a:rPr>
              <a:t>Addey</a:t>
            </a:r>
            <a:r>
              <a:rPr lang="en-US" sz="1200" b="0" i="0" u="none" strike="noStrike" kern="1200" baseline="0" dirty="0" smtClean="0">
                <a:solidFill>
                  <a:srgbClr val="000000"/>
                </a:solidFill>
                <a:effectLst/>
                <a:latin typeface="Times New Roman" panose="02020603050405020304" pitchFamily="18" charset="0"/>
                <a:ea typeface="宋体" panose="02010600030101010101" pitchFamily="2" charset="-122"/>
              </a:rPr>
              <a:t> Charles </a:t>
            </a:r>
            <a:r>
              <a:rPr lang="en-US" sz="1200" b="0" i="0" u="none" strike="noStrike" kern="1200" baseline="0" dirty="0" err="1" smtClean="0">
                <a:solidFill>
                  <a:srgbClr val="000000"/>
                </a:solidFill>
                <a:effectLst/>
                <a:latin typeface="Times New Roman" panose="02020603050405020304" pitchFamily="18" charset="0"/>
                <a:ea typeface="宋体" panose="02010600030101010101" pitchFamily="2" charset="-122"/>
              </a:rPr>
              <a:t>Izuma</a:t>
            </a:r>
            <a:r>
              <a:rPr lang="en-US" sz="1200" b="0" i="0" u="none" strike="noStrike" kern="1200" baseline="0" dirty="0" smtClean="0">
                <a:solidFill>
                  <a:srgbClr val="000000"/>
                </a:solidFill>
                <a:effectLst/>
                <a:latin typeface="Times New Roman" panose="02020603050405020304" pitchFamily="18" charset="0"/>
                <a:ea typeface="宋体" panose="02010600030101010101" pitchFamily="2" charset="-122"/>
              </a:rPr>
              <a:t> (Charles)</a:t>
            </a:r>
            <a:endParaRPr lang="en-US" sz="1200" b="0" i="0" u="none" strike="noStrike" dirty="0" smtClean="0">
              <a:effectLst/>
              <a:latin typeface="Arial" panose="020B0604020202020204" pitchFamily="34" charset="0"/>
            </a:endParaRPr>
          </a:p>
          <a:p>
            <a:pPr marL="0" indent="0" algn="l" eaLnBrk="1" fontAlgn="base" latinLnBrk="0" hangingPunct="1">
              <a:spcBef>
                <a:spcPts val="0"/>
              </a:spcBef>
              <a:spcAft>
                <a:spcPts val="0"/>
              </a:spcAft>
            </a:pPr>
            <a:r>
              <a:rPr lang="en-US" sz="1200" b="0" i="0" u="none" strike="noStrike" kern="1200" baseline="0" dirty="0" err="1" smtClean="0">
                <a:solidFill>
                  <a:srgbClr val="000000"/>
                </a:solidFill>
                <a:effectLst/>
                <a:latin typeface="Times New Roman" panose="02020603050405020304" pitchFamily="18" charset="0"/>
                <a:ea typeface="宋体" panose="02010600030101010101" pitchFamily="2" charset="-122"/>
              </a:rPr>
              <a:t>Afelumo</a:t>
            </a:r>
            <a:r>
              <a:rPr lang="en-US" sz="1200" b="0" i="0" u="none" strike="noStrike" kern="1200" baseline="0" dirty="0" smtClean="0">
                <a:solidFill>
                  <a:srgbClr val="000000"/>
                </a:solidFill>
                <a:effectLst/>
                <a:latin typeface="Times New Roman" panose="02020603050405020304" pitchFamily="18" charset="0"/>
                <a:ea typeface="宋体" panose="02010600030101010101" pitchFamily="2" charset="-122"/>
              </a:rPr>
              <a:t> </a:t>
            </a:r>
            <a:r>
              <a:rPr lang="en-US" sz="1200" b="0" i="0" u="none" strike="noStrike" kern="1200" baseline="0" dirty="0" err="1" smtClean="0">
                <a:solidFill>
                  <a:srgbClr val="000000"/>
                </a:solidFill>
                <a:effectLst/>
                <a:latin typeface="Times New Roman" panose="02020603050405020304" pitchFamily="18" charset="0"/>
                <a:ea typeface="宋体" panose="02010600030101010101" pitchFamily="2" charset="-122"/>
              </a:rPr>
              <a:t>Ademolawa</a:t>
            </a:r>
            <a:r>
              <a:rPr lang="en-US" sz="1200" b="0" i="0" u="none" strike="noStrike" kern="1200" baseline="0" dirty="0" smtClean="0">
                <a:solidFill>
                  <a:srgbClr val="000000"/>
                </a:solidFill>
                <a:effectLst/>
                <a:latin typeface="Times New Roman" panose="02020603050405020304" pitchFamily="18" charset="0"/>
                <a:ea typeface="宋体" panose="02010600030101010101" pitchFamily="2" charset="-122"/>
              </a:rPr>
              <a:t> John (John)</a:t>
            </a:r>
            <a:endParaRPr lang="en-US" sz="1200" b="0" i="0" u="none" strike="noStrike" dirty="0" smtClean="0">
              <a:effectLst/>
              <a:latin typeface="Arial" panose="020B0604020202020204" pitchFamily="34" charset="0"/>
            </a:endParaRPr>
          </a:p>
          <a:p>
            <a:pPr marL="0" indent="0" algn="l" eaLnBrk="1" fontAlgn="base" latinLnBrk="0" hangingPunct="1">
              <a:spcBef>
                <a:spcPts val="0"/>
              </a:spcBef>
              <a:spcAft>
                <a:spcPts val="0"/>
              </a:spcAft>
            </a:pPr>
            <a:r>
              <a:rPr lang="en-US" sz="1200" b="0" i="0" u="none" strike="noStrike" kern="1200" baseline="0" dirty="0" err="1" smtClean="0">
                <a:solidFill>
                  <a:srgbClr val="000000"/>
                </a:solidFill>
                <a:effectLst/>
                <a:latin typeface="Times New Roman" panose="02020603050405020304" pitchFamily="18" charset="0"/>
                <a:ea typeface="宋体" panose="02010600030101010101" pitchFamily="2" charset="-122"/>
              </a:rPr>
              <a:t>Rarivoharinony</a:t>
            </a:r>
            <a:r>
              <a:rPr lang="en-US" sz="1200" b="0" i="0" u="none" strike="noStrike" kern="1200" baseline="0" dirty="0" smtClean="0">
                <a:solidFill>
                  <a:srgbClr val="000000"/>
                </a:solidFill>
                <a:effectLst/>
                <a:latin typeface="Times New Roman" panose="02020603050405020304" pitchFamily="18" charset="0"/>
                <a:ea typeface="宋体" panose="02010600030101010101" pitchFamily="2" charset="-122"/>
              </a:rPr>
              <a:t> Ando (</a:t>
            </a:r>
            <a:r>
              <a:rPr lang="zh-CN" altLang="en-US" sz="1200" b="0" i="0" u="none" strike="noStrike" kern="1200" baseline="0" dirty="0" smtClean="0">
                <a:solidFill>
                  <a:srgbClr val="000000"/>
                </a:solidFill>
                <a:effectLst/>
                <a:latin typeface="Times New Roman" panose="02020603050405020304" pitchFamily="18" charset="0"/>
                <a:ea typeface="+mn-ea"/>
              </a:rPr>
              <a:t>欧阳锋</a:t>
            </a:r>
            <a:r>
              <a:rPr lang="en-US" sz="1200" b="0" i="0" u="none" strike="noStrike" kern="1200" baseline="0" dirty="0" smtClean="0">
                <a:solidFill>
                  <a:srgbClr val="000000"/>
                </a:solidFill>
                <a:effectLst/>
                <a:latin typeface="Times New Roman" panose="02020603050405020304" pitchFamily="18" charset="0"/>
                <a:ea typeface="宋体" panose="02010600030101010101" pitchFamily="2" charset="-122"/>
              </a:rPr>
              <a:t>)</a:t>
            </a:r>
            <a:endParaRPr lang="en-US" sz="1200" b="0" i="0" u="none" strike="noStrike" dirty="0" smtClean="0">
              <a:effectLst/>
              <a:latin typeface="Arial" panose="020B0604020202020204" pitchFamily="34" charset="0"/>
            </a:endParaRPr>
          </a:p>
          <a:p>
            <a:pPr marL="0" indent="0" algn="l" eaLnBrk="1" fontAlgn="base" latinLnBrk="0" hangingPunct="1">
              <a:spcBef>
                <a:spcPts val="0"/>
              </a:spcBef>
              <a:spcAft>
                <a:spcPts val="0"/>
              </a:spcAft>
            </a:pPr>
            <a:r>
              <a:rPr lang="en-US" sz="1200" b="0" i="0" u="none" strike="noStrike" kern="1200" baseline="0" dirty="0" smtClean="0">
                <a:solidFill>
                  <a:srgbClr val="000000"/>
                </a:solidFill>
                <a:effectLst/>
                <a:latin typeface="Times New Roman" panose="02020603050405020304" pitchFamily="18" charset="0"/>
                <a:ea typeface="宋体" panose="02010600030101010101" pitchFamily="2" charset="-122"/>
              </a:rPr>
              <a:t>Stephanie Parker (Stephanie)</a:t>
            </a:r>
            <a:endParaRPr lang="en-US" sz="1200" b="0" i="0" u="none" strike="noStrike" dirty="0" smtClean="0">
              <a:effectLst/>
              <a:latin typeface="Arial" panose="020B0604020202020204" pitchFamily="34" charset="0"/>
            </a:endParaRPr>
          </a:p>
          <a:p>
            <a:endParaRPr lang="en-US" dirty="0"/>
          </a:p>
        </p:txBody>
      </p:sp>
      <p:sp>
        <p:nvSpPr>
          <p:cNvPr id="4" name="灯片编号占位符 3"/>
          <p:cNvSpPr>
            <a:spLocks noGrp="1"/>
          </p:cNvSpPr>
          <p:nvPr>
            <p:ph type="sldNum" sz="quarter" idx="10"/>
          </p:nvPr>
        </p:nvSpPr>
        <p:spPr/>
        <p:txBody>
          <a:bodyPr/>
          <a:lstStyle/>
          <a:p>
            <a:fld id="{1E901EE6-6ACE-4199-B1A4-F9B771E8029D}" type="slidenum">
              <a:rPr lang="zh-CN" altLang="en-US" smtClean="0"/>
              <a:t>43</a:t>
            </a:fld>
            <a:endParaRPr lang="zh-CN" altLang="en-US"/>
          </a:p>
        </p:txBody>
      </p:sp>
    </p:spTree>
    <p:extLst>
      <p:ext uri="{BB962C8B-B14F-4D97-AF65-F5344CB8AC3E}">
        <p14:creationId xmlns:p14="http://schemas.microsoft.com/office/powerpoint/2010/main" val="57302869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cSld name="标题幻灯片">
    <p:bg>
      <p:bgPr>
        <a:solidFill>
          <a:schemeClr val="bg1"/>
        </a:solidFill>
        <a:effectLst/>
      </p:bgPr>
    </p:bg>
    <p:spTree>
      <p:nvGrpSpPr>
        <p:cNvPr id="1" name=""/>
        <p:cNvGrpSpPr/>
        <p:nvPr/>
      </p:nvGrpSpPr>
      <p:grpSpPr>
        <a:xfrm>
          <a:off x="0" y="0"/>
          <a:ext cx="0" cy="0"/>
          <a:chOff x="0" y="0"/>
          <a:chExt cx="0" cy="0"/>
        </a:xfrm>
      </p:grpSpPr>
      <p:pic>
        <p:nvPicPr>
          <p:cNvPr id="4" name="图片 101391" descr="未标题-1 拷贝"/>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9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1378" name="标题 101377"/>
          <p:cNvSpPr>
            <a:spLocks noGrp="1"/>
          </p:cNvSpPr>
          <p:nvPr>
            <p:ph type="ctrTitle"/>
          </p:nvPr>
        </p:nvSpPr>
        <p:spPr>
          <a:xfrm>
            <a:off x="685800" y="2130425"/>
            <a:ext cx="7772400" cy="1470025"/>
          </a:xfrm>
          <a:prstGeom prst="rect">
            <a:avLst/>
          </a:prstGeom>
          <a:noFill/>
          <a:ln w="9525">
            <a:noFill/>
            <a:miter/>
          </a:ln>
        </p:spPr>
        <p:txBody>
          <a:bodyPr/>
          <a:lstStyle>
            <a:lvl1pPr lvl="0">
              <a:defRPr kern="1200"/>
            </a:lvl1pPr>
          </a:lstStyle>
          <a:p>
            <a:pPr lvl="0"/>
            <a:r>
              <a:rPr lang="zh-CN" altLang="en-US" noProof="1" smtClean="0"/>
              <a:t>单击此处编辑母版标题样式</a:t>
            </a:r>
            <a:endParaRPr lang="zh-CN" altLang="en-US" noProof="1"/>
          </a:p>
        </p:txBody>
      </p:sp>
      <p:sp>
        <p:nvSpPr>
          <p:cNvPr id="101379" name="副标题 101378"/>
          <p:cNvSpPr>
            <a:spLocks noGrp="1"/>
          </p:cNvSpPr>
          <p:nvPr>
            <p:ph type="subTitle" idx="1"/>
          </p:nvPr>
        </p:nvSpPr>
        <p:spPr>
          <a:xfrm>
            <a:off x="1371600" y="3886200"/>
            <a:ext cx="6400800" cy="1752600"/>
          </a:xfrm>
          <a:prstGeom prst="rect">
            <a:avLst/>
          </a:prstGeom>
          <a:noFill/>
          <a:ln w="9525">
            <a:noFill/>
            <a:miter/>
          </a:ln>
        </p:spPr>
        <p:txBody>
          <a:bodyPr/>
          <a:lstStyle>
            <a:lvl1pPr marL="0" lvl="0" indent="0" algn="ctr">
              <a:buNone/>
              <a:defRPr kern="1200"/>
            </a:lvl1pPr>
            <a:lvl2pPr marL="457200" lvl="1" indent="-457200" algn="ctr">
              <a:buNone/>
              <a:defRPr kern="1200"/>
            </a:lvl2pPr>
            <a:lvl3pPr marL="914400" lvl="2" indent="-914400" algn="ctr">
              <a:buNone/>
              <a:defRPr kern="1200"/>
            </a:lvl3pPr>
            <a:lvl4pPr marL="1371600" lvl="3" indent="-1371600" algn="ctr">
              <a:buNone/>
              <a:defRPr kern="1200"/>
            </a:lvl4pPr>
            <a:lvl5pPr marL="1828800" lvl="4" indent="-1828800" algn="ctr">
              <a:buNone/>
              <a:defRPr kern="1200"/>
            </a:lvl5pPr>
          </a:lstStyle>
          <a:p>
            <a:pPr lvl="0"/>
            <a:r>
              <a:rPr lang="zh-CN" altLang="en-US" noProof="1" smtClean="0"/>
              <a:t>单击此处编辑母版副标题样式</a:t>
            </a:r>
            <a:endParaRPr lang="zh-CN" altLang="en-US" noProof="1"/>
          </a:p>
        </p:txBody>
      </p:sp>
      <p:sp>
        <p:nvSpPr>
          <p:cNvPr id="5" name="日期占位符 101379"/>
          <p:cNvSpPr>
            <a:spLocks noGrp="1"/>
          </p:cNvSpPr>
          <p:nvPr>
            <p:ph type="dt" sz="half" idx="10"/>
          </p:nvPr>
        </p:nvSpPr>
        <p:spPr>
          <a:xfrm>
            <a:off x="457200" y="6245225"/>
            <a:ext cx="2133600" cy="476250"/>
          </a:xfrm>
        </p:spPr>
        <p:txBody>
          <a:bodyPr anchor="t"/>
          <a:lstStyle>
            <a:lvl1pPr>
              <a:defRPr/>
            </a:lvl1pPr>
          </a:lstStyle>
          <a:p>
            <a:fld id="{0ABDDE28-0F03-411E-BF57-D322BA0A2413}" type="datetimeFigureOut">
              <a:rPr lang="zh-CN" altLang="en-US" smtClean="0"/>
              <a:pPr/>
              <a:t>2019/11/19</a:t>
            </a:fld>
            <a:endParaRPr lang="zh-CN" altLang="en-US"/>
          </a:p>
        </p:txBody>
      </p:sp>
      <p:sp>
        <p:nvSpPr>
          <p:cNvPr id="6" name="页脚占位符 101380"/>
          <p:cNvSpPr>
            <a:spLocks noGrp="1"/>
          </p:cNvSpPr>
          <p:nvPr>
            <p:ph type="ftr" sz="quarter" idx="11"/>
          </p:nvPr>
        </p:nvSpPr>
        <p:spPr>
          <a:xfrm>
            <a:off x="3124200" y="6245225"/>
            <a:ext cx="2895600" cy="476250"/>
          </a:xfrm>
        </p:spPr>
        <p:txBody>
          <a:bodyPr anchor="t"/>
          <a:lstStyle>
            <a:lvl1pPr>
              <a:defRPr/>
            </a:lvl1pPr>
          </a:lstStyle>
          <a:p>
            <a:endParaRPr lang="zh-CN" altLang="en-US"/>
          </a:p>
        </p:txBody>
      </p:sp>
      <p:sp>
        <p:nvSpPr>
          <p:cNvPr id="7" name="灯片编号占位符 101381"/>
          <p:cNvSpPr>
            <a:spLocks noGrp="1"/>
          </p:cNvSpPr>
          <p:nvPr>
            <p:ph type="sldNum" sz="quarter" idx="12"/>
          </p:nvPr>
        </p:nvSpPr>
        <p:spPr>
          <a:xfrm>
            <a:off x="6553200" y="6245225"/>
            <a:ext cx="2133600" cy="476250"/>
          </a:xfrm>
        </p:spPr>
        <p:txBody>
          <a:bodyPr/>
          <a:lstStyle>
            <a:lvl1pPr>
              <a:defRPr/>
            </a:lvl1pPr>
          </a:lstStyle>
          <a:p>
            <a:fld id="{CD29CC85-4D20-4AFC-9992-0895096A3FC1}" type="slidenum">
              <a:rPr lang="zh-CN" altLang="en-US" smtClean="0"/>
              <a:pPr/>
              <a:t>‹#›</a:t>
            </a:fld>
            <a:endParaRPr lang="zh-CN" altLang="en-US"/>
          </a:p>
        </p:txBody>
      </p:sp>
    </p:spTree>
    <p:extLst>
      <p:ext uri="{BB962C8B-B14F-4D97-AF65-F5344CB8AC3E}">
        <p14:creationId xmlns:p14="http://schemas.microsoft.com/office/powerpoint/2010/main" val="24763784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smtClean="0"/>
              <a:t>单击此处编辑母版标题样式</a:t>
            </a:r>
            <a:endParaRPr lang="zh-CN" altLang="en-US" noProof="1"/>
          </a:p>
        </p:txBody>
      </p:sp>
      <p:sp>
        <p:nvSpPr>
          <p:cNvPr id="3" name="竖排文字占位符 2"/>
          <p:cNvSpPr>
            <a:spLocks noGrp="1"/>
          </p:cNvSpPr>
          <p:nvPr>
            <p:ph type="body" orient="vert" idx="1"/>
          </p:nvPr>
        </p:nvSpPr>
        <p:spPr/>
        <p:txBody>
          <a:bodyPr vert="eaVert"/>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4" name="日期占位符 1027"/>
          <p:cNvSpPr>
            <a:spLocks noGrp="1"/>
          </p:cNvSpPr>
          <p:nvPr>
            <p:ph type="dt" sz="half" idx="10"/>
          </p:nvPr>
        </p:nvSpPr>
        <p:spPr/>
        <p:txBody>
          <a:bodyPr/>
          <a:lstStyle>
            <a:lvl1pPr>
              <a:defRPr/>
            </a:lvl1pPr>
          </a:lstStyle>
          <a:p>
            <a:fld id="{0ABDDE28-0F03-411E-BF57-D322BA0A2413}" type="datetimeFigureOut">
              <a:rPr lang="zh-CN" altLang="en-US" smtClean="0"/>
              <a:pPr/>
              <a:t>2019/11/19</a:t>
            </a:fld>
            <a:endParaRPr lang="zh-CN" altLang="en-US"/>
          </a:p>
        </p:txBody>
      </p:sp>
      <p:sp>
        <p:nvSpPr>
          <p:cNvPr id="5" name="页脚占位符 1028"/>
          <p:cNvSpPr>
            <a:spLocks noGrp="1"/>
          </p:cNvSpPr>
          <p:nvPr>
            <p:ph type="ftr" sz="quarter" idx="11"/>
          </p:nvPr>
        </p:nvSpPr>
        <p:spPr/>
        <p:txBody>
          <a:bodyPr/>
          <a:lstStyle>
            <a:lvl1pPr>
              <a:defRPr/>
            </a:lvl1pPr>
          </a:lstStyle>
          <a:p>
            <a:endParaRPr lang="zh-CN" altLang="en-US"/>
          </a:p>
        </p:txBody>
      </p:sp>
      <p:sp>
        <p:nvSpPr>
          <p:cNvPr id="6" name="灯片编号占位符 1029"/>
          <p:cNvSpPr>
            <a:spLocks noGrp="1"/>
          </p:cNvSpPr>
          <p:nvPr>
            <p:ph type="sldNum" sz="quarter" idx="12"/>
          </p:nvPr>
        </p:nvSpPr>
        <p:spPr/>
        <p:txBody>
          <a:bodyPr/>
          <a:lstStyle>
            <a:lvl1pPr>
              <a:defRPr/>
            </a:lvl1pPr>
          </a:lstStyle>
          <a:p>
            <a:fld id="{CD29CC85-4D20-4AFC-9992-0895096A3FC1}" type="slidenum">
              <a:rPr lang="zh-CN" altLang="en-US" smtClean="0"/>
              <a:pPr/>
              <a:t>‹#›</a:t>
            </a:fld>
            <a:endParaRPr lang="zh-CN" altLang="en-US"/>
          </a:p>
        </p:txBody>
      </p:sp>
    </p:spTree>
    <p:extLst>
      <p:ext uri="{BB962C8B-B14F-4D97-AF65-F5344CB8AC3E}">
        <p14:creationId xmlns:p14="http://schemas.microsoft.com/office/powerpoint/2010/main" val="32314760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15100" y="609600"/>
            <a:ext cx="1943100" cy="5486400"/>
          </a:xfrm>
        </p:spPr>
        <p:txBody>
          <a:bodyPr vert="eaVert"/>
          <a:lstStyle/>
          <a:p>
            <a:r>
              <a:rPr lang="zh-CN" altLang="en-US" noProof="1" smtClean="0"/>
              <a:t>单击此处编辑母版标题样式</a:t>
            </a:r>
            <a:endParaRPr lang="zh-CN" altLang="en-US" noProof="1"/>
          </a:p>
        </p:txBody>
      </p:sp>
      <p:sp>
        <p:nvSpPr>
          <p:cNvPr id="3" name="竖排文字占位符 2"/>
          <p:cNvSpPr>
            <a:spLocks noGrp="1"/>
          </p:cNvSpPr>
          <p:nvPr>
            <p:ph type="body" orient="vert" idx="1"/>
          </p:nvPr>
        </p:nvSpPr>
        <p:spPr>
          <a:xfrm>
            <a:off x="685800" y="609600"/>
            <a:ext cx="5716657" cy="5486400"/>
          </a:xfrm>
        </p:spPr>
        <p:txBody>
          <a:bodyPr vert="eaVert"/>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4" name="日期占位符 1027"/>
          <p:cNvSpPr>
            <a:spLocks noGrp="1"/>
          </p:cNvSpPr>
          <p:nvPr>
            <p:ph type="dt" sz="half" idx="10"/>
          </p:nvPr>
        </p:nvSpPr>
        <p:spPr/>
        <p:txBody>
          <a:bodyPr/>
          <a:lstStyle>
            <a:lvl1pPr>
              <a:defRPr/>
            </a:lvl1pPr>
          </a:lstStyle>
          <a:p>
            <a:fld id="{0ABDDE28-0F03-411E-BF57-D322BA0A2413}" type="datetimeFigureOut">
              <a:rPr lang="zh-CN" altLang="en-US" smtClean="0"/>
              <a:pPr/>
              <a:t>2019/11/19</a:t>
            </a:fld>
            <a:endParaRPr lang="zh-CN" altLang="en-US"/>
          </a:p>
        </p:txBody>
      </p:sp>
      <p:sp>
        <p:nvSpPr>
          <p:cNvPr id="5" name="页脚占位符 1028"/>
          <p:cNvSpPr>
            <a:spLocks noGrp="1"/>
          </p:cNvSpPr>
          <p:nvPr>
            <p:ph type="ftr" sz="quarter" idx="11"/>
          </p:nvPr>
        </p:nvSpPr>
        <p:spPr/>
        <p:txBody>
          <a:bodyPr/>
          <a:lstStyle>
            <a:lvl1pPr>
              <a:defRPr/>
            </a:lvl1pPr>
          </a:lstStyle>
          <a:p>
            <a:endParaRPr lang="zh-CN" altLang="en-US"/>
          </a:p>
        </p:txBody>
      </p:sp>
      <p:sp>
        <p:nvSpPr>
          <p:cNvPr id="6" name="灯片编号占位符 1029"/>
          <p:cNvSpPr>
            <a:spLocks noGrp="1"/>
          </p:cNvSpPr>
          <p:nvPr>
            <p:ph type="sldNum" sz="quarter" idx="12"/>
          </p:nvPr>
        </p:nvSpPr>
        <p:spPr/>
        <p:txBody>
          <a:bodyPr/>
          <a:lstStyle>
            <a:lvl1pPr>
              <a:defRPr/>
            </a:lvl1pPr>
          </a:lstStyle>
          <a:p>
            <a:fld id="{CD29CC85-4D20-4AFC-9992-0895096A3FC1}" type="slidenum">
              <a:rPr lang="zh-CN" altLang="en-US" smtClean="0"/>
              <a:pPr/>
              <a:t>‹#›</a:t>
            </a:fld>
            <a:endParaRPr lang="zh-CN" altLang="en-US"/>
          </a:p>
        </p:txBody>
      </p:sp>
    </p:spTree>
    <p:extLst>
      <p:ext uri="{BB962C8B-B14F-4D97-AF65-F5344CB8AC3E}">
        <p14:creationId xmlns:p14="http://schemas.microsoft.com/office/powerpoint/2010/main" val="14446985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bg>
      <p:bgRef idx="1002">
        <a:schemeClr val="bg2"/>
      </p:bgRef>
    </p:bg>
    <p:spTree>
      <p:nvGrpSpPr>
        <p:cNvPr id="1" name=""/>
        <p:cNvGrpSpPr/>
        <p:nvPr/>
      </p:nvGrpSpPr>
      <p:grpSpPr>
        <a:xfrm>
          <a:off x="0" y="0"/>
          <a:ext cx="0" cy="0"/>
          <a:chOff x="0" y="0"/>
          <a:chExt cx="0" cy="0"/>
        </a:xfrm>
      </p:grpSpPr>
      <p:sp>
        <p:nvSpPr>
          <p:cNvPr id="9" name="标题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zh-CN" altLang="en-US" smtClean="0"/>
              <a:t>单击此处编辑母版标题样式</a:t>
            </a:r>
            <a:endParaRPr kumimoji="0" lang="en-US"/>
          </a:p>
        </p:txBody>
      </p:sp>
      <p:sp>
        <p:nvSpPr>
          <p:cNvPr id="17" name="副标题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CN" altLang="en-US" smtClean="0"/>
              <a:t>单击此处编辑母版副标题样式</a:t>
            </a:r>
            <a:endParaRPr kumimoji="0" lang="en-US"/>
          </a:p>
        </p:txBody>
      </p:sp>
      <p:sp>
        <p:nvSpPr>
          <p:cNvPr id="30" name="日期占位符 29"/>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464A606-59C3-44EC-8B80-5CD3920C7AD0}" type="datetimeFigureOut">
              <a:rPr kumimoji="0" lang="zh-CN" altLang="en-US" sz="1200" b="0" i="0" u="none" strike="noStrike" kern="1200" cap="none" spc="0" normalizeH="0" baseline="0" noProof="0" smtClean="0">
                <a:ln>
                  <a:noFill/>
                </a:ln>
                <a:solidFill>
                  <a:srgbClr val="DBF5F9">
                    <a:shade val="90000"/>
                  </a:srgbClr>
                </a:solidFill>
                <a:effectLst/>
                <a:uLnTx/>
                <a:uFillTx/>
                <a:latin typeface="Constantia"/>
                <a:ea typeface="宋体" panose="02010600030101010101" pitchFamily="2" charset="-122"/>
                <a:cs typeface="+mn-cs"/>
              </a:rPr>
              <a:pPr marL="0" marR="0" lvl="0" indent="0" algn="l" defTabSz="914400" rtl="0" eaLnBrk="1" fontAlgn="auto" latinLnBrk="0" hangingPunct="1">
                <a:lnSpc>
                  <a:spcPct val="100000"/>
                </a:lnSpc>
                <a:spcBef>
                  <a:spcPts val="0"/>
                </a:spcBef>
                <a:spcAft>
                  <a:spcPts val="0"/>
                </a:spcAft>
                <a:buClrTx/>
                <a:buSzTx/>
                <a:buFontTx/>
                <a:buNone/>
                <a:tabLst/>
                <a:defRPr/>
              </a:pPr>
              <a:t>2019/11/19</a:t>
            </a:fld>
            <a:endParaRPr kumimoji="0" lang="zh-CN" altLang="en-US" sz="1200" b="0" i="0" u="none" strike="noStrike" kern="1200" cap="none" spc="0" normalizeH="0" baseline="0" noProof="0">
              <a:ln>
                <a:noFill/>
              </a:ln>
              <a:solidFill>
                <a:srgbClr val="DBF5F9">
                  <a:shade val="90000"/>
                </a:srgbClr>
              </a:solidFill>
              <a:effectLst/>
              <a:uLnTx/>
              <a:uFillTx/>
              <a:latin typeface="Constantia"/>
              <a:ea typeface="宋体" panose="02010600030101010101" pitchFamily="2" charset="-122"/>
              <a:cs typeface="+mn-cs"/>
            </a:endParaRPr>
          </a:p>
        </p:txBody>
      </p:sp>
      <p:sp>
        <p:nvSpPr>
          <p:cNvPr id="19" name="页脚占位符 18"/>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srgbClr val="DBF5F9">
                  <a:shade val="90000"/>
                </a:srgbClr>
              </a:solidFill>
              <a:effectLst/>
              <a:uLnTx/>
              <a:uFillTx/>
              <a:latin typeface="Constantia"/>
              <a:ea typeface="宋体" panose="02010600030101010101" pitchFamily="2" charset="-122"/>
              <a:cs typeface="+mn-cs"/>
            </a:endParaRPr>
          </a:p>
        </p:txBody>
      </p:sp>
      <p:sp>
        <p:nvSpPr>
          <p:cNvPr id="27" name="灯片编号占位符 2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37BC342-DE03-40EC-AE61-6708304F702D}" type="slidenum">
              <a:rPr kumimoji="0" lang="zh-CN" altLang="en-US" sz="1200" b="0" i="0" u="none" strike="noStrike" kern="1200" cap="none" spc="0" normalizeH="0" baseline="0" noProof="0" smtClean="0">
                <a:ln>
                  <a:noFill/>
                </a:ln>
                <a:solidFill>
                  <a:srgbClr val="DBF5F9">
                    <a:shade val="90000"/>
                  </a:srgbClr>
                </a:solidFill>
                <a:effectLst/>
                <a:uLnTx/>
                <a:uFillTx/>
                <a:latin typeface="Constantia"/>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CN" altLang="en-US" sz="1200" b="0" i="0" u="none" strike="noStrike" kern="1200" cap="none" spc="0" normalizeH="0" baseline="0" noProof="0">
              <a:ln>
                <a:noFill/>
              </a:ln>
              <a:solidFill>
                <a:srgbClr val="DBF5F9">
                  <a:shade val="90000"/>
                </a:srgbClr>
              </a:solidFill>
              <a:effectLst/>
              <a:uLnTx/>
              <a:uFillTx/>
              <a:latin typeface="Constantia"/>
              <a:ea typeface="宋体" panose="02010600030101010101" pitchFamily="2" charset="-122"/>
              <a:cs typeface="+mn-cs"/>
            </a:endParaRPr>
          </a:p>
        </p:txBody>
      </p:sp>
    </p:spTree>
    <p:extLst>
      <p:ext uri="{BB962C8B-B14F-4D97-AF65-F5344CB8AC3E}">
        <p14:creationId xmlns:p14="http://schemas.microsoft.com/office/powerpoint/2010/main" val="2768244100"/>
      </p:ext>
    </p:extLst>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内容占位符 2"/>
          <p:cNvSpPr>
            <a:spLocks noGrp="1"/>
          </p:cNvSpPr>
          <p:nvPr>
            <p:ph idx="1"/>
          </p:nvPr>
        </p:nvSpPr>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464A606-59C3-44EC-8B80-5CD3920C7AD0}" type="datetimeFigureOut">
              <a:rPr kumimoji="0" lang="zh-CN" altLang="en-US" sz="1200" b="0" i="0" u="none" strike="noStrike" kern="1200" cap="none" spc="0" normalizeH="0" baseline="0" noProof="0" smtClean="0">
                <a:ln>
                  <a:noFill/>
                </a:ln>
                <a:solidFill>
                  <a:srgbClr val="04617B">
                    <a:shade val="90000"/>
                  </a:srgbClr>
                </a:solidFill>
                <a:effectLst/>
                <a:uLnTx/>
                <a:uFillTx/>
                <a:latin typeface="Constantia"/>
                <a:ea typeface="宋体" panose="02010600030101010101" pitchFamily="2" charset="-122"/>
                <a:cs typeface="+mn-cs"/>
              </a:rPr>
              <a:pPr marL="0" marR="0" lvl="0" indent="0" algn="l" defTabSz="914400" rtl="0" eaLnBrk="1" fontAlgn="auto" latinLnBrk="0" hangingPunct="1">
                <a:lnSpc>
                  <a:spcPct val="100000"/>
                </a:lnSpc>
                <a:spcBef>
                  <a:spcPts val="0"/>
                </a:spcBef>
                <a:spcAft>
                  <a:spcPts val="0"/>
                </a:spcAft>
                <a:buClrTx/>
                <a:buSzTx/>
                <a:buFontTx/>
                <a:buNone/>
                <a:tabLst/>
                <a:defRPr/>
              </a:pPr>
              <a:t>2019/11/19</a:t>
            </a:fld>
            <a:endParaRPr kumimoji="0" lang="zh-CN" altLang="en-US" sz="1200" b="0" i="0" u="none" strike="noStrike" kern="1200" cap="none" spc="0" normalizeH="0" baseline="0" noProof="0">
              <a:ln>
                <a:noFill/>
              </a:ln>
              <a:solidFill>
                <a:srgbClr val="04617B">
                  <a:shade val="90000"/>
                </a:srgbClr>
              </a:solidFill>
              <a:effectLst/>
              <a:uLnTx/>
              <a:uFillTx/>
              <a:latin typeface="Constantia"/>
              <a:ea typeface="宋体" panose="02010600030101010101" pitchFamily="2" charset="-122"/>
              <a:cs typeface="+mn-cs"/>
            </a:endParaRPr>
          </a:p>
        </p:txBody>
      </p:sp>
      <p:sp>
        <p:nvSpPr>
          <p:cNvPr id="5" name="页脚占位符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srgbClr val="04617B">
                  <a:shade val="90000"/>
                </a:srgbClr>
              </a:solidFill>
              <a:effectLst/>
              <a:uLnTx/>
              <a:uFillTx/>
              <a:latin typeface="Constantia"/>
              <a:ea typeface="宋体" panose="02010600030101010101" pitchFamily="2" charset="-122"/>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37BC342-DE03-40EC-AE61-6708304F702D}" type="slidenum">
              <a:rPr kumimoji="0" lang="zh-CN" altLang="en-US" sz="1200" b="0" i="0" u="none" strike="noStrike" kern="1200" cap="none" spc="0" normalizeH="0" baseline="0" noProof="0" smtClean="0">
                <a:ln>
                  <a:noFill/>
                </a:ln>
                <a:solidFill>
                  <a:srgbClr val="04617B">
                    <a:shade val="90000"/>
                  </a:srgbClr>
                </a:solidFill>
                <a:effectLst/>
                <a:uLnTx/>
                <a:uFillTx/>
                <a:latin typeface="Constantia"/>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CN" altLang="en-US" sz="1200" b="0" i="0" u="none" strike="noStrike" kern="1200" cap="none" spc="0" normalizeH="0" baseline="0" noProof="0">
              <a:ln>
                <a:noFill/>
              </a:ln>
              <a:solidFill>
                <a:srgbClr val="04617B">
                  <a:shade val="90000"/>
                </a:srgbClr>
              </a:solidFill>
              <a:effectLst/>
              <a:uLnTx/>
              <a:uFillTx/>
              <a:latin typeface="Constantia"/>
              <a:ea typeface="宋体" panose="02010600030101010101" pitchFamily="2" charset="-122"/>
              <a:cs typeface="+mn-cs"/>
            </a:endParaRPr>
          </a:p>
        </p:txBody>
      </p:sp>
    </p:spTree>
    <p:extLst>
      <p:ext uri="{BB962C8B-B14F-4D97-AF65-F5344CB8AC3E}">
        <p14:creationId xmlns:p14="http://schemas.microsoft.com/office/powerpoint/2010/main" val="18234917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bg>
      <p:bgRef idx="1002">
        <a:schemeClr val="bg2"/>
      </p:bgRef>
    </p:bg>
    <p:spTree>
      <p:nvGrpSpPr>
        <p:cNvPr id="1" name=""/>
        <p:cNvGrpSpPr/>
        <p:nvPr/>
      </p:nvGrpSpPr>
      <p:grpSpPr>
        <a:xfrm>
          <a:off x="0" y="0"/>
          <a:ext cx="0" cy="0"/>
          <a:chOff x="0" y="0"/>
          <a:chExt cx="0" cy="0"/>
        </a:xfrm>
      </p:grpSpPr>
      <p:sp>
        <p:nvSpPr>
          <p:cNvPr id="2" name="标题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CN" altLang="en-US" smtClean="0"/>
              <a:t>单击此处编辑母版文本样式</a:t>
            </a:r>
          </a:p>
        </p:txBody>
      </p:sp>
      <p:sp>
        <p:nvSpPr>
          <p:cNvPr id="4" name="日期占位符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464A606-59C3-44EC-8B80-5CD3920C7AD0}" type="datetimeFigureOut">
              <a:rPr kumimoji="0" lang="zh-CN" altLang="en-US" sz="1200" b="0" i="0" u="none" strike="noStrike" kern="1200" cap="none" spc="0" normalizeH="0" baseline="0" noProof="0" smtClean="0">
                <a:ln>
                  <a:noFill/>
                </a:ln>
                <a:solidFill>
                  <a:srgbClr val="DBF5F9">
                    <a:shade val="90000"/>
                  </a:srgbClr>
                </a:solidFill>
                <a:effectLst/>
                <a:uLnTx/>
                <a:uFillTx/>
                <a:latin typeface="Constantia"/>
                <a:ea typeface="宋体" panose="02010600030101010101" pitchFamily="2" charset="-122"/>
                <a:cs typeface="+mn-cs"/>
              </a:rPr>
              <a:pPr marL="0" marR="0" lvl="0" indent="0" algn="l" defTabSz="914400" rtl="0" eaLnBrk="1" fontAlgn="auto" latinLnBrk="0" hangingPunct="1">
                <a:lnSpc>
                  <a:spcPct val="100000"/>
                </a:lnSpc>
                <a:spcBef>
                  <a:spcPts val="0"/>
                </a:spcBef>
                <a:spcAft>
                  <a:spcPts val="0"/>
                </a:spcAft>
                <a:buClrTx/>
                <a:buSzTx/>
                <a:buFontTx/>
                <a:buNone/>
                <a:tabLst/>
                <a:defRPr/>
              </a:pPr>
              <a:t>2019/11/19</a:t>
            </a:fld>
            <a:endParaRPr kumimoji="0" lang="zh-CN" altLang="en-US" sz="1200" b="0" i="0" u="none" strike="noStrike" kern="1200" cap="none" spc="0" normalizeH="0" baseline="0" noProof="0">
              <a:ln>
                <a:noFill/>
              </a:ln>
              <a:solidFill>
                <a:srgbClr val="DBF5F9">
                  <a:shade val="90000"/>
                </a:srgbClr>
              </a:solidFill>
              <a:effectLst/>
              <a:uLnTx/>
              <a:uFillTx/>
              <a:latin typeface="Constantia"/>
              <a:ea typeface="宋体" panose="02010600030101010101" pitchFamily="2" charset="-122"/>
              <a:cs typeface="+mn-cs"/>
            </a:endParaRPr>
          </a:p>
        </p:txBody>
      </p:sp>
      <p:sp>
        <p:nvSpPr>
          <p:cNvPr id="5" name="页脚占位符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srgbClr val="DBF5F9">
                  <a:shade val="90000"/>
                </a:srgbClr>
              </a:solidFill>
              <a:effectLst/>
              <a:uLnTx/>
              <a:uFillTx/>
              <a:latin typeface="Constantia"/>
              <a:ea typeface="宋体" panose="02010600030101010101" pitchFamily="2" charset="-122"/>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37BC342-DE03-40EC-AE61-6708304F702D}" type="slidenum">
              <a:rPr kumimoji="0" lang="zh-CN" altLang="en-US" sz="1200" b="0" i="0" u="none" strike="noStrike" kern="1200" cap="none" spc="0" normalizeH="0" baseline="0" noProof="0" smtClean="0">
                <a:ln>
                  <a:noFill/>
                </a:ln>
                <a:solidFill>
                  <a:srgbClr val="DBF5F9">
                    <a:shade val="90000"/>
                  </a:srgbClr>
                </a:solidFill>
                <a:effectLst/>
                <a:uLnTx/>
                <a:uFillTx/>
                <a:latin typeface="Constantia"/>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CN" altLang="en-US" sz="1200" b="0" i="0" u="none" strike="noStrike" kern="1200" cap="none" spc="0" normalizeH="0" baseline="0" noProof="0">
              <a:ln>
                <a:noFill/>
              </a:ln>
              <a:solidFill>
                <a:srgbClr val="DBF5F9">
                  <a:shade val="90000"/>
                </a:srgbClr>
              </a:solidFill>
              <a:effectLst/>
              <a:uLnTx/>
              <a:uFillTx/>
              <a:latin typeface="Constantia"/>
              <a:ea typeface="宋体" panose="02010600030101010101" pitchFamily="2" charset="-122"/>
              <a:cs typeface="+mn-cs"/>
            </a:endParaRPr>
          </a:p>
        </p:txBody>
      </p:sp>
    </p:spTree>
    <p:extLst>
      <p:ext uri="{BB962C8B-B14F-4D97-AF65-F5344CB8AC3E}">
        <p14:creationId xmlns:p14="http://schemas.microsoft.com/office/powerpoint/2010/main" val="790244922"/>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704088"/>
            <a:ext cx="8229600" cy="1143000"/>
          </a:xfrm>
        </p:spPr>
        <p:txBody>
          <a:bodyPr/>
          <a:lstStyle/>
          <a:p>
            <a:r>
              <a:rPr kumimoji="0" lang="zh-CN" altLang="en-US" smtClean="0"/>
              <a:t>单击此处编辑母版标题样式</a:t>
            </a:r>
            <a:endParaRPr kumimoji="0" lang="en-US"/>
          </a:p>
        </p:txBody>
      </p:sp>
      <p:sp>
        <p:nvSpPr>
          <p:cNvPr id="3" name="内容占位符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内容占位符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464A606-59C3-44EC-8B80-5CD3920C7AD0}" type="datetimeFigureOut">
              <a:rPr kumimoji="0" lang="zh-CN" altLang="en-US" sz="1200" b="0" i="0" u="none" strike="noStrike" kern="1200" cap="none" spc="0" normalizeH="0" baseline="0" noProof="0" smtClean="0">
                <a:ln>
                  <a:noFill/>
                </a:ln>
                <a:solidFill>
                  <a:srgbClr val="04617B">
                    <a:shade val="90000"/>
                  </a:srgbClr>
                </a:solidFill>
                <a:effectLst/>
                <a:uLnTx/>
                <a:uFillTx/>
                <a:latin typeface="Constantia"/>
                <a:ea typeface="宋体" panose="02010600030101010101" pitchFamily="2" charset="-122"/>
                <a:cs typeface="+mn-cs"/>
              </a:rPr>
              <a:pPr marL="0" marR="0" lvl="0" indent="0" algn="l" defTabSz="914400" rtl="0" eaLnBrk="1" fontAlgn="auto" latinLnBrk="0" hangingPunct="1">
                <a:lnSpc>
                  <a:spcPct val="100000"/>
                </a:lnSpc>
                <a:spcBef>
                  <a:spcPts val="0"/>
                </a:spcBef>
                <a:spcAft>
                  <a:spcPts val="0"/>
                </a:spcAft>
                <a:buClrTx/>
                <a:buSzTx/>
                <a:buFontTx/>
                <a:buNone/>
                <a:tabLst/>
                <a:defRPr/>
              </a:pPr>
              <a:t>2019/11/19</a:t>
            </a:fld>
            <a:endParaRPr kumimoji="0" lang="zh-CN" altLang="en-US" sz="1200" b="0" i="0" u="none" strike="noStrike" kern="1200" cap="none" spc="0" normalizeH="0" baseline="0" noProof="0">
              <a:ln>
                <a:noFill/>
              </a:ln>
              <a:solidFill>
                <a:srgbClr val="04617B">
                  <a:shade val="90000"/>
                </a:srgbClr>
              </a:solidFill>
              <a:effectLst/>
              <a:uLnTx/>
              <a:uFillTx/>
              <a:latin typeface="Constantia"/>
              <a:ea typeface="宋体" panose="02010600030101010101" pitchFamily="2" charset="-122"/>
              <a:cs typeface="+mn-cs"/>
            </a:endParaRPr>
          </a:p>
        </p:txBody>
      </p:sp>
      <p:sp>
        <p:nvSpPr>
          <p:cNvPr id="6" name="页脚占位符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srgbClr val="04617B">
                  <a:shade val="90000"/>
                </a:srgbClr>
              </a:solidFill>
              <a:effectLst/>
              <a:uLnTx/>
              <a:uFillTx/>
              <a:latin typeface="Constantia"/>
              <a:ea typeface="宋体" panose="02010600030101010101" pitchFamily="2" charset="-122"/>
              <a:cs typeface="+mn-cs"/>
            </a:endParaRPr>
          </a:p>
        </p:txBody>
      </p:sp>
      <p:sp>
        <p:nvSpPr>
          <p:cNvPr id="7" name="灯片编号占位符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37BC342-DE03-40EC-AE61-6708304F702D}" type="slidenum">
              <a:rPr kumimoji="0" lang="zh-CN" altLang="en-US" sz="1200" b="0" i="0" u="none" strike="noStrike" kern="1200" cap="none" spc="0" normalizeH="0" baseline="0" noProof="0" smtClean="0">
                <a:ln>
                  <a:noFill/>
                </a:ln>
                <a:solidFill>
                  <a:srgbClr val="04617B">
                    <a:shade val="90000"/>
                  </a:srgbClr>
                </a:solidFill>
                <a:effectLst/>
                <a:uLnTx/>
                <a:uFillTx/>
                <a:latin typeface="Constantia"/>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CN" altLang="en-US" sz="1200" b="0" i="0" u="none" strike="noStrike" kern="1200" cap="none" spc="0" normalizeH="0" baseline="0" noProof="0">
              <a:ln>
                <a:noFill/>
              </a:ln>
              <a:solidFill>
                <a:srgbClr val="04617B">
                  <a:shade val="90000"/>
                </a:srgbClr>
              </a:solidFill>
              <a:effectLst/>
              <a:uLnTx/>
              <a:uFillTx/>
              <a:latin typeface="Constantia"/>
              <a:ea typeface="宋体" panose="02010600030101010101" pitchFamily="2" charset="-122"/>
              <a:cs typeface="+mn-cs"/>
            </a:endParaRPr>
          </a:p>
        </p:txBody>
      </p:sp>
    </p:spTree>
    <p:extLst>
      <p:ext uri="{BB962C8B-B14F-4D97-AF65-F5344CB8AC3E}">
        <p14:creationId xmlns:p14="http://schemas.microsoft.com/office/powerpoint/2010/main" val="42568689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704088"/>
            <a:ext cx="8229600" cy="1143000"/>
          </a:xfrm>
        </p:spPr>
        <p:txBody>
          <a:bodyPr tIns="45720" anchor="b"/>
          <a:lstStyle>
            <a:lvl1pPr>
              <a:defRPr/>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zh-CN" altLang="en-US" smtClean="0"/>
              <a:t>单击此处编辑母版文本样式</a:t>
            </a:r>
          </a:p>
        </p:txBody>
      </p:sp>
      <p:sp>
        <p:nvSpPr>
          <p:cNvPr id="4" name="文本占位符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zh-CN" altLang="en-US" smtClean="0"/>
              <a:t>单击此处编辑母版文本样式</a:t>
            </a:r>
          </a:p>
        </p:txBody>
      </p:sp>
      <p:sp>
        <p:nvSpPr>
          <p:cNvPr id="5" name="内容占位符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6" name="内容占位符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7" name="日期占位符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464A606-59C3-44EC-8B80-5CD3920C7AD0}" type="datetimeFigureOut">
              <a:rPr kumimoji="0" lang="zh-CN" altLang="en-US" sz="1200" b="0" i="0" u="none" strike="noStrike" kern="1200" cap="none" spc="0" normalizeH="0" baseline="0" noProof="0" smtClean="0">
                <a:ln>
                  <a:noFill/>
                </a:ln>
                <a:solidFill>
                  <a:srgbClr val="04617B">
                    <a:shade val="90000"/>
                  </a:srgbClr>
                </a:solidFill>
                <a:effectLst/>
                <a:uLnTx/>
                <a:uFillTx/>
                <a:latin typeface="Constantia"/>
                <a:ea typeface="宋体" panose="02010600030101010101" pitchFamily="2" charset="-122"/>
                <a:cs typeface="+mn-cs"/>
              </a:rPr>
              <a:pPr marL="0" marR="0" lvl="0" indent="0" algn="l" defTabSz="914400" rtl="0" eaLnBrk="1" fontAlgn="auto" latinLnBrk="0" hangingPunct="1">
                <a:lnSpc>
                  <a:spcPct val="100000"/>
                </a:lnSpc>
                <a:spcBef>
                  <a:spcPts val="0"/>
                </a:spcBef>
                <a:spcAft>
                  <a:spcPts val="0"/>
                </a:spcAft>
                <a:buClrTx/>
                <a:buSzTx/>
                <a:buFontTx/>
                <a:buNone/>
                <a:tabLst/>
                <a:defRPr/>
              </a:pPr>
              <a:t>2019/11/19</a:t>
            </a:fld>
            <a:endParaRPr kumimoji="0" lang="zh-CN" altLang="en-US" sz="1200" b="0" i="0" u="none" strike="noStrike" kern="1200" cap="none" spc="0" normalizeH="0" baseline="0" noProof="0">
              <a:ln>
                <a:noFill/>
              </a:ln>
              <a:solidFill>
                <a:srgbClr val="04617B">
                  <a:shade val="90000"/>
                </a:srgbClr>
              </a:solidFill>
              <a:effectLst/>
              <a:uLnTx/>
              <a:uFillTx/>
              <a:latin typeface="Constantia"/>
              <a:ea typeface="宋体" panose="02010600030101010101" pitchFamily="2" charset="-122"/>
              <a:cs typeface="+mn-cs"/>
            </a:endParaRPr>
          </a:p>
        </p:txBody>
      </p:sp>
      <p:sp>
        <p:nvSpPr>
          <p:cNvPr id="8" name="页脚占位符 7"/>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srgbClr val="04617B">
                  <a:shade val="90000"/>
                </a:srgbClr>
              </a:solidFill>
              <a:effectLst/>
              <a:uLnTx/>
              <a:uFillTx/>
              <a:latin typeface="Constantia"/>
              <a:ea typeface="宋体" panose="02010600030101010101" pitchFamily="2" charset="-122"/>
              <a:cs typeface="+mn-cs"/>
            </a:endParaRPr>
          </a:p>
        </p:txBody>
      </p:sp>
      <p:sp>
        <p:nvSpPr>
          <p:cNvPr id="9" name="灯片编号占位符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37BC342-DE03-40EC-AE61-6708304F702D}" type="slidenum">
              <a:rPr kumimoji="0" lang="zh-CN" altLang="en-US" sz="1200" b="0" i="0" u="none" strike="noStrike" kern="1200" cap="none" spc="0" normalizeH="0" baseline="0" noProof="0" smtClean="0">
                <a:ln>
                  <a:noFill/>
                </a:ln>
                <a:solidFill>
                  <a:srgbClr val="04617B">
                    <a:shade val="90000"/>
                  </a:srgbClr>
                </a:solidFill>
                <a:effectLst/>
                <a:uLnTx/>
                <a:uFillTx/>
                <a:latin typeface="Constantia"/>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CN" altLang="en-US" sz="1200" b="0" i="0" u="none" strike="noStrike" kern="1200" cap="none" spc="0" normalizeH="0" baseline="0" noProof="0">
              <a:ln>
                <a:noFill/>
              </a:ln>
              <a:solidFill>
                <a:srgbClr val="04617B">
                  <a:shade val="90000"/>
                </a:srgbClr>
              </a:solidFill>
              <a:effectLst/>
              <a:uLnTx/>
              <a:uFillTx/>
              <a:latin typeface="Constantia"/>
              <a:ea typeface="宋体" panose="02010600030101010101" pitchFamily="2" charset="-122"/>
              <a:cs typeface="+mn-cs"/>
            </a:endParaRPr>
          </a:p>
        </p:txBody>
      </p:sp>
    </p:spTree>
    <p:extLst>
      <p:ext uri="{BB962C8B-B14F-4D97-AF65-F5344CB8AC3E}">
        <p14:creationId xmlns:p14="http://schemas.microsoft.com/office/powerpoint/2010/main" val="167126180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zh-CN" altLang="en-US" smtClean="0"/>
              <a:t>单击此处编辑母版标题样式</a:t>
            </a:r>
            <a:endParaRPr kumimoji="0" lang="en-US"/>
          </a:p>
        </p:txBody>
      </p:sp>
      <p:sp>
        <p:nvSpPr>
          <p:cNvPr id="3" name="日期占位符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464A606-59C3-44EC-8B80-5CD3920C7AD0}" type="datetimeFigureOut">
              <a:rPr kumimoji="0" lang="zh-CN" altLang="en-US" sz="1200" b="0" i="0" u="none" strike="noStrike" kern="1200" cap="none" spc="0" normalizeH="0" baseline="0" noProof="0" smtClean="0">
                <a:ln>
                  <a:noFill/>
                </a:ln>
                <a:solidFill>
                  <a:srgbClr val="04617B">
                    <a:shade val="90000"/>
                  </a:srgbClr>
                </a:solidFill>
                <a:effectLst/>
                <a:uLnTx/>
                <a:uFillTx/>
                <a:latin typeface="Constantia"/>
                <a:ea typeface="宋体" panose="02010600030101010101" pitchFamily="2" charset="-122"/>
                <a:cs typeface="+mn-cs"/>
              </a:rPr>
              <a:pPr marL="0" marR="0" lvl="0" indent="0" algn="l" defTabSz="914400" rtl="0" eaLnBrk="1" fontAlgn="auto" latinLnBrk="0" hangingPunct="1">
                <a:lnSpc>
                  <a:spcPct val="100000"/>
                </a:lnSpc>
                <a:spcBef>
                  <a:spcPts val="0"/>
                </a:spcBef>
                <a:spcAft>
                  <a:spcPts val="0"/>
                </a:spcAft>
                <a:buClrTx/>
                <a:buSzTx/>
                <a:buFontTx/>
                <a:buNone/>
                <a:tabLst/>
                <a:defRPr/>
              </a:pPr>
              <a:t>2019/11/19</a:t>
            </a:fld>
            <a:endParaRPr kumimoji="0" lang="zh-CN" altLang="en-US" sz="1200" b="0" i="0" u="none" strike="noStrike" kern="1200" cap="none" spc="0" normalizeH="0" baseline="0" noProof="0">
              <a:ln>
                <a:noFill/>
              </a:ln>
              <a:solidFill>
                <a:srgbClr val="04617B">
                  <a:shade val="90000"/>
                </a:srgbClr>
              </a:solidFill>
              <a:effectLst/>
              <a:uLnTx/>
              <a:uFillTx/>
              <a:latin typeface="Constantia"/>
              <a:ea typeface="宋体" panose="02010600030101010101" pitchFamily="2" charset="-122"/>
              <a:cs typeface="+mn-cs"/>
            </a:endParaRPr>
          </a:p>
        </p:txBody>
      </p:sp>
      <p:sp>
        <p:nvSpPr>
          <p:cNvPr id="4" name="页脚占位符 3"/>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srgbClr val="04617B">
                  <a:shade val="90000"/>
                </a:srgbClr>
              </a:solidFill>
              <a:effectLst/>
              <a:uLnTx/>
              <a:uFillTx/>
              <a:latin typeface="Constantia"/>
              <a:ea typeface="宋体" panose="02010600030101010101" pitchFamily="2" charset="-122"/>
              <a:cs typeface="+mn-cs"/>
            </a:endParaRPr>
          </a:p>
        </p:txBody>
      </p:sp>
      <p:sp>
        <p:nvSpPr>
          <p:cNvPr id="5" name="灯片编号占位符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37BC342-DE03-40EC-AE61-6708304F702D}" type="slidenum">
              <a:rPr kumimoji="0" lang="zh-CN" altLang="en-US" sz="1200" b="0" i="0" u="none" strike="noStrike" kern="1200" cap="none" spc="0" normalizeH="0" baseline="0" noProof="0" smtClean="0">
                <a:ln>
                  <a:noFill/>
                </a:ln>
                <a:solidFill>
                  <a:srgbClr val="04617B">
                    <a:shade val="90000"/>
                  </a:srgbClr>
                </a:solidFill>
                <a:effectLst/>
                <a:uLnTx/>
                <a:uFillTx/>
                <a:latin typeface="Constantia"/>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CN" altLang="en-US" sz="1200" b="0" i="0" u="none" strike="noStrike" kern="1200" cap="none" spc="0" normalizeH="0" baseline="0" noProof="0">
              <a:ln>
                <a:noFill/>
              </a:ln>
              <a:solidFill>
                <a:srgbClr val="04617B">
                  <a:shade val="90000"/>
                </a:srgbClr>
              </a:solidFill>
              <a:effectLst/>
              <a:uLnTx/>
              <a:uFillTx/>
              <a:latin typeface="Constantia"/>
              <a:ea typeface="宋体" panose="02010600030101010101" pitchFamily="2" charset="-122"/>
              <a:cs typeface="+mn-cs"/>
            </a:endParaRPr>
          </a:p>
        </p:txBody>
      </p:sp>
    </p:spTree>
    <p:extLst>
      <p:ext uri="{BB962C8B-B14F-4D97-AF65-F5344CB8AC3E}">
        <p14:creationId xmlns:p14="http://schemas.microsoft.com/office/powerpoint/2010/main" val="92218146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464A606-59C3-44EC-8B80-5CD3920C7AD0}" type="datetimeFigureOut">
              <a:rPr kumimoji="0" lang="zh-CN" altLang="en-US" sz="1200" b="0" i="0" u="none" strike="noStrike" kern="1200" cap="none" spc="0" normalizeH="0" baseline="0" noProof="0" smtClean="0">
                <a:ln>
                  <a:noFill/>
                </a:ln>
                <a:solidFill>
                  <a:srgbClr val="04617B">
                    <a:shade val="90000"/>
                  </a:srgbClr>
                </a:solidFill>
                <a:effectLst/>
                <a:uLnTx/>
                <a:uFillTx/>
                <a:latin typeface="Constantia"/>
                <a:ea typeface="宋体" panose="02010600030101010101" pitchFamily="2" charset="-122"/>
                <a:cs typeface="+mn-cs"/>
              </a:rPr>
              <a:pPr marL="0" marR="0" lvl="0" indent="0" algn="l" defTabSz="914400" rtl="0" eaLnBrk="1" fontAlgn="auto" latinLnBrk="0" hangingPunct="1">
                <a:lnSpc>
                  <a:spcPct val="100000"/>
                </a:lnSpc>
                <a:spcBef>
                  <a:spcPts val="0"/>
                </a:spcBef>
                <a:spcAft>
                  <a:spcPts val="0"/>
                </a:spcAft>
                <a:buClrTx/>
                <a:buSzTx/>
                <a:buFontTx/>
                <a:buNone/>
                <a:tabLst/>
                <a:defRPr/>
              </a:pPr>
              <a:t>2019/11/19</a:t>
            </a:fld>
            <a:endParaRPr kumimoji="0" lang="zh-CN" altLang="en-US" sz="1200" b="0" i="0" u="none" strike="noStrike" kern="1200" cap="none" spc="0" normalizeH="0" baseline="0" noProof="0">
              <a:ln>
                <a:noFill/>
              </a:ln>
              <a:solidFill>
                <a:srgbClr val="04617B">
                  <a:shade val="90000"/>
                </a:srgbClr>
              </a:solidFill>
              <a:effectLst/>
              <a:uLnTx/>
              <a:uFillTx/>
              <a:latin typeface="Constantia"/>
              <a:ea typeface="宋体" panose="02010600030101010101" pitchFamily="2" charset="-122"/>
              <a:cs typeface="+mn-cs"/>
            </a:endParaRPr>
          </a:p>
        </p:txBody>
      </p:sp>
      <p:sp>
        <p:nvSpPr>
          <p:cNvPr id="3" name="页脚占位符 2"/>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srgbClr val="04617B">
                  <a:shade val="90000"/>
                </a:srgbClr>
              </a:solidFill>
              <a:effectLst/>
              <a:uLnTx/>
              <a:uFillTx/>
              <a:latin typeface="Constantia"/>
              <a:ea typeface="宋体" panose="02010600030101010101" pitchFamily="2" charset="-122"/>
              <a:cs typeface="+mn-cs"/>
            </a:endParaRPr>
          </a:p>
        </p:txBody>
      </p:sp>
      <p:sp>
        <p:nvSpPr>
          <p:cNvPr id="4" name="灯片编号占位符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37BC342-DE03-40EC-AE61-6708304F702D}" type="slidenum">
              <a:rPr kumimoji="0" lang="zh-CN" altLang="en-US" sz="1200" b="0" i="0" u="none" strike="noStrike" kern="1200" cap="none" spc="0" normalizeH="0" baseline="0" noProof="0" smtClean="0">
                <a:ln>
                  <a:noFill/>
                </a:ln>
                <a:solidFill>
                  <a:srgbClr val="04617B">
                    <a:shade val="90000"/>
                  </a:srgbClr>
                </a:solidFill>
                <a:effectLst/>
                <a:uLnTx/>
                <a:uFillTx/>
                <a:latin typeface="Constantia"/>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CN" altLang="en-US" sz="1200" b="0" i="0" u="none" strike="noStrike" kern="1200" cap="none" spc="0" normalizeH="0" baseline="0" noProof="0">
              <a:ln>
                <a:noFill/>
              </a:ln>
              <a:solidFill>
                <a:srgbClr val="04617B">
                  <a:shade val="90000"/>
                </a:srgbClr>
              </a:solidFill>
              <a:effectLst/>
              <a:uLnTx/>
              <a:uFillTx/>
              <a:latin typeface="Constantia"/>
              <a:ea typeface="宋体" panose="02010600030101010101" pitchFamily="2" charset="-122"/>
              <a:cs typeface="+mn-cs"/>
            </a:endParaRPr>
          </a:p>
        </p:txBody>
      </p:sp>
    </p:spTree>
    <p:extLst>
      <p:ext uri="{BB962C8B-B14F-4D97-AF65-F5344CB8AC3E}">
        <p14:creationId xmlns:p14="http://schemas.microsoft.com/office/powerpoint/2010/main" val="237715669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zh-CN" altLang="en-US" smtClean="0"/>
              <a:t>单击此处编辑母版标题样式</a:t>
            </a:r>
            <a:endParaRPr kumimoji="0" lang="en-US"/>
          </a:p>
        </p:txBody>
      </p:sp>
      <p:sp>
        <p:nvSpPr>
          <p:cNvPr id="3" name="文本占位符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zh-CN" altLang="en-US" smtClean="0"/>
              <a:t>单击此处编辑母版文本样式</a:t>
            </a:r>
          </a:p>
        </p:txBody>
      </p:sp>
      <p:sp>
        <p:nvSpPr>
          <p:cNvPr id="4" name="内容占位符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464A606-59C3-44EC-8B80-5CD3920C7AD0}" type="datetimeFigureOut">
              <a:rPr kumimoji="0" lang="zh-CN" altLang="en-US" sz="1200" b="0" i="0" u="none" strike="noStrike" kern="1200" cap="none" spc="0" normalizeH="0" baseline="0" noProof="0" smtClean="0">
                <a:ln>
                  <a:noFill/>
                </a:ln>
                <a:solidFill>
                  <a:srgbClr val="04617B">
                    <a:shade val="90000"/>
                  </a:srgbClr>
                </a:solidFill>
                <a:effectLst/>
                <a:uLnTx/>
                <a:uFillTx/>
                <a:latin typeface="Constantia"/>
                <a:ea typeface="宋体" panose="02010600030101010101" pitchFamily="2" charset="-122"/>
                <a:cs typeface="+mn-cs"/>
              </a:rPr>
              <a:pPr marL="0" marR="0" lvl="0" indent="0" algn="l" defTabSz="914400" rtl="0" eaLnBrk="1" fontAlgn="auto" latinLnBrk="0" hangingPunct="1">
                <a:lnSpc>
                  <a:spcPct val="100000"/>
                </a:lnSpc>
                <a:spcBef>
                  <a:spcPts val="0"/>
                </a:spcBef>
                <a:spcAft>
                  <a:spcPts val="0"/>
                </a:spcAft>
                <a:buClrTx/>
                <a:buSzTx/>
                <a:buFontTx/>
                <a:buNone/>
                <a:tabLst/>
                <a:defRPr/>
              </a:pPr>
              <a:t>2019/11/19</a:t>
            </a:fld>
            <a:endParaRPr kumimoji="0" lang="zh-CN" altLang="en-US" sz="1200" b="0" i="0" u="none" strike="noStrike" kern="1200" cap="none" spc="0" normalizeH="0" baseline="0" noProof="0">
              <a:ln>
                <a:noFill/>
              </a:ln>
              <a:solidFill>
                <a:srgbClr val="04617B">
                  <a:shade val="90000"/>
                </a:srgbClr>
              </a:solidFill>
              <a:effectLst/>
              <a:uLnTx/>
              <a:uFillTx/>
              <a:latin typeface="Constantia"/>
              <a:ea typeface="宋体" panose="02010600030101010101" pitchFamily="2" charset="-122"/>
              <a:cs typeface="+mn-cs"/>
            </a:endParaRPr>
          </a:p>
        </p:txBody>
      </p:sp>
      <p:sp>
        <p:nvSpPr>
          <p:cNvPr id="6" name="页脚占位符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srgbClr val="04617B">
                  <a:shade val="90000"/>
                </a:srgbClr>
              </a:solidFill>
              <a:effectLst/>
              <a:uLnTx/>
              <a:uFillTx/>
              <a:latin typeface="Constantia"/>
              <a:ea typeface="宋体" panose="02010600030101010101" pitchFamily="2" charset="-122"/>
              <a:cs typeface="+mn-cs"/>
            </a:endParaRPr>
          </a:p>
        </p:txBody>
      </p:sp>
      <p:sp>
        <p:nvSpPr>
          <p:cNvPr id="7" name="灯片编号占位符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37BC342-DE03-40EC-AE61-6708304F702D}" type="slidenum">
              <a:rPr kumimoji="0" lang="zh-CN" altLang="en-US" sz="1200" b="0" i="0" u="none" strike="noStrike" kern="1200" cap="none" spc="0" normalizeH="0" baseline="0" noProof="0" smtClean="0">
                <a:ln>
                  <a:noFill/>
                </a:ln>
                <a:solidFill>
                  <a:srgbClr val="04617B">
                    <a:shade val="90000"/>
                  </a:srgbClr>
                </a:solidFill>
                <a:effectLst/>
                <a:uLnTx/>
                <a:uFillTx/>
                <a:latin typeface="Constantia"/>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CN" altLang="en-US" sz="1200" b="0" i="0" u="none" strike="noStrike" kern="1200" cap="none" spc="0" normalizeH="0" baseline="0" noProof="0">
              <a:ln>
                <a:noFill/>
              </a:ln>
              <a:solidFill>
                <a:srgbClr val="04617B">
                  <a:shade val="90000"/>
                </a:srgbClr>
              </a:solidFill>
              <a:effectLst/>
              <a:uLnTx/>
              <a:uFillTx/>
              <a:latin typeface="Constantia"/>
              <a:ea typeface="宋体" panose="02010600030101010101" pitchFamily="2" charset="-122"/>
              <a:cs typeface="+mn-cs"/>
            </a:endParaRPr>
          </a:p>
        </p:txBody>
      </p:sp>
    </p:spTree>
    <p:extLst>
      <p:ext uri="{BB962C8B-B14F-4D97-AF65-F5344CB8AC3E}">
        <p14:creationId xmlns:p14="http://schemas.microsoft.com/office/powerpoint/2010/main" val="38901710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smtClean="0"/>
              <a:t>单击此处编辑母版标题样式</a:t>
            </a:r>
            <a:endParaRPr lang="zh-CN" altLang="en-US" noProof="1"/>
          </a:p>
        </p:txBody>
      </p:sp>
      <p:sp>
        <p:nvSpPr>
          <p:cNvPr id="3" name="内容占位符 2"/>
          <p:cNvSpPr>
            <a:spLocks noGrp="1"/>
          </p:cNvSpPr>
          <p:nvPr>
            <p:ph idx="1"/>
          </p:nvPr>
        </p:nvSpPr>
        <p:spPr/>
        <p:txBody>
          <a:body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4" name="日期占位符 1027"/>
          <p:cNvSpPr>
            <a:spLocks noGrp="1"/>
          </p:cNvSpPr>
          <p:nvPr>
            <p:ph type="dt" sz="half" idx="10"/>
          </p:nvPr>
        </p:nvSpPr>
        <p:spPr/>
        <p:txBody>
          <a:bodyPr/>
          <a:lstStyle>
            <a:lvl1pPr>
              <a:defRPr/>
            </a:lvl1pPr>
          </a:lstStyle>
          <a:p>
            <a:fld id="{0ABDDE28-0F03-411E-BF57-D322BA0A2413}" type="datetimeFigureOut">
              <a:rPr lang="zh-CN" altLang="en-US" smtClean="0"/>
              <a:pPr/>
              <a:t>2019/11/19</a:t>
            </a:fld>
            <a:endParaRPr lang="zh-CN" altLang="en-US"/>
          </a:p>
        </p:txBody>
      </p:sp>
      <p:sp>
        <p:nvSpPr>
          <p:cNvPr id="5" name="页脚占位符 1028"/>
          <p:cNvSpPr>
            <a:spLocks noGrp="1"/>
          </p:cNvSpPr>
          <p:nvPr>
            <p:ph type="ftr" sz="quarter" idx="11"/>
          </p:nvPr>
        </p:nvSpPr>
        <p:spPr/>
        <p:txBody>
          <a:bodyPr/>
          <a:lstStyle>
            <a:lvl1pPr>
              <a:defRPr/>
            </a:lvl1pPr>
          </a:lstStyle>
          <a:p>
            <a:endParaRPr lang="zh-CN" altLang="en-US"/>
          </a:p>
        </p:txBody>
      </p:sp>
      <p:sp>
        <p:nvSpPr>
          <p:cNvPr id="6" name="灯片编号占位符 1029"/>
          <p:cNvSpPr>
            <a:spLocks noGrp="1"/>
          </p:cNvSpPr>
          <p:nvPr>
            <p:ph type="sldNum" sz="quarter" idx="12"/>
          </p:nvPr>
        </p:nvSpPr>
        <p:spPr/>
        <p:txBody>
          <a:bodyPr/>
          <a:lstStyle>
            <a:lvl1pPr>
              <a:defRPr/>
            </a:lvl1pPr>
          </a:lstStyle>
          <a:p>
            <a:fld id="{CD29CC85-4D20-4AFC-9992-0895096A3FC1}" type="slidenum">
              <a:rPr lang="zh-CN" altLang="en-US" smtClean="0"/>
              <a:pPr/>
              <a:t>‹#›</a:t>
            </a:fld>
            <a:endParaRPr lang="zh-CN" altLang="en-US"/>
          </a:p>
        </p:txBody>
      </p:sp>
    </p:spTree>
    <p:extLst>
      <p:ext uri="{BB962C8B-B14F-4D97-AF65-F5344CB8AC3E}">
        <p14:creationId xmlns:p14="http://schemas.microsoft.com/office/powerpoint/2010/main" val="369842755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9" name="单圆角矩形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nstantia"/>
              <a:ea typeface="+mn-ea"/>
              <a:cs typeface="+mn-cs"/>
            </a:endParaRPr>
          </a:p>
        </p:txBody>
      </p:sp>
      <p:sp>
        <p:nvSpPr>
          <p:cNvPr id="12" name="直角三角形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nstantia"/>
              <a:ea typeface="+mn-ea"/>
              <a:cs typeface="+mn-cs"/>
            </a:endParaRPr>
          </a:p>
        </p:txBody>
      </p:sp>
      <p:sp>
        <p:nvSpPr>
          <p:cNvPr id="2" name="标题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zh-CN" altLang="en-US" smtClean="0"/>
              <a:t>单击此处编辑母版标题样式</a:t>
            </a:r>
            <a:endParaRPr kumimoji="0" lang="en-US"/>
          </a:p>
        </p:txBody>
      </p:sp>
      <p:sp>
        <p:nvSpPr>
          <p:cNvPr id="4" name="文本占位符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zh-CN" altLang="en-US" smtClean="0"/>
              <a:t>单击此处编辑母版文本样式</a:t>
            </a:r>
          </a:p>
        </p:txBody>
      </p:sp>
      <p:sp>
        <p:nvSpPr>
          <p:cNvPr id="5" name="日期占位符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464A606-59C3-44EC-8B80-5CD3920C7AD0}" type="datetimeFigureOut">
              <a:rPr kumimoji="0" lang="zh-CN" altLang="en-US" sz="1200" b="0" i="0" u="none" strike="noStrike" kern="1200" cap="none" spc="0" normalizeH="0" baseline="0" noProof="0" smtClean="0">
                <a:ln>
                  <a:noFill/>
                </a:ln>
                <a:solidFill>
                  <a:srgbClr val="04617B">
                    <a:shade val="90000"/>
                  </a:srgbClr>
                </a:solidFill>
                <a:effectLst/>
                <a:uLnTx/>
                <a:uFillTx/>
                <a:latin typeface="Constantia"/>
                <a:ea typeface="宋体" panose="02010600030101010101" pitchFamily="2" charset="-122"/>
                <a:cs typeface="+mn-cs"/>
              </a:rPr>
              <a:pPr marL="0" marR="0" lvl="0" indent="0" algn="l" defTabSz="914400" rtl="0" eaLnBrk="1" fontAlgn="auto" latinLnBrk="0" hangingPunct="1">
                <a:lnSpc>
                  <a:spcPct val="100000"/>
                </a:lnSpc>
                <a:spcBef>
                  <a:spcPts val="0"/>
                </a:spcBef>
                <a:spcAft>
                  <a:spcPts val="0"/>
                </a:spcAft>
                <a:buClrTx/>
                <a:buSzTx/>
                <a:buFontTx/>
                <a:buNone/>
                <a:tabLst/>
                <a:defRPr/>
              </a:pPr>
              <a:t>2019/11/19</a:t>
            </a:fld>
            <a:endParaRPr kumimoji="0" lang="zh-CN" altLang="en-US" sz="1200" b="0" i="0" u="none" strike="noStrike" kern="1200" cap="none" spc="0" normalizeH="0" baseline="0" noProof="0">
              <a:ln>
                <a:noFill/>
              </a:ln>
              <a:solidFill>
                <a:srgbClr val="04617B">
                  <a:shade val="90000"/>
                </a:srgbClr>
              </a:solidFill>
              <a:effectLst/>
              <a:uLnTx/>
              <a:uFillTx/>
              <a:latin typeface="Constantia"/>
              <a:ea typeface="宋体" panose="02010600030101010101" pitchFamily="2" charset="-122"/>
              <a:cs typeface="+mn-cs"/>
            </a:endParaRPr>
          </a:p>
        </p:txBody>
      </p:sp>
      <p:sp>
        <p:nvSpPr>
          <p:cNvPr id="6" name="页脚占位符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srgbClr val="04617B">
                  <a:shade val="90000"/>
                </a:srgbClr>
              </a:solidFill>
              <a:effectLst/>
              <a:uLnTx/>
              <a:uFillTx/>
              <a:latin typeface="Constantia"/>
              <a:ea typeface="宋体" panose="02010600030101010101" pitchFamily="2" charset="-122"/>
              <a:cs typeface="+mn-cs"/>
            </a:endParaRPr>
          </a:p>
        </p:txBody>
      </p:sp>
      <p:sp>
        <p:nvSpPr>
          <p:cNvPr id="7" name="灯片编号占位符 6"/>
          <p:cNvSpPr>
            <a:spLocks noGrp="1"/>
          </p:cNvSpPr>
          <p:nvPr>
            <p:ph type="sldNum" sz="quarter" idx="12"/>
          </p:nvPr>
        </p:nvSpPr>
        <p:spPr>
          <a:xfrm>
            <a:off x="8077200" y="6356350"/>
            <a:ext cx="609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37BC342-DE03-40EC-AE61-6708304F702D}" type="slidenum">
              <a:rPr kumimoji="0" lang="zh-CN" altLang="en-US" sz="1200" b="0" i="0" u="none" strike="noStrike" kern="1200" cap="none" spc="0" normalizeH="0" baseline="0" noProof="0" smtClean="0">
                <a:ln>
                  <a:noFill/>
                </a:ln>
                <a:solidFill>
                  <a:srgbClr val="04617B">
                    <a:shade val="90000"/>
                  </a:srgbClr>
                </a:solidFill>
                <a:effectLst/>
                <a:uLnTx/>
                <a:uFillTx/>
                <a:latin typeface="Constantia"/>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CN" altLang="en-US" sz="1200" b="0" i="0" u="none" strike="noStrike" kern="1200" cap="none" spc="0" normalizeH="0" baseline="0" noProof="0">
              <a:ln>
                <a:noFill/>
              </a:ln>
              <a:solidFill>
                <a:srgbClr val="04617B">
                  <a:shade val="90000"/>
                </a:srgbClr>
              </a:solidFill>
              <a:effectLst/>
              <a:uLnTx/>
              <a:uFillTx/>
              <a:latin typeface="Constantia"/>
              <a:ea typeface="宋体" panose="02010600030101010101" pitchFamily="2" charset="-122"/>
              <a:cs typeface="+mn-cs"/>
            </a:endParaRPr>
          </a:p>
        </p:txBody>
      </p:sp>
      <p:sp>
        <p:nvSpPr>
          <p:cNvPr id="3" name="图片占位符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zh-CN" altLang="en-US" smtClean="0"/>
              <a:t>单击图标添加图片</a:t>
            </a:r>
            <a:endParaRPr kumimoji="0" lang="en-US" dirty="0"/>
          </a:p>
        </p:txBody>
      </p:sp>
      <p:sp>
        <p:nvSpPr>
          <p:cNvPr id="10" name="任意多边形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nstantia"/>
              <a:ea typeface="+mn-ea"/>
              <a:cs typeface="+mn-cs"/>
            </a:endParaRPr>
          </a:p>
        </p:txBody>
      </p:sp>
      <p:sp>
        <p:nvSpPr>
          <p:cNvPr id="11" name="任意多边形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nstantia"/>
              <a:ea typeface="+mn-ea"/>
              <a:cs typeface="+mn-cs"/>
            </a:endParaRPr>
          </a:p>
        </p:txBody>
      </p:sp>
    </p:spTree>
    <p:extLst>
      <p:ext uri="{BB962C8B-B14F-4D97-AF65-F5344CB8AC3E}">
        <p14:creationId xmlns:p14="http://schemas.microsoft.com/office/powerpoint/2010/main" val="301510328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464A606-59C3-44EC-8B80-5CD3920C7AD0}" type="datetimeFigureOut">
              <a:rPr kumimoji="0" lang="zh-CN" altLang="en-US" sz="1200" b="0" i="0" u="none" strike="noStrike" kern="1200" cap="none" spc="0" normalizeH="0" baseline="0" noProof="0" smtClean="0">
                <a:ln>
                  <a:noFill/>
                </a:ln>
                <a:solidFill>
                  <a:srgbClr val="04617B">
                    <a:shade val="90000"/>
                  </a:srgbClr>
                </a:solidFill>
                <a:effectLst/>
                <a:uLnTx/>
                <a:uFillTx/>
                <a:latin typeface="Constantia"/>
                <a:ea typeface="宋体" panose="02010600030101010101" pitchFamily="2" charset="-122"/>
                <a:cs typeface="+mn-cs"/>
              </a:rPr>
              <a:pPr marL="0" marR="0" lvl="0" indent="0" algn="l" defTabSz="914400" rtl="0" eaLnBrk="1" fontAlgn="auto" latinLnBrk="0" hangingPunct="1">
                <a:lnSpc>
                  <a:spcPct val="100000"/>
                </a:lnSpc>
                <a:spcBef>
                  <a:spcPts val="0"/>
                </a:spcBef>
                <a:spcAft>
                  <a:spcPts val="0"/>
                </a:spcAft>
                <a:buClrTx/>
                <a:buSzTx/>
                <a:buFontTx/>
                <a:buNone/>
                <a:tabLst/>
                <a:defRPr/>
              </a:pPr>
              <a:t>2019/11/19</a:t>
            </a:fld>
            <a:endParaRPr kumimoji="0" lang="zh-CN" altLang="en-US" sz="1200" b="0" i="0" u="none" strike="noStrike" kern="1200" cap="none" spc="0" normalizeH="0" baseline="0" noProof="0">
              <a:ln>
                <a:noFill/>
              </a:ln>
              <a:solidFill>
                <a:srgbClr val="04617B">
                  <a:shade val="90000"/>
                </a:srgbClr>
              </a:solidFill>
              <a:effectLst/>
              <a:uLnTx/>
              <a:uFillTx/>
              <a:latin typeface="Constantia"/>
              <a:ea typeface="宋体" panose="02010600030101010101" pitchFamily="2" charset="-122"/>
              <a:cs typeface="+mn-cs"/>
            </a:endParaRPr>
          </a:p>
        </p:txBody>
      </p:sp>
      <p:sp>
        <p:nvSpPr>
          <p:cNvPr id="5" name="页脚占位符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srgbClr val="04617B">
                  <a:shade val="90000"/>
                </a:srgbClr>
              </a:solidFill>
              <a:effectLst/>
              <a:uLnTx/>
              <a:uFillTx/>
              <a:latin typeface="Constantia"/>
              <a:ea typeface="宋体" panose="02010600030101010101" pitchFamily="2" charset="-122"/>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37BC342-DE03-40EC-AE61-6708304F702D}" type="slidenum">
              <a:rPr kumimoji="0" lang="zh-CN" altLang="en-US" sz="1200" b="0" i="0" u="none" strike="noStrike" kern="1200" cap="none" spc="0" normalizeH="0" baseline="0" noProof="0" smtClean="0">
                <a:ln>
                  <a:noFill/>
                </a:ln>
                <a:solidFill>
                  <a:srgbClr val="04617B">
                    <a:shade val="90000"/>
                  </a:srgbClr>
                </a:solidFill>
                <a:effectLst/>
                <a:uLnTx/>
                <a:uFillTx/>
                <a:latin typeface="Constantia"/>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CN" altLang="en-US" sz="1200" b="0" i="0" u="none" strike="noStrike" kern="1200" cap="none" spc="0" normalizeH="0" baseline="0" noProof="0">
              <a:ln>
                <a:noFill/>
              </a:ln>
              <a:solidFill>
                <a:srgbClr val="04617B">
                  <a:shade val="90000"/>
                </a:srgbClr>
              </a:solidFill>
              <a:effectLst/>
              <a:uLnTx/>
              <a:uFillTx/>
              <a:latin typeface="Constantia"/>
              <a:ea typeface="宋体" panose="02010600030101010101" pitchFamily="2" charset="-122"/>
              <a:cs typeface="+mn-cs"/>
            </a:endParaRPr>
          </a:p>
        </p:txBody>
      </p:sp>
    </p:spTree>
    <p:extLst>
      <p:ext uri="{BB962C8B-B14F-4D97-AF65-F5344CB8AC3E}">
        <p14:creationId xmlns:p14="http://schemas.microsoft.com/office/powerpoint/2010/main" val="273391326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914401"/>
            <a:ext cx="2057400" cy="5211763"/>
          </a:xfrm>
        </p:spPr>
        <p:txBody>
          <a:bodyPr vert="eaVert"/>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a:xfrm>
            <a:off x="457200" y="914401"/>
            <a:ext cx="6019800" cy="5211763"/>
          </a:xfrm>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464A606-59C3-44EC-8B80-5CD3920C7AD0}" type="datetimeFigureOut">
              <a:rPr kumimoji="0" lang="zh-CN" altLang="en-US" sz="1200" b="0" i="0" u="none" strike="noStrike" kern="1200" cap="none" spc="0" normalizeH="0" baseline="0" noProof="0" smtClean="0">
                <a:ln>
                  <a:noFill/>
                </a:ln>
                <a:solidFill>
                  <a:srgbClr val="04617B">
                    <a:shade val="90000"/>
                  </a:srgbClr>
                </a:solidFill>
                <a:effectLst/>
                <a:uLnTx/>
                <a:uFillTx/>
                <a:latin typeface="Constantia"/>
                <a:ea typeface="宋体" panose="02010600030101010101" pitchFamily="2" charset="-122"/>
                <a:cs typeface="+mn-cs"/>
              </a:rPr>
              <a:pPr marL="0" marR="0" lvl="0" indent="0" algn="l" defTabSz="914400" rtl="0" eaLnBrk="1" fontAlgn="auto" latinLnBrk="0" hangingPunct="1">
                <a:lnSpc>
                  <a:spcPct val="100000"/>
                </a:lnSpc>
                <a:spcBef>
                  <a:spcPts val="0"/>
                </a:spcBef>
                <a:spcAft>
                  <a:spcPts val="0"/>
                </a:spcAft>
                <a:buClrTx/>
                <a:buSzTx/>
                <a:buFontTx/>
                <a:buNone/>
                <a:tabLst/>
                <a:defRPr/>
              </a:pPr>
              <a:t>2019/11/19</a:t>
            </a:fld>
            <a:endParaRPr kumimoji="0" lang="zh-CN" altLang="en-US" sz="1200" b="0" i="0" u="none" strike="noStrike" kern="1200" cap="none" spc="0" normalizeH="0" baseline="0" noProof="0">
              <a:ln>
                <a:noFill/>
              </a:ln>
              <a:solidFill>
                <a:srgbClr val="04617B">
                  <a:shade val="90000"/>
                </a:srgbClr>
              </a:solidFill>
              <a:effectLst/>
              <a:uLnTx/>
              <a:uFillTx/>
              <a:latin typeface="Constantia"/>
              <a:ea typeface="宋体" panose="02010600030101010101" pitchFamily="2" charset="-122"/>
              <a:cs typeface="+mn-cs"/>
            </a:endParaRPr>
          </a:p>
        </p:txBody>
      </p:sp>
      <p:sp>
        <p:nvSpPr>
          <p:cNvPr id="5" name="页脚占位符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srgbClr val="04617B">
                  <a:shade val="90000"/>
                </a:srgbClr>
              </a:solidFill>
              <a:effectLst/>
              <a:uLnTx/>
              <a:uFillTx/>
              <a:latin typeface="Constantia"/>
              <a:ea typeface="宋体" panose="02010600030101010101" pitchFamily="2" charset="-122"/>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37BC342-DE03-40EC-AE61-6708304F702D}" type="slidenum">
              <a:rPr kumimoji="0" lang="zh-CN" altLang="en-US" sz="1200" b="0" i="0" u="none" strike="noStrike" kern="1200" cap="none" spc="0" normalizeH="0" baseline="0" noProof="0" smtClean="0">
                <a:ln>
                  <a:noFill/>
                </a:ln>
                <a:solidFill>
                  <a:srgbClr val="04617B">
                    <a:shade val="90000"/>
                  </a:srgbClr>
                </a:solidFill>
                <a:effectLst/>
                <a:uLnTx/>
                <a:uFillTx/>
                <a:latin typeface="Constantia"/>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CN" altLang="en-US" sz="1200" b="0" i="0" u="none" strike="noStrike" kern="1200" cap="none" spc="0" normalizeH="0" baseline="0" noProof="0">
              <a:ln>
                <a:noFill/>
              </a:ln>
              <a:solidFill>
                <a:srgbClr val="04617B">
                  <a:shade val="90000"/>
                </a:srgbClr>
              </a:solidFill>
              <a:effectLst/>
              <a:uLnTx/>
              <a:uFillTx/>
              <a:latin typeface="Constantia"/>
              <a:ea typeface="宋体" panose="02010600030101010101" pitchFamily="2" charset="-122"/>
              <a:cs typeface="+mn-cs"/>
            </a:endParaRPr>
          </a:p>
        </p:txBody>
      </p:sp>
    </p:spTree>
    <p:extLst>
      <p:ext uri="{BB962C8B-B14F-4D97-AF65-F5344CB8AC3E}">
        <p14:creationId xmlns:p14="http://schemas.microsoft.com/office/powerpoint/2010/main" val="40452007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r>
              <a:rPr lang="zh-CN" altLang="en-US" noProof="1" smtClean="0"/>
              <a:t>单击此处编辑母版标题样式</a:t>
            </a:r>
            <a:endParaRPr lang="zh-CN" altLang="en-US" noProof="1"/>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noProof="1" smtClean="0"/>
              <a:t>单击此处编辑母版文本样式</a:t>
            </a:r>
          </a:p>
        </p:txBody>
      </p:sp>
      <p:sp>
        <p:nvSpPr>
          <p:cNvPr id="4" name="日期占位符 1027"/>
          <p:cNvSpPr>
            <a:spLocks noGrp="1"/>
          </p:cNvSpPr>
          <p:nvPr>
            <p:ph type="dt" sz="half" idx="10"/>
          </p:nvPr>
        </p:nvSpPr>
        <p:spPr/>
        <p:txBody>
          <a:bodyPr/>
          <a:lstStyle>
            <a:lvl1pPr>
              <a:defRPr/>
            </a:lvl1pPr>
          </a:lstStyle>
          <a:p>
            <a:fld id="{0ABDDE28-0F03-411E-BF57-D322BA0A2413}" type="datetimeFigureOut">
              <a:rPr lang="zh-CN" altLang="en-US" smtClean="0"/>
              <a:pPr/>
              <a:t>2019/11/19</a:t>
            </a:fld>
            <a:endParaRPr lang="zh-CN" altLang="en-US"/>
          </a:p>
        </p:txBody>
      </p:sp>
      <p:sp>
        <p:nvSpPr>
          <p:cNvPr id="5" name="页脚占位符 1028"/>
          <p:cNvSpPr>
            <a:spLocks noGrp="1"/>
          </p:cNvSpPr>
          <p:nvPr>
            <p:ph type="ftr" sz="quarter" idx="11"/>
          </p:nvPr>
        </p:nvSpPr>
        <p:spPr/>
        <p:txBody>
          <a:bodyPr/>
          <a:lstStyle>
            <a:lvl1pPr>
              <a:defRPr/>
            </a:lvl1pPr>
          </a:lstStyle>
          <a:p>
            <a:endParaRPr lang="zh-CN" altLang="en-US"/>
          </a:p>
        </p:txBody>
      </p:sp>
      <p:sp>
        <p:nvSpPr>
          <p:cNvPr id="6" name="灯片编号占位符 1029"/>
          <p:cNvSpPr>
            <a:spLocks noGrp="1"/>
          </p:cNvSpPr>
          <p:nvPr>
            <p:ph type="sldNum" sz="quarter" idx="12"/>
          </p:nvPr>
        </p:nvSpPr>
        <p:spPr/>
        <p:txBody>
          <a:bodyPr/>
          <a:lstStyle>
            <a:lvl1pPr>
              <a:defRPr/>
            </a:lvl1pPr>
          </a:lstStyle>
          <a:p>
            <a:fld id="{CD29CC85-4D20-4AFC-9992-0895096A3FC1}" type="slidenum">
              <a:rPr lang="zh-CN" altLang="en-US" smtClean="0"/>
              <a:pPr/>
              <a:t>‹#›</a:t>
            </a:fld>
            <a:endParaRPr lang="zh-CN" altLang="en-US"/>
          </a:p>
        </p:txBody>
      </p:sp>
    </p:spTree>
    <p:extLst>
      <p:ext uri="{BB962C8B-B14F-4D97-AF65-F5344CB8AC3E}">
        <p14:creationId xmlns:p14="http://schemas.microsoft.com/office/powerpoint/2010/main" val="24481132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smtClean="0"/>
              <a:t>单击此处编辑母版标题样式</a:t>
            </a:r>
            <a:endParaRPr lang="zh-CN" altLang="en-US" noProof="1"/>
          </a:p>
        </p:txBody>
      </p:sp>
      <p:sp>
        <p:nvSpPr>
          <p:cNvPr id="3" name="内容占位符 2"/>
          <p:cNvSpPr>
            <a:spLocks noGrp="1"/>
          </p:cNvSpPr>
          <p:nvPr>
            <p:ph sz="half" idx="1"/>
          </p:nvPr>
        </p:nvSpPr>
        <p:spPr>
          <a:xfrm>
            <a:off x="685800" y="1981200"/>
            <a:ext cx="3808476" cy="4114800"/>
          </a:xfrm>
        </p:spPr>
        <p:txBody>
          <a:body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4" name="内容占位符 3"/>
          <p:cNvSpPr>
            <a:spLocks noGrp="1"/>
          </p:cNvSpPr>
          <p:nvPr>
            <p:ph sz="half" idx="2"/>
          </p:nvPr>
        </p:nvSpPr>
        <p:spPr>
          <a:xfrm>
            <a:off x="4649724" y="1981200"/>
            <a:ext cx="3808476" cy="4114800"/>
          </a:xfrm>
        </p:spPr>
        <p:txBody>
          <a:body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5" name="日期占位符 1027"/>
          <p:cNvSpPr>
            <a:spLocks noGrp="1"/>
          </p:cNvSpPr>
          <p:nvPr>
            <p:ph type="dt" sz="half" idx="10"/>
          </p:nvPr>
        </p:nvSpPr>
        <p:spPr/>
        <p:txBody>
          <a:bodyPr/>
          <a:lstStyle>
            <a:lvl1pPr>
              <a:defRPr/>
            </a:lvl1pPr>
          </a:lstStyle>
          <a:p>
            <a:fld id="{0ABDDE28-0F03-411E-BF57-D322BA0A2413}" type="datetimeFigureOut">
              <a:rPr lang="zh-CN" altLang="en-US" smtClean="0"/>
              <a:pPr/>
              <a:t>2019/11/19</a:t>
            </a:fld>
            <a:endParaRPr lang="zh-CN" altLang="en-US"/>
          </a:p>
        </p:txBody>
      </p:sp>
      <p:sp>
        <p:nvSpPr>
          <p:cNvPr id="6" name="页脚占位符 1028"/>
          <p:cNvSpPr>
            <a:spLocks noGrp="1"/>
          </p:cNvSpPr>
          <p:nvPr>
            <p:ph type="ftr" sz="quarter" idx="11"/>
          </p:nvPr>
        </p:nvSpPr>
        <p:spPr/>
        <p:txBody>
          <a:bodyPr/>
          <a:lstStyle>
            <a:lvl1pPr>
              <a:defRPr/>
            </a:lvl1pPr>
          </a:lstStyle>
          <a:p>
            <a:endParaRPr lang="zh-CN" altLang="en-US"/>
          </a:p>
        </p:txBody>
      </p:sp>
      <p:sp>
        <p:nvSpPr>
          <p:cNvPr id="7" name="灯片编号占位符 1029"/>
          <p:cNvSpPr>
            <a:spLocks noGrp="1"/>
          </p:cNvSpPr>
          <p:nvPr>
            <p:ph type="sldNum" sz="quarter" idx="12"/>
          </p:nvPr>
        </p:nvSpPr>
        <p:spPr/>
        <p:txBody>
          <a:bodyPr/>
          <a:lstStyle>
            <a:lvl1pPr>
              <a:defRPr/>
            </a:lvl1pPr>
          </a:lstStyle>
          <a:p>
            <a:fld id="{CD29CC85-4D20-4AFC-9992-0895096A3FC1}" type="slidenum">
              <a:rPr lang="zh-CN" altLang="en-US" smtClean="0"/>
              <a:pPr/>
              <a:t>‹#›</a:t>
            </a:fld>
            <a:endParaRPr lang="zh-CN" altLang="en-US"/>
          </a:p>
        </p:txBody>
      </p:sp>
    </p:spTree>
    <p:extLst>
      <p:ext uri="{BB962C8B-B14F-4D97-AF65-F5344CB8AC3E}">
        <p14:creationId xmlns:p14="http://schemas.microsoft.com/office/powerpoint/2010/main" val="12690818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r>
              <a:rPr lang="zh-CN" altLang="en-US" noProof="1" smtClean="0"/>
              <a:t>单击此处编辑母版标题样式</a:t>
            </a:r>
            <a:endParaRPr lang="zh-CN" altLang="en-US" noProof="1"/>
          </a:p>
        </p:txBody>
      </p:sp>
      <p:sp>
        <p:nvSpPr>
          <p:cNvPr id="3" name="文本占位符 2"/>
          <p:cNvSpPr>
            <a:spLocks noGrp="1"/>
          </p:cNvSpPr>
          <p:nvPr>
            <p:ph type="body" idx="1"/>
          </p:nvPr>
        </p:nvSpPr>
        <p:spPr>
          <a:xfrm>
            <a:off x="890081" y="1778438"/>
            <a:ext cx="3655181" cy="823912"/>
          </a:xfrm>
        </p:spPr>
        <p:txBody>
          <a:bodyPr anchor="ctr"/>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noProof="1" smtClean="0"/>
              <a:t>单击此处编辑母版文本样式</a:t>
            </a:r>
          </a:p>
        </p:txBody>
      </p:sp>
      <p:sp>
        <p:nvSpPr>
          <p:cNvPr id="4" name="内容占位符 3"/>
          <p:cNvSpPr>
            <a:spLocks noGrp="1"/>
          </p:cNvSpPr>
          <p:nvPr>
            <p:ph sz="half" idx="2"/>
          </p:nvPr>
        </p:nvSpPr>
        <p:spPr>
          <a:xfrm>
            <a:off x="890081" y="2665379"/>
            <a:ext cx="3655181" cy="3524284"/>
          </a:xfrm>
        </p:spPr>
        <p:txBody>
          <a:body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5" name="文本占位符 4"/>
          <p:cNvSpPr>
            <a:spLocks noGrp="1"/>
          </p:cNvSpPr>
          <p:nvPr>
            <p:ph type="body" sz="quarter" idx="3"/>
          </p:nvPr>
        </p:nvSpPr>
        <p:spPr>
          <a:xfrm>
            <a:off x="4692704" y="1778438"/>
            <a:ext cx="3673182" cy="823912"/>
          </a:xfrm>
        </p:spPr>
        <p:txBody>
          <a:bodyPr anchor="ctr"/>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noProof="1" smtClean="0"/>
              <a:t>单击此处编辑母版文本样式</a:t>
            </a:r>
          </a:p>
        </p:txBody>
      </p:sp>
      <p:sp>
        <p:nvSpPr>
          <p:cNvPr id="6" name="内容占位符 5"/>
          <p:cNvSpPr>
            <a:spLocks noGrp="1"/>
          </p:cNvSpPr>
          <p:nvPr>
            <p:ph sz="quarter" idx="4"/>
          </p:nvPr>
        </p:nvSpPr>
        <p:spPr>
          <a:xfrm>
            <a:off x="4692704" y="2665379"/>
            <a:ext cx="3673182" cy="3524284"/>
          </a:xfrm>
        </p:spPr>
        <p:txBody>
          <a:body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7" name="日期占位符 1027"/>
          <p:cNvSpPr>
            <a:spLocks noGrp="1"/>
          </p:cNvSpPr>
          <p:nvPr>
            <p:ph type="dt" sz="half" idx="10"/>
          </p:nvPr>
        </p:nvSpPr>
        <p:spPr/>
        <p:txBody>
          <a:bodyPr/>
          <a:lstStyle>
            <a:lvl1pPr>
              <a:defRPr/>
            </a:lvl1pPr>
          </a:lstStyle>
          <a:p>
            <a:fld id="{0ABDDE28-0F03-411E-BF57-D322BA0A2413}" type="datetimeFigureOut">
              <a:rPr lang="zh-CN" altLang="en-US" smtClean="0"/>
              <a:pPr/>
              <a:t>2019/11/19</a:t>
            </a:fld>
            <a:endParaRPr lang="zh-CN" altLang="en-US"/>
          </a:p>
        </p:txBody>
      </p:sp>
      <p:sp>
        <p:nvSpPr>
          <p:cNvPr id="8" name="页脚占位符 1028"/>
          <p:cNvSpPr>
            <a:spLocks noGrp="1"/>
          </p:cNvSpPr>
          <p:nvPr>
            <p:ph type="ftr" sz="quarter" idx="11"/>
          </p:nvPr>
        </p:nvSpPr>
        <p:spPr/>
        <p:txBody>
          <a:bodyPr/>
          <a:lstStyle>
            <a:lvl1pPr>
              <a:defRPr/>
            </a:lvl1pPr>
          </a:lstStyle>
          <a:p>
            <a:endParaRPr lang="zh-CN" altLang="en-US"/>
          </a:p>
        </p:txBody>
      </p:sp>
      <p:sp>
        <p:nvSpPr>
          <p:cNvPr id="9" name="灯片编号占位符 1029"/>
          <p:cNvSpPr>
            <a:spLocks noGrp="1"/>
          </p:cNvSpPr>
          <p:nvPr>
            <p:ph type="sldNum" sz="quarter" idx="12"/>
          </p:nvPr>
        </p:nvSpPr>
        <p:spPr/>
        <p:txBody>
          <a:bodyPr/>
          <a:lstStyle>
            <a:lvl1pPr>
              <a:defRPr/>
            </a:lvl1pPr>
          </a:lstStyle>
          <a:p>
            <a:fld id="{CD29CC85-4D20-4AFC-9992-0895096A3FC1}" type="slidenum">
              <a:rPr lang="zh-CN" altLang="en-US" smtClean="0"/>
              <a:pPr/>
              <a:t>‹#›</a:t>
            </a:fld>
            <a:endParaRPr lang="zh-CN" altLang="en-US"/>
          </a:p>
        </p:txBody>
      </p:sp>
    </p:spTree>
    <p:extLst>
      <p:ext uri="{BB962C8B-B14F-4D97-AF65-F5344CB8AC3E}">
        <p14:creationId xmlns:p14="http://schemas.microsoft.com/office/powerpoint/2010/main" val="17480183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smtClean="0"/>
              <a:t>单击此处编辑母版标题样式</a:t>
            </a:r>
            <a:endParaRPr lang="zh-CN" altLang="en-US" noProof="1"/>
          </a:p>
        </p:txBody>
      </p:sp>
      <p:sp>
        <p:nvSpPr>
          <p:cNvPr id="3" name="日期占位符 1027"/>
          <p:cNvSpPr>
            <a:spLocks noGrp="1"/>
          </p:cNvSpPr>
          <p:nvPr>
            <p:ph type="dt" sz="half" idx="10"/>
          </p:nvPr>
        </p:nvSpPr>
        <p:spPr/>
        <p:txBody>
          <a:bodyPr/>
          <a:lstStyle>
            <a:lvl1pPr>
              <a:defRPr/>
            </a:lvl1pPr>
          </a:lstStyle>
          <a:p>
            <a:fld id="{0ABDDE28-0F03-411E-BF57-D322BA0A2413}" type="datetimeFigureOut">
              <a:rPr lang="zh-CN" altLang="en-US" smtClean="0"/>
              <a:pPr/>
              <a:t>2019/11/19</a:t>
            </a:fld>
            <a:endParaRPr lang="zh-CN" altLang="en-US"/>
          </a:p>
        </p:txBody>
      </p:sp>
      <p:sp>
        <p:nvSpPr>
          <p:cNvPr id="4" name="页脚占位符 1028"/>
          <p:cNvSpPr>
            <a:spLocks noGrp="1"/>
          </p:cNvSpPr>
          <p:nvPr>
            <p:ph type="ftr" sz="quarter" idx="11"/>
          </p:nvPr>
        </p:nvSpPr>
        <p:spPr/>
        <p:txBody>
          <a:bodyPr/>
          <a:lstStyle>
            <a:lvl1pPr>
              <a:defRPr/>
            </a:lvl1pPr>
          </a:lstStyle>
          <a:p>
            <a:endParaRPr lang="zh-CN" altLang="en-US"/>
          </a:p>
        </p:txBody>
      </p:sp>
      <p:sp>
        <p:nvSpPr>
          <p:cNvPr id="5" name="灯片编号占位符 1029"/>
          <p:cNvSpPr>
            <a:spLocks noGrp="1"/>
          </p:cNvSpPr>
          <p:nvPr>
            <p:ph type="sldNum" sz="quarter" idx="12"/>
          </p:nvPr>
        </p:nvSpPr>
        <p:spPr/>
        <p:txBody>
          <a:bodyPr/>
          <a:lstStyle>
            <a:lvl1pPr>
              <a:defRPr/>
            </a:lvl1pPr>
          </a:lstStyle>
          <a:p>
            <a:fld id="{CD29CC85-4D20-4AFC-9992-0895096A3FC1}" type="slidenum">
              <a:rPr lang="zh-CN" altLang="en-US" smtClean="0"/>
              <a:pPr/>
              <a:t>‹#›</a:t>
            </a:fld>
            <a:endParaRPr lang="zh-CN" altLang="en-US"/>
          </a:p>
        </p:txBody>
      </p:sp>
    </p:spTree>
    <p:extLst>
      <p:ext uri="{BB962C8B-B14F-4D97-AF65-F5344CB8AC3E}">
        <p14:creationId xmlns:p14="http://schemas.microsoft.com/office/powerpoint/2010/main" val="25615955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027"/>
          <p:cNvSpPr>
            <a:spLocks noGrp="1"/>
          </p:cNvSpPr>
          <p:nvPr>
            <p:ph type="dt" sz="half" idx="10"/>
          </p:nvPr>
        </p:nvSpPr>
        <p:spPr/>
        <p:txBody>
          <a:bodyPr/>
          <a:lstStyle>
            <a:lvl1pPr>
              <a:defRPr/>
            </a:lvl1pPr>
          </a:lstStyle>
          <a:p>
            <a:fld id="{0ABDDE28-0F03-411E-BF57-D322BA0A2413}" type="datetimeFigureOut">
              <a:rPr lang="zh-CN" altLang="en-US" smtClean="0"/>
              <a:pPr/>
              <a:t>2019/11/19</a:t>
            </a:fld>
            <a:endParaRPr lang="zh-CN" altLang="en-US"/>
          </a:p>
        </p:txBody>
      </p:sp>
      <p:sp>
        <p:nvSpPr>
          <p:cNvPr id="3" name="页脚占位符 1028"/>
          <p:cNvSpPr>
            <a:spLocks noGrp="1"/>
          </p:cNvSpPr>
          <p:nvPr>
            <p:ph type="ftr" sz="quarter" idx="11"/>
          </p:nvPr>
        </p:nvSpPr>
        <p:spPr/>
        <p:txBody>
          <a:bodyPr/>
          <a:lstStyle>
            <a:lvl1pPr>
              <a:defRPr/>
            </a:lvl1pPr>
          </a:lstStyle>
          <a:p>
            <a:endParaRPr lang="zh-CN" altLang="en-US"/>
          </a:p>
        </p:txBody>
      </p:sp>
      <p:sp>
        <p:nvSpPr>
          <p:cNvPr id="4" name="灯片编号占位符 1029"/>
          <p:cNvSpPr>
            <a:spLocks noGrp="1"/>
          </p:cNvSpPr>
          <p:nvPr>
            <p:ph type="sldNum" sz="quarter" idx="12"/>
          </p:nvPr>
        </p:nvSpPr>
        <p:spPr/>
        <p:txBody>
          <a:bodyPr/>
          <a:lstStyle>
            <a:lvl1pPr>
              <a:defRPr/>
            </a:lvl1pPr>
          </a:lstStyle>
          <a:p>
            <a:fld id="{CD29CC85-4D20-4AFC-9992-0895096A3FC1}" type="slidenum">
              <a:rPr lang="zh-CN" altLang="en-US" smtClean="0"/>
              <a:pPr/>
              <a:t>‹#›</a:t>
            </a:fld>
            <a:endParaRPr lang="zh-CN" altLang="en-US"/>
          </a:p>
        </p:txBody>
      </p:sp>
    </p:spTree>
    <p:extLst>
      <p:ext uri="{BB962C8B-B14F-4D97-AF65-F5344CB8AC3E}">
        <p14:creationId xmlns:p14="http://schemas.microsoft.com/office/powerpoint/2010/main" val="17838988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noProof="1" smtClean="0"/>
              <a:t>单击此处编辑母版标题样式</a:t>
            </a:r>
            <a:endParaRPr lang="zh-CN" altLang="en-US" noProof="1"/>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noProof="1" smtClean="0"/>
              <a:t>单击此处编辑母版文本样式</a:t>
            </a:r>
          </a:p>
        </p:txBody>
      </p:sp>
      <p:sp>
        <p:nvSpPr>
          <p:cNvPr id="5" name="日期占位符 1027"/>
          <p:cNvSpPr>
            <a:spLocks noGrp="1"/>
          </p:cNvSpPr>
          <p:nvPr>
            <p:ph type="dt" sz="half" idx="10"/>
          </p:nvPr>
        </p:nvSpPr>
        <p:spPr/>
        <p:txBody>
          <a:bodyPr/>
          <a:lstStyle>
            <a:lvl1pPr>
              <a:defRPr/>
            </a:lvl1pPr>
          </a:lstStyle>
          <a:p>
            <a:fld id="{0ABDDE28-0F03-411E-BF57-D322BA0A2413}" type="datetimeFigureOut">
              <a:rPr lang="zh-CN" altLang="en-US" smtClean="0"/>
              <a:pPr/>
              <a:t>2019/11/19</a:t>
            </a:fld>
            <a:endParaRPr lang="zh-CN" altLang="en-US"/>
          </a:p>
        </p:txBody>
      </p:sp>
      <p:sp>
        <p:nvSpPr>
          <p:cNvPr id="6" name="页脚占位符 1028"/>
          <p:cNvSpPr>
            <a:spLocks noGrp="1"/>
          </p:cNvSpPr>
          <p:nvPr>
            <p:ph type="ftr" sz="quarter" idx="11"/>
          </p:nvPr>
        </p:nvSpPr>
        <p:spPr/>
        <p:txBody>
          <a:bodyPr/>
          <a:lstStyle>
            <a:lvl1pPr>
              <a:defRPr/>
            </a:lvl1pPr>
          </a:lstStyle>
          <a:p>
            <a:endParaRPr lang="zh-CN" altLang="en-US"/>
          </a:p>
        </p:txBody>
      </p:sp>
      <p:sp>
        <p:nvSpPr>
          <p:cNvPr id="7" name="灯片编号占位符 1029"/>
          <p:cNvSpPr>
            <a:spLocks noGrp="1"/>
          </p:cNvSpPr>
          <p:nvPr>
            <p:ph type="sldNum" sz="quarter" idx="12"/>
          </p:nvPr>
        </p:nvSpPr>
        <p:spPr/>
        <p:txBody>
          <a:bodyPr/>
          <a:lstStyle>
            <a:lvl1pPr>
              <a:defRPr/>
            </a:lvl1pPr>
          </a:lstStyle>
          <a:p>
            <a:fld id="{CD29CC85-4D20-4AFC-9992-0895096A3FC1}" type="slidenum">
              <a:rPr lang="zh-CN" altLang="en-US" smtClean="0"/>
              <a:pPr/>
              <a:t>‹#›</a:t>
            </a:fld>
            <a:endParaRPr lang="zh-CN" altLang="en-US"/>
          </a:p>
        </p:txBody>
      </p:sp>
    </p:spTree>
    <p:extLst>
      <p:ext uri="{BB962C8B-B14F-4D97-AF65-F5344CB8AC3E}">
        <p14:creationId xmlns:p14="http://schemas.microsoft.com/office/powerpoint/2010/main" val="40018116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r>
              <a:rPr lang="zh-CN" altLang="en-US" noProof="1" smtClean="0"/>
              <a:t>单击此处编辑母版标题样式</a:t>
            </a:r>
            <a:endParaRPr lang="zh-CN" altLang="en-US" noProof="1"/>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r>
              <a:rPr lang="zh-CN" altLang="en-US" noProof="1" smtClean="0"/>
              <a:t>单击图标添加图片</a:t>
            </a:r>
            <a:endParaRPr lang="zh-CN" altLang="en-US" noProof="1"/>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noProof="1" smtClean="0"/>
              <a:t>单击此处编辑母版文本样式</a:t>
            </a:r>
          </a:p>
        </p:txBody>
      </p:sp>
      <p:sp>
        <p:nvSpPr>
          <p:cNvPr id="5" name="日期占位符 1027"/>
          <p:cNvSpPr>
            <a:spLocks noGrp="1"/>
          </p:cNvSpPr>
          <p:nvPr>
            <p:ph type="dt" sz="half" idx="10"/>
          </p:nvPr>
        </p:nvSpPr>
        <p:spPr/>
        <p:txBody>
          <a:bodyPr/>
          <a:lstStyle>
            <a:lvl1pPr>
              <a:defRPr/>
            </a:lvl1pPr>
          </a:lstStyle>
          <a:p>
            <a:fld id="{0ABDDE28-0F03-411E-BF57-D322BA0A2413}" type="datetimeFigureOut">
              <a:rPr lang="zh-CN" altLang="en-US" smtClean="0"/>
              <a:pPr/>
              <a:t>2019/11/19</a:t>
            </a:fld>
            <a:endParaRPr lang="zh-CN" altLang="en-US"/>
          </a:p>
        </p:txBody>
      </p:sp>
      <p:sp>
        <p:nvSpPr>
          <p:cNvPr id="6" name="页脚占位符 1028"/>
          <p:cNvSpPr>
            <a:spLocks noGrp="1"/>
          </p:cNvSpPr>
          <p:nvPr>
            <p:ph type="ftr" sz="quarter" idx="11"/>
          </p:nvPr>
        </p:nvSpPr>
        <p:spPr/>
        <p:txBody>
          <a:bodyPr/>
          <a:lstStyle>
            <a:lvl1pPr>
              <a:defRPr/>
            </a:lvl1pPr>
          </a:lstStyle>
          <a:p>
            <a:endParaRPr lang="zh-CN" altLang="en-US"/>
          </a:p>
        </p:txBody>
      </p:sp>
      <p:sp>
        <p:nvSpPr>
          <p:cNvPr id="7" name="灯片编号占位符 1029"/>
          <p:cNvSpPr>
            <a:spLocks noGrp="1"/>
          </p:cNvSpPr>
          <p:nvPr>
            <p:ph type="sldNum" sz="quarter" idx="12"/>
          </p:nvPr>
        </p:nvSpPr>
        <p:spPr/>
        <p:txBody>
          <a:bodyPr/>
          <a:lstStyle>
            <a:lvl1pPr>
              <a:defRPr/>
            </a:lvl1pPr>
          </a:lstStyle>
          <a:p>
            <a:fld id="{CD29CC85-4D20-4AFC-9992-0895096A3FC1}" type="slidenum">
              <a:rPr lang="zh-CN" altLang="en-US" smtClean="0"/>
              <a:pPr/>
              <a:t>‹#›</a:t>
            </a:fld>
            <a:endParaRPr lang="zh-CN" altLang="en-US"/>
          </a:p>
        </p:txBody>
      </p:sp>
    </p:spTree>
    <p:extLst>
      <p:ext uri="{BB962C8B-B14F-4D97-AF65-F5344CB8AC3E}">
        <p14:creationId xmlns:p14="http://schemas.microsoft.com/office/powerpoint/2010/main" val="6848051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pic>
        <p:nvPicPr>
          <p:cNvPr id="1026" name="图片 1030" descr="未标题-2 拷贝"/>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标题 1025"/>
          <p:cNvSpPr>
            <a:spLocks noGrp="1" noChangeArrowheads="1"/>
          </p:cNvSpPr>
          <p:nvPr>
            <p:ph type="title" idx="4294967295"/>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en-US" smtClean="0"/>
              <a:t>单击此处编辑母版标题样式</a:t>
            </a:r>
          </a:p>
        </p:txBody>
      </p:sp>
      <p:sp>
        <p:nvSpPr>
          <p:cNvPr id="1028" name="文本占位符 1026"/>
          <p:cNvSpPr>
            <a:spLocks noGrp="1" noChangeArrowheads="1"/>
          </p:cNvSpPr>
          <p:nvPr>
            <p:ph type="body" idx="4294967295"/>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第二层</a:t>
            </a:r>
          </a:p>
          <a:p>
            <a:pPr lvl="2"/>
            <a:r>
              <a:rPr lang="zh-CN" altLang="en-US" smtClean="0"/>
              <a:t>第三层</a:t>
            </a:r>
          </a:p>
          <a:p>
            <a:pPr lvl="3"/>
            <a:r>
              <a:rPr lang="zh-CN" altLang="en-US" smtClean="0"/>
              <a:t>第四层</a:t>
            </a:r>
          </a:p>
          <a:p>
            <a:pPr lvl="4"/>
            <a:r>
              <a:rPr lang="zh-CN" altLang="en-US" smtClean="0"/>
              <a:t>第五层</a:t>
            </a:r>
          </a:p>
        </p:txBody>
      </p:sp>
      <p:sp>
        <p:nvSpPr>
          <p:cNvPr id="2" name="日期占位符 1027"/>
          <p:cNvSpPr>
            <a:spLocks noGrp="1"/>
          </p:cNvSpPr>
          <p:nvPr>
            <p:ph type="dt" sz="half" idx="2"/>
          </p:nvPr>
        </p:nvSpPr>
        <p:spPr>
          <a:xfrm>
            <a:off x="685800" y="6248400"/>
            <a:ext cx="1905000" cy="457200"/>
          </a:xfrm>
          <a:prstGeom prst="rect">
            <a:avLst/>
          </a:prstGeom>
          <a:noFill/>
          <a:ln w="9525">
            <a:noFill/>
            <a:miter/>
          </a:ln>
        </p:spPr>
        <p:txBody>
          <a:bodyPr/>
          <a:lstStyle>
            <a:lvl1pPr eaLnBrk="1" hangingPunct="1">
              <a:buFont typeface="Arial" pitchFamily="34" charset="0"/>
              <a:buNone/>
              <a:defRPr sz="1400" noProof="1">
                <a:latin typeface="Times New Roman" pitchFamily="18" charset="0"/>
                <a:ea typeface="宋体" pitchFamily="2" charset="-122"/>
              </a:defRPr>
            </a:lvl1pPr>
          </a:lstStyle>
          <a:p>
            <a:fld id="{0ABDDE28-0F03-411E-BF57-D322BA0A2413}" type="datetimeFigureOut">
              <a:rPr lang="zh-CN" altLang="en-US" smtClean="0"/>
              <a:pPr/>
              <a:t>2019/11/19</a:t>
            </a:fld>
            <a:endParaRPr lang="zh-CN" altLang="en-US"/>
          </a:p>
        </p:txBody>
      </p:sp>
      <p:sp>
        <p:nvSpPr>
          <p:cNvPr id="1029" name="页脚占位符 1028"/>
          <p:cNvSpPr>
            <a:spLocks noGrp="1"/>
          </p:cNvSpPr>
          <p:nvPr>
            <p:ph type="ftr" sz="quarter" idx="3"/>
          </p:nvPr>
        </p:nvSpPr>
        <p:spPr>
          <a:xfrm>
            <a:off x="3124200" y="6248400"/>
            <a:ext cx="2895600" cy="457200"/>
          </a:xfrm>
          <a:prstGeom prst="rect">
            <a:avLst/>
          </a:prstGeom>
          <a:noFill/>
          <a:ln w="9525">
            <a:noFill/>
            <a:miter/>
          </a:ln>
        </p:spPr>
        <p:txBody>
          <a:bodyPr/>
          <a:lstStyle>
            <a:lvl1pPr algn="ctr" eaLnBrk="1" hangingPunct="1">
              <a:buFont typeface="Arial" pitchFamily="34" charset="0"/>
              <a:buNone/>
              <a:defRPr sz="1400" noProof="1">
                <a:latin typeface="Times New Roman" pitchFamily="18" charset="0"/>
                <a:ea typeface="宋体" pitchFamily="2" charset="-122"/>
              </a:defRPr>
            </a:lvl1pPr>
          </a:lstStyle>
          <a:p>
            <a:endParaRPr lang="zh-CN" altLang="en-US"/>
          </a:p>
        </p:txBody>
      </p:sp>
      <p:sp>
        <p:nvSpPr>
          <p:cNvPr id="1030" name="灯片编号占位符 1029"/>
          <p:cNvSpPr>
            <a:spLocks noGrp="1"/>
          </p:cNvSpPr>
          <p:nvPr>
            <p:ph type="sldNum" sz="quarter" idx="4"/>
          </p:nvPr>
        </p:nvSpPr>
        <p:spPr>
          <a:xfrm>
            <a:off x="6553200" y="6248400"/>
            <a:ext cx="1905000" cy="457200"/>
          </a:xfrm>
          <a:prstGeom prst="rect">
            <a:avLst/>
          </a:prstGeom>
          <a:noFill/>
          <a:ln w="9525">
            <a:noFill/>
            <a:miter/>
          </a:ln>
        </p:spPr>
        <p:txBody>
          <a:bodyPr vert="horz" wrap="square" lIns="91440" tIns="45720" rIns="91440" bIns="45720" numCol="1" anchor="t" anchorCtr="0" compatLnSpc="1"/>
          <a:lstStyle>
            <a:lvl1pPr algn="r" eaLnBrk="1" hangingPunct="1">
              <a:buFont typeface="Arial" charset="0"/>
              <a:buNone/>
              <a:defRPr sz="1400" noProof="1">
                <a:latin typeface="Times New Roman" pitchFamily="18" charset="0"/>
                <a:ea typeface="宋体" pitchFamily="2" charset="-122"/>
                <a:cs typeface="+mn-ea"/>
              </a:defRPr>
            </a:lvl1pPr>
          </a:lstStyle>
          <a:p>
            <a:fld id="{CD29CC85-4D20-4AFC-9992-0895096A3FC1}" type="slidenum">
              <a:rPr lang="zh-CN" altLang="en-US" smtClean="0"/>
              <a:pPr/>
              <a:t>‹#›</a:t>
            </a:fld>
            <a:endParaRPr lang="zh-CN" altLang="en-US"/>
          </a:p>
        </p:txBody>
      </p:sp>
    </p:spTree>
    <p:extLst>
      <p:ext uri="{BB962C8B-B14F-4D97-AF65-F5344CB8AC3E}">
        <p14:creationId xmlns:p14="http://schemas.microsoft.com/office/powerpoint/2010/main" val="136531854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fontAlgn="base" hangingPunct="1">
        <a:spcBef>
          <a:spcPct val="0"/>
        </a:spcBef>
        <a:spcAft>
          <a:spcPct val="0"/>
        </a:spcAft>
        <a:buFont typeface="Arial" panose="020B0604020202020204" pitchFamily="34" charset="0"/>
        <a:defRPr sz="4400" kern="1200">
          <a:solidFill>
            <a:schemeClr val="tx2"/>
          </a:solidFill>
          <a:latin typeface="+mj-lt"/>
          <a:ea typeface="+mj-ea"/>
          <a:cs typeface="+mj-cs"/>
        </a:defRPr>
      </a:lvl1pPr>
      <a:lvl2pPr algn="ctr" rtl="0" eaLnBrk="1" fontAlgn="base" hangingPunct="1">
        <a:spcBef>
          <a:spcPct val="0"/>
        </a:spcBef>
        <a:spcAft>
          <a:spcPct val="0"/>
        </a:spcAft>
        <a:buFont typeface="Arial" panose="020B0604020202020204" pitchFamily="34" charset="0"/>
        <a:defRPr sz="4400">
          <a:solidFill>
            <a:schemeClr val="tx2"/>
          </a:solidFill>
          <a:latin typeface="Times New Roman" pitchFamily="18" charset="0"/>
          <a:ea typeface="宋体" pitchFamily="2" charset="-122"/>
        </a:defRPr>
      </a:lvl2pPr>
      <a:lvl3pPr algn="ctr" rtl="0" eaLnBrk="1" fontAlgn="base" hangingPunct="1">
        <a:spcBef>
          <a:spcPct val="0"/>
        </a:spcBef>
        <a:spcAft>
          <a:spcPct val="0"/>
        </a:spcAft>
        <a:buFont typeface="Arial" panose="020B0604020202020204" pitchFamily="34" charset="0"/>
        <a:defRPr sz="4400">
          <a:solidFill>
            <a:schemeClr val="tx2"/>
          </a:solidFill>
          <a:latin typeface="Times New Roman" pitchFamily="18" charset="0"/>
          <a:ea typeface="宋体" pitchFamily="2" charset="-122"/>
        </a:defRPr>
      </a:lvl3pPr>
      <a:lvl4pPr algn="ctr" rtl="0" eaLnBrk="1" fontAlgn="base" hangingPunct="1">
        <a:spcBef>
          <a:spcPct val="0"/>
        </a:spcBef>
        <a:spcAft>
          <a:spcPct val="0"/>
        </a:spcAft>
        <a:buFont typeface="Arial" panose="020B0604020202020204" pitchFamily="34" charset="0"/>
        <a:defRPr sz="4400">
          <a:solidFill>
            <a:schemeClr val="tx2"/>
          </a:solidFill>
          <a:latin typeface="Times New Roman" pitchFamily="18" charset="0"/>
          <a:ea typeface="宋体" pitchFamily="2" charset="-122"/>
        </a:defRPr>
      </a:lvl4pPr>
      <a:lvl5pPr algn="ctr" rtl="0" eaLnBrk="1" fontAlgn="base" hangingPunct="1">
        <a:spcBef>
          <a:spcPct val="0"/>
        </a:spcBef>
        <a:spcAft>
          <a:spcPct val="0"/>
        </a:spcAft>
        <a:buFont typeface="Arial" panose="020B0604020202020204" pitchFamily="34" charset="0"/>
        <a:defRPr sz="4400">
          <a:solidFill>
            <a:schemeClr val="tx2"/>
          </a:solidFill>
          <a:latin typeface="Times New Roman" pitchFamily="18" charset="0"/>
          <a:ea typeface="宋体" pitchFamily="2" charset="-122"/>
        </a:defRPr>
      </a:lvl5pPr>
      <a:lvl6pPr marL="457200" algn="ctr" rtl="0" eaLnBrk="1" fontAlgn="base" hangingPunct="1">
        <a:spcBef>
          <a:spcPct val="0"/>
        </a:spcBef>
        <a:spcAft>
          <a:spcPct val="0"/>
        </a:spcAft>
        <a:buFont typeface="Arial" pitchFamily="34" charset="0"/>
        <a:defRPr sz="4400">
          <a:solidFill>
            <a:schemeClr val="tx2"/>
          </a:solidFill>
          <a:latin typeface="Times New Roman" pitchFamily="18" charset="0"/>
          <a:ea typeface="宋体" pitchFamily="2" charset="-122"/>
        </a:defRPr>
      </a:lvl6pPr>
      <a:lvl7pPr marL="914400" algn="ctr" rtl="0" eaLnBrk="1" fontAlgn="base" hangingPunct="1">
        <a:spcBef>
          <a:spcPct val="0"/>
        </a:spcBef>
        <a:spcAft>
          <a:spcPct val="0"/>
        </a:spcAft>
        <a:buFont typeface="Arial" pitchFamily="34" charset="0"/>
        <a:defRPr sz="4400">
          <a:solidFill>
            <a:schemeClr val="tx2"/>
          </a:solidFill>
          <a:latin typeface="Times New Roman" pitchFamily="18" charset="0"/>
          <a:ea typeface="宋体" pitchFamily="2" charset="-122"/>
        </a:defRPr>
      </a:lvl7pPr>
      <a:lvl8pPr marL="1371600" algn="ctr" rtl="0" eaLnBrk="1" fontAlgn="base" hangingPunct="1">
        <a:spcBef>
          <a:spcPct val="0"/>
        </a:spcBef>
        <a:spcAft>
          <a:spcPct val="0"/>
        </a:spcAft>
        <a:buFont typeface="Arial" pitchFamily="34" charset="0"/>
        <a:defRPr sz="4400">
          <a:solidFill>
            <a:schemeClr val="tx2"/>
          </a:solidFill>
          <a:latin typeface="Times New Roman" pitchFamily="18" charset="0"/>
          <a:ea typeface="宋体" pitchFamily="2" charset="-122"/>
        </a:defRPr>
      </a:lvl8pPr>
      <a:lvl9pPr marL="1828800" algn="ctr" rtl="0" eaLnBrk="1" fontAlgn="base" hangingPunct="1">
        <a:spcBef>
          <a:spcPct val="0"/>
        </a:spcBef>
        <a:spcAft>
          <a:spcPct val="0"/>
        </a:spcAft>
        <a:buFont typeface="Arial" pitchFamily="34" charset="0"/>
        <a:defRPr sz="4400">
          <a:solidFill>
            <a:schemeClr val="tx2"/>
          </a:solidFill>
          <a:latin typeface="Times New Roman" pitchFamily="18" charset="0"/>
          <a:ea typeface="宋体" pitchFamily="2" charset="-122"/>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lvl="1"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lvl="2"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lvl="3"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lvl="4"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lvl="5"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None/>
        <a:defRPr sz="24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2pPr>
      <a:lvl3pPr marL="914400" lvl="2"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3pPr>
      <a:lvl4pPr marL="1371600" lvl="3"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4pPr>
      <a:lvl5pPr marL="1828800" lvl="4"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5pPr>
      <a:lvl6pPr marL="2286000" lvl="5"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6pPr>
      <a:lvl7pPr marL="2743200" lvl="6"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7pPr>
      <a:lvl8pPr marL="3200400" lvl="7"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8pPr>
      <a:lvl9pPr marL="3657600" lvl="8"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任意多边形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nstantia"/>
              <a:ea typeface="+mn-ea"/>
              <a:cs typeface="+mn-cs"/>
            </a:endParaRPr>
          </a:p>
        </p:txBody>
      </p:sp>
      <p:sp>
        <p:nvSpPr>
          <p:cNvPr id="8" name="任意多边形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nstantia"/>
              <a:ea typeface="+mn-ea"/>
              <a:cs typeface="+mn-cs"/>
            </a:endParaRPr>
          </a:p>
        </p:txBody>
      </p:sp>
      <p:sp>
        <p:nvSpPr>
          <p:cNvPr id="9" name="标题占位符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zh-CN" altLang="en-US" smtClean="0"/>
              <a:t>单击此处编辑母版标题样式</a:t>
            </a:r>
            <a:endParaRPr kumimoji="0" lang="en-US"/>
          </a:p>
        </p:txBody>
      </p:sp>
      <p:sp>
        <p:nvSpPr>
          <p:cNvPr id="30" name="文本占位符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zh-CN" altLang="en-US" smtClean="0"/>
              <a:t>单击此处编辑母版文本样式</a:t>
            </a:r>
          </a:p>
          <a:p>
            <a:pPr lvl="1" eaLnBrk="1" latinLnBrk="0" hangingPunct="1"/>
            <a:r>
              <a:rPr kumimoji="0" lang="zh-CN" altLang="en-US" smtClean="0"/>
              <a:t>第二级</a:t>
            </a:r>
          </a:p>
          <a:p>
            <a:pPr lvl="2" eaLnBrk="1" latinLnBrk="0" hangingPunct="1"/>
            <a:r>
              <a:rPr kumimoji="0" lang="zh-CN" altLang="en-US" smtClean="0"/>
              <a:t>第三级</a:t>
            </a:r>
          </a:p>
          <a:p>
            <a:pPr lvl="3" eaLnBrk="1" latinLnBrk="0" hangingPunct="1"/>
            <a:r>
              <a:rPr kumimoji="0" lang="zh-CN" altLang="en-US" smtClean="0"/>
              <a:t>第四级</a:t>
            </a:r>
          </a:p>
          <a:p>
            <a:pPr lvl="4" eaLnBrk="1" latinLnBrk="0" hangingPunct="1"/>
            <a:r>
              <a:rPr kumimoji="0" lang="zh-CN" altLang="en-US" smtClean="0"/>
              <a:t>第五级</a:t>
            </a:r>
            <a:endParaRPr kumimoji="0" lang="en-US"/>
          </a:p>
        </p:txBody>
      </p:sp>
      <p:sp>
        <p:nvSpPr>
          <p:cNvPr id="10" name="日期占位符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E464A606-59C3-44EC-8B80-5CD3920C7AD0}" type="datetimeFigureOut">
              <a:rPr kumimoji="0" lang="zh-CN" altLang="en-US" sz="1200" b="0" i="0" u="none" strike="noStrike" kern="1200" cap="none" spc="0" normalizeH="0" baseline="0" noProof="0" smtClean="0">
                <a:ln>
                  <a:noFill/>
                </a:ln>
                <a:solidFill>
                  <a:srgbClr val="04617B">
                    <a:shade val="90000"/>
                  </a:srgbClr>
                </a:solidFill>
                <a:effectLst/>
                <a:uLnTx/>
                <a:uFillTx/>
                <a:latin typeface="Constantia"/>
                <a:ea typeface="宋体" panose="02010600030101010101" pitchFamily="2" charset="-122"/>
                <a:cs typeface="+mn-cs"/>
              </a:rPr>
              <a:pPr marL="0" marR="0" lvl="0" indent="0" algn="l" defTabSz="914400" rtl="0" eaLnBrk="1" fontAlgn="auto" latinLnBrk="0" hangingPunct="1">
                <a:lnSpc>
                  <a:spcPct val="100000"/>
                </a:lnSpc>
                <a:spcBef>
                  <a:spcPts val="0"/>
                </a:spcBef>
                <a:spcAft>
                  <a:spcPts val="0"/>
                </a:spcAft>
                <a:buClrTx/>
                <a:buSzTx/>
                <a:buFontTx/>
                <a:buNone/>
                <a:tabLst/>
                <a:defRPr/>
              </a:pPr>
              <a:t>2019/11/19</a:t>
            </a:fld>
            <a:endParaRPr kumimoji="0" lang="zh-CN" altLang="en-US" sz="1200" b="0" i="0" u="none" strike="noStrike" kern="1200" cap="none" spc="0" normalizeH="0" baseline="0" noProof="0">
              <a:ln>
                <a:noFill/>
              </a:ln>
              <a:solidFill>
                <a:srgbClr val="04617B">
                  <a:shade val="90000"/>
                </a:srgbClr>
              </a:solidFill>
              <a:effectLst/>
              <a:uLnTx/>
              <a:uFillTx/>
              <a:latin typeface="Constantia"/>
              <a:ea typeface="宋体" panose="02010600030101010101" pitchFamily="2" charset="-122"/>
              <a:cs typeface="+mn-cs"/>
            </a:endParaRPr>
          </a:p>
        </p:txBody>
      </p:sp>
      <p:sp>
        <p:nvSpPr>
          <p:cNvPr id="22" name="页脚占位符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srgbClr val="04617B">
                  <a:shade val="90000"/>
                </a:srgbClr>
              </a:solidFill>
              <a:effectLst/>
              <a:uLnTx/>
              <a:uFillTx/>
              <a:latin typeface="Constantia"/>
              <a:ea typeface="宋体" panose="02010600030101010101" pitchFamily="2" charset="-122"/>
              <a:cs typeface="+mn-cs"/>
            </a:endParaRPr>
          </a:p>
        </p:txBody>
      </p:sp>
      <p:sp>
        <p:nvSpPr>
          <p:cNvPr id="18" name="灯片编号占位符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937BC342-DE03-40EC-AE61-6708304F702D}" type="slidenum">
              <a:rPr kumimoji="0" lang="zh-CN" altLang="en-US" sz="1200" b="0" i="0" u="none" strike="noStrike" kern="1200" cap="none" spc="0" normalizeH="0" baseline="0" noProof="0" smtClean="0">
                <a:ln>
                  <a:noFill/>
                </a:ln>
                <a:solidFill>
                  <a:srgbClr val="04617B">
                    <a:shade val="90000"/>
                  </a:srgbClr>
                </a:solidFill>
                <a:effectLst/>
                <a:uLnTx/>
                <a:uFillTx/>
                <a:latin typeface="Constantia"/>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CN" altLang="en-US" sz="1200" b="0" i="0" u="none" strike="noStrike" kern="1200" cap="none" spc="0" normalizeH="0" baseline="0" noProof="0">
              <a:ln>
                <a:noFill/>
              </a:ln>
              <a:solidFill>
                <a:srgbClr val="04617B">
                  <a:shade val="90000"/>
                </a:srgbClr>
              </a:solidFill>
              <a:effectLst/>
              <a:uLnTx/>
              <a:uFillTx/>
              <a:latin typeface="Constantia"/>
              <a:ea typeface="宋体" panose="02010600030101010101" pitchFamily="2" charset="-122"/>
              <a:cs typeface="+mn-cs"/>
            </a:endParaRPr>
          </a:p>
        </p:txBody>
      </p:sp>
      <p:grpSp>
        <p:nvGrpSpPr>
          <p:cNvPr id="2" name="组合 1"/>
          <p:cNvGrpSpPr/>
          <p:nvPr/>
        </p:nvGrpSpPr>
        <p:grpSpPr>
          <a:xfrm>
            <a:off x="-19017" y="202408"/>
            <a:ext cx="9180548" cy="649224"/>
            <a:chOff x="-19045" y="216550"/>
            <a:chExt cx="9180548" cy="649224"/>
          </a:xfrm>
        </p:grpSpPr>
        <p:sp>
          <p:nvSpPr>
            <p:cNvPr id="12" name="任意多边形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nstantia"/>
                <a:ea typeface="+mn-ea"/>
                <a:cs typeface="+mn-cs"/>
              </a:endParaRPr>
            </a:p>
          </p:txBody>
        </p:sp>
        <p:sp>
          <p:nvSpPr>
            <p:cNvPr id="13" name="任意多边形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nstantia"/>
                <a:ea typeface="+mn-ea"/>
                <a:cs typeface="+mn-cs"/>
              </a:endParaRPr>
            </a:p>
          </p:txBody>
        </p:sp>
      </p:grpSp>
    </p:spTree>
    <p:extLst>
      <p:ext uri="{BB962C8B-B14F-4D97-AF65-F5344CB8AC3E}">
        <p14:creationId xmlns:p14="http://schemas.microsoft.com/office/powerpoint/2010/main" val="235782730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gehan@zju.edu.cn"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slide" Target="slide24.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slide" Target="slide22.xml"/><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533400" y="1196752"/>
            <a:ext cx="8359080" cy="2003648"/>
          </a:xfrm>
        </p:spPr>
        <p:txBody>
          <a:bodyPr>
            <a:normAutofit/>
          </a:bodyPr>
          <a:lstStyle/>
          <a:p>
            <a:pPr algn="ctr"/>
            <a:r>
              <a:rPr lang="en-US" altLang="zh-CN" dirty="0" smtClean="0"/>
              <a:t>TECHNICAL </a:t>
            </a:r>
            <a:r>
              <a:rPr lang="en-US" altLang="zh-CN" i="1" dirty="0" smtClean="0">
                <a:latin typeface="Times New Roman" panose="02020603050405020304" pitchFamily="18" charset="0"/>
                <a:cs typeface="Times New Roman" panose="02020603050405020304" pitchFamily="18" charset="0"/>
              </a:rPr>
              <a:t>READING</a:t>
            </a:r>
            <a:r>
              <a:rPr lang="en-US" altLang="zh-CN" dirty="0"/>
              <a:t> </a:t>
            </a:r>
            <a:r>
              <a:rPr lang="en-US" altLang="zh-CN" dirty="0" smtClean="0"/>
              <a:t/>
            </a:r>
            <a:br>
              <a:rPr lang="en-US" altLang="zh-CN" dirty="0" smtClean="0"/>
            </a:br>
            <a:r>
              <a:rPr lang="en-US" altLang="zh-CN" dirty="0" smtClean="0"/>
              <a:t>AND </a:t>
            </a:r>
            <a:r>
              <a:rPr lang="en-US" altLang="zh-CN" i="1" dirty="0" smtClean="0">
                <a:latin typeface="Times New Roman" panose="02020603050405020304" pitchFamily="18" charset="0"/>
                <a:cs typeface="Times New Roman" panose="02020603050405020304" pitchFamily="18" charset="0"/>
              </a:rPr>
              <a:t>WRITING</a:t>
            </a:r>
            <a:endParaRPr lang="zh-CN" altLang="en-US" i="1" dirty="0">
              <a:latin typeface="Times New Roman" panose="02020603050405020304" pitchFamily="18" charset="0"/>
              <a:cs typeface="Times New Roman" panose="02020603050405020304" pitchFamily="18" charset="0"/>
            </a:endParaRPr>
          </a:p>
        </p:txBody>
      </p:sp>
      <p:sp>
        <p:nvSpPr>
          <p:cNvPr id="3" name="副标题 2"/>
          <p:cNvSpPr>
            <a:spLocks noGrp="1"/>
          </p:cNvSpPr>
          <p:nvPr>
            <p:ph type="subTitle" idx="1"/>
          </p:nvPr>
        </p:nvSpPr>
        <p:spPr>
          <a:xfrm>
            <a:off x="683568" y="3429000"/>
            <a:ext cx="7854696" cy="1752600"/>
          </a:xfrm>
        </p:spPr>
        <p:txBody>
          <a:bodyPr/>
          <a:lstStyle/>
          <a:p>
            <a:r>
              <a:rPr lang="en-US" altLang="zh-CN" dirty="0" err="1" smtClean="0"/>
              <a:t>Ge</a:t>
            </a:r>
            <a:r>
              <a:rPr lang="en-US" altLang="zh-CN" dirty="0" smtClean="0"/>
              <a:t> Han</a:t>
            </a:r>
          </a:p>
          <a:p>
            <a:r>
              <a:rPr lang="en-US" altLang="zh-CN" dirty="0" smtClean="0"/>
              <a:t>Ocean College, Zhejiang University</a:t>
            </a:r>
          </a:p>
          <a:p>
            <a:r>
              <a:rPr lang="en-US" altLang="zh-CN" dirty="0" smtClean="0"/>
              <a:t>Email: </a:t>
            </a:r>
            <a:r>
              <a:rPr lang="en-US" altLang="zh-CN" i="1" dirty="0" smtClean="0">
                <a:hlinkClick r:id="rId2"/>
              </a:rPr>
              <a:t>gehan@zju.edu.cn</a:t>
            </a:r>
            <a:endParaRPr lang="en-US" altLang="zh-CN" i="1" dirty="0" smtClean="0"/>
          </a:p>
          <a:p>
            <a:endParaRPr lang="zh-CN"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07504" y="692696"/>
            <a:ext cx="7772400" cy="926976"/>
          </a:xfrm>
        </p:spPr>
        <p:txBody>
          <a:bodyPr/>
          <a:lstStyle/>
          <a:p>
            <a:pPr algn="l"/>
            <a:r>
              <a:rPr lang="en-US" altLang="zh-CN" b="1" dirty="0"/>
              <a:t>The place</a:t>
            </a:r>
            <a:r>
              <a:rPr lang="en-US" altLang="zh-CN" dirty="0"/>
              <a:t>-</a:t>
            </a:r>
            <a:r>
              <a:rPr lang="en-US" altLang="zh-CN" sz="2800" dirty="0"/>
              <a:t>help you to quell </a:t>
            </a:r>
            <a:r>
              <a:rPr lang="en-US" altLang="zh-CN" sz="2800" dirty="0" smtClean="0"/>
              <a:t>fear</a:t>
            </a:r>
            <a:endParaRPr lang="en-US" sz="2800" dirty="0"/>
          </a:p>
        </p:txBody>
      </p:sp>
      <p:sp>
        <p:nvSpPr>
          <p:cNvPr id="3" name="内容占位符 2"/>
          <p:cNvSpPr>
            <a:spLocks noGrp="1"/>
          </p:cNvSpPr>
          <p:nvPr>
            <p:ph idx="1"/>
          </p:nvPr>
        </p:nvSpPr>
        <p:spPr>
          <a:xfrm>
            <a:off x="251520" y="1772816"/>
            <a:ext cx="8640960" cy="4392488"/>
          </a:xfrm>
        </p:spPr>
        <p:txBody>
          <a:bodyPr/>
          <a:lstStyle/>
          <a:p>
            <a:pPr algn="just"/>
            <a:r>
              <a:rPr lang="en-US" sz="2800" dirty="0" smtClean="0"/>
              <a:t>Check the venue before the speaking event and get familiar with the surroundings.</a:t>
            </a:r>
          </a:p>
          <a:p>
            <a:pPr lvl="1" algn="just">
              <a:lnSpc>
                <a:spcPts val="3300"/>
              </a:lnSpc>
            </a:pPr>
            <a:r>
              <a:rPr lang="en-US" altLang="zh-CN" sz="2200" dirty="0"/>
              <a:t>The size of the room</a:t>
            </a:r>
          </a:p>
          <a:p>
            <a:pPr lvl="1" algn="just">
              <a:lnSpc>
                <a:spcPts val="3300"/>
              </a:lnSpc>
            </a:pPr>
            <a:r>
              <a:rPr lang="en-US" altLang="zh-CN" sz="2200" dirty="0"/>
              <a:t>The availability of equipment, e.g. </a:t>
            </a:r>
            <a:r>
              <a:rPr lang="en-US" altLang="zh-CN" sz="2200" dirty="0" smtClean="0"/>
              <a:t>microphone, overhead projector, flip chart, computer equipment</a:t>
            </a:r>
            <a:endParaRPr lang="en-US" altLang="zh-CN" sz="2200" dirty="0"/>
          </a:p>
          <a:p>
            <a:pPr lvl="1" algn="just">
              <a:lnSpc>
                <a:spcPts val="3300"/>
              </a:lnSpc>
            </a:pPr>
            <a:r>
              <a:rPr lang="en-US" altLang="zh-CN" sz="2200" dirty="0"/>
              <a:t>The position of light </a:t>
            </a:r>
            <a:r>
              <a:rPr lang="en-US" altLang="zh-CN" sz="2200" dirty="0" smtClean="0"/>
              <a:t>switches/if the room has curtains or blinds: </a:t>
            </a:r>
            <a:r>
              <a:rPr lang="en-US" altLang="zh-CN" sz="2200" dirty="0"/>
              <a:t>check if you are using audio/visual equipment and need to turn off the lights</a:t>
            </a:r>
          </a:p>
          <a:p>
            <a:pPr lvl="1" algn="just">
              <a:lnSpc>
                <a:spcPts val="3300"/>
              </a:lnSpc>
            </a:pPr>
            <a:r>
              <a:rPr lang="en-US" altLang="zh-CN" sz="2200" dirty="0"/>
              <a:t>Anything else that may affect the correct ambiance of your presentation</a:t>
            </a:r>
          </a:p>
          <a:p>
            <a:pPr algn="just"/>
            <a:endParaRPr lang="en-US" sz="2800" dirty="0"/>
          </a:p>
        </p:txBody>
      </p:sp>
    </p:spTree>
    <p:extLst>
      <p:ext uri="{BB962C8B-B14F-4D97-AF65-F5344CB8AC3E}">
        <p14:creationId xmlns:p14="http://schemas.microsoft.com/office/powerpoint/2010/main" val="39178129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57200" y="764704"/>
            <a:ext cx="7918648" cy="1143000"/>
          </a:xfrm>
        </p:spPr>
        <p:txBody>
          <a:bodyPr/>
          <a:lstStyle/>
          <a:p>
            <a:pPr algn="l"/>
            <a:r>
              <a:rPr lang="en-US" altLang="zh-CN" b="1" dirty="0"/>
              <a:t>Length of </a:t>
            </a:r>
            <a:r>
              <a:rPr lang="en-US" altLang="zh-CN" b="1" dirty="0" smtClean="0"/>
              <a:t>talk</a:t>
            </a:r>
            <a:endParaRPr lang="en-US" dirty="0"/>
          </a:p>
        </p:txBody>
      </p:sp>
      <p:sp>
        <p:nvSpPr>
          <p:cNvPr id="3" name="内容占位符 2"/>
          <p:cNvSpPr>
            <a:spLocks noGrp="1"/>
          </p:cNvSpPr>
          <p:nvPr>
            <p:ph idx="1"/>
          </p:nvPr>
        </p:nvSpPr>
        <p:spPr>
          <a:xfrm>
            <a:off x="657200" y="2060848"/>
            <a:ext cx="7918648" cy="4114800"/>
          </a:xfrm>
        </p:spPr>
        <p:txBody>
          <a:bodyPr/>
          <a:lstStyle/>
          <a:p>
            <a:pPr algn="just"/>
            <a:r>
              <a:rPr lang="en-US" sz="2800" dirty="0"/>
              <a:t>Always find out how long you have to talk and check if this includes or excludes time for questions</a:t>
            </a:r>
            <a:r>
              <a:rPr lang="en-US" sz="2800" dirty="0" smtClean="0"/>
              <a:t>.</a:t>
            </a:r>
          </a:p>
          <a:p>
            <a:pPr lvl="1" algn="just"/>
            <a:r>
              <a:rPr lang="en-US" sz="2400" dirty="0" smtClean="0"/>
              <a:t>If there are other speakers/ you are in a turning order (never over-running!)</a:t>
            </a:r>
            <a:endParaRPr lang="en-US" sz="2400" dirty="0"/>
          </a:p>
          <a:p>
            <a:pPr lvl="1" algn="just"/>
            <a:r>
              <a:rPr lang="en-US" sz="2400" dirty="0"/>
              <a:t>With in 45 minutes</a:t>
            </a:r>
            <a:r>
              <a:rPr lang="en-US" sz="2400" dirty="0" smtClean="0"/>
              <a:t>.</a:t>
            </a:r>
          </a:p>
          <a:p>
            <a:pPr marL="457200" lvl="1" indent="0" algn="just">
              <a:buNone/>
            </a:pPr>
            <a:r>
              <a:rPr lang="en-US" sz="2400" dirty="0"/>
              <a:t>	</a:t>
            </a:r>
            <a:r>
              <a:rPr lang="en-US" sz="2400" dirty="0" smtClean="0"/>
              <a:t>(make a presentation succinct, well-structured and interesting)</a:t>
            </a:r>
            <a:endParaRPr lang="en-US" sz="2400" dirty="0"/>
          </a:p>
        </p:txBody>
      </p:sp>
    </p:spTree>
    <p:extLst>
      <p:ext uri="{BB962C8B-B14F-4D97-AF65-F5344CB8AC3E}">
        <p14:creationId xmlns:p14="http://schemas.microsoft.com/office/powerpoint/2010/main" val="26114046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41478" y="980728"/>
            <a:ext cx="3096344" cy="720080"/>
          </a:xfrm>
        </p:spPr>
        <p:txBody>
          <a:bodyPr/>
          <a:lstStyle/>
          <a:p>
            <a:pPr algn="l"/>
            <a:r>
              <a:rPr lang="en-US" b="1" dirty="0" smtClean="0"/>
              <a:t>The time</a:t>
            </a:r>
            <a:endParaRPr lang="en-US" b="1" dirty="0"/>
          </a:p>
        </p:txBody>
      </p:sp>
      <p:sp>
        <p:nvSpPr>
          <p:cNvPr id="3" name="内容占位符 2"/>
          <p:cNvSpPr>
            <a:spLocks noGrp="1"/>
          </p:cNvSpPr>
          <p:nvPr>
            <p:ph idx="1"/>
          </p:nvPr>
        </p:nvSpPr>
        <p:spPr>
          <a:xfrm>
            <a:off x="341478" y="1988840"/>
            <a:ext cx="8492480" cy="4536504"/>
          </a:xfrm>
        </p:spPr>
        <p:txBody>
          <a:bodyPr/>
          <a:lstStyle/>
          <a:p>
            <a:r>
              <a:rPr lang="en-US" sz="2200" dirty="0" smtClean="0"/>
              <a:t>If you do have a choice to choose:</a:t>
            </a:r>
          </a:p>
          <a:p>
            <a:pPr lvl="1"/>
            <a:r>
              <a:rPr lang="en-US" sz="2200" dirty="0" smtClean="0"/>
              <a:t>Morning</a:t>
            </a:r>
          </a:p>
          <a:p>
            <a:pPr lvl="2"/>
            <a:r>
              <a:rPr lang="en-US" sz="2200" dirty="0" smtClean="0"/>
              <a:t>The </a:t>
            </a:r>
            <a:r>
              <a:rPr lang="en-US" sz="2200" dirty="0" smtClean="0">
                <a:solidFill>
                  <a:srgbClr val="FF0000"/>
                </a:solidFill>
              </a:rPr>
              <a:t>best</a:t>
            </a:r>
            <a:r>
              <a:rPr lang="en-US" sz="2200" dirty="0" smtClean="0"/>
              <a:t> time. Yet, late morning is not better (people begin to feel hungry)</a:t>
            </a:r>
          </a:p>
          <a:p>
            <a:pPr lvl="1"/>
            <a:r>
              <a:rPr lang="en-US" sz="2200" dirty="0" smtClean="0"/>
              <a:t>Afternoon</a:t>
            </a:r>
          </a:p>
          <a:p>
            <a:pPr lvl="2"/>
            <a:r>
              <a:rPr lang="en-US" sz="2200" dirty="0" smtClean="0"/>
              <a:t>Early afternoon (not good, people feel sleepy after lunch)</a:t>
            </a:r>
          </a:p>
          <a:p>
            <a:pPr lvl="2"/>
            <a:r>
              <a:rPr lang="en-US" sz="2200" dirty="0" smtClean="0"/>
              <a:t>Mid afternoon(good)</a:t>
            </a:r>
          </a:p>
          <a:p>
            <a:pPr lvl="2"/>
            <a:r>
              <a:rPr lang="en-US" sz="2200" dirty="0" smtClean="0"/>
              <a:t>Late afternoon(not good, people start to worry about the traffic or some home things)</a:t>
            </a:r>
          </a:p>
          <a:p>
            <a:pPr lvl="1"/>
            <a:r>
              <a:rPr lang="en-US" sz="2200" dirty="0" smtClean="0"/>
              <a:t>Evening or weekend</a:t>
            </a:r>
          </a:p>
          <a:p>
            <a:pPr marL="914400" lvl="2" indent="0">
              <a:buNone/>
            </a:pPr>
            <a:endParaRPr lang="en-US" sz="2200" dirty="0"/>
          </a:p>
        </p:txBody>
      </p:sp>
    </p:spTree>
    <p:extLst>
      <p:ext uri="{BB962C8B-B14F-4D97-AF65-F5344CB8AC3E}">
        <p14:creationId xmlns:p14="http://schemas.microsoft.com/office/powerpoint/2010/main" val="163166177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475656" y="2780928"/>
            <a:ext cx="5785558" cy="1015663"/>
          </a:xfrm>
          <a:prstGeom prst="rect">
            <a:avLst/>
          </a:prstGeom>
          <a:noFill/>
        </p:spPr>
        <p:txBody>
          <a:bodyPr wrap="none" rtlCol="0">
            <a:spAutoFit/>
          </a:bodyPr>
          <a:lstStyle/>
          <a:p>
            <a:r>
              <a:rPr lang="en-US" sz="6000" dirty="0" smtClean="0">
                <a:latin typeface="Arial" panose="020B0604020202020204" pitchFamily="34" charset="0"/>
                <a:cs typeface="Arial" panose="020B0604020202020204" pitchFamily="34" charset="0"/>
              </a:rPr>
              <a:t>2. STRUCTURE</a:t>
            </a:r>
            <a:endParaRPr lang="en-US" sz="6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1179248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323528" y="908720"/>
            <a:ext cx="8435280" cy="5400600"/>
          </a:xfrm>
        </p:spPr>
        <p:txBody>
          <a:bodyPr>
            <a:noAutofit/>
          </a:bodyPr>
          <a:lstStyle/>
          <a:p>
            <a:pPr lvl="0">
              <a:lnSpc>
                <a:spcPts val="3500"/>
              </a:lnSpc>
            </a:pPr>
            <a:r>
              <a:rPr lang="en-GB" altLang="zh-CN" sz="2200" b="1" dirty="0" smtClean="0"/>
              <a:t>Introduction</a:t>
            </a:r>
            <a:r>
              <a:rPr lang="en-GB" altLang="zh-CN" sz="2000" dirty="0" smtClean="0"/>
              <a:t> (beginning): </a:t>
            </a:r>
            <a:r>
              <a:rPr lang="en-GB" altLang="zh-CN" sz="1600" dirty="0" smtClean="0"/>
              <a:t>Give a preview of what you are going to say </a:t>
            </a:r>
          </a:p>
          <a:p>
            <a:pPr lvl="1">
              <a:lnSpc>
                <a:spcPts val="3500"/>
              </a:lnSpc>
            </a:pPr>
            <a:r>
              <a:rPr lang="en-US" altLang="zh-CN" sz="2000" dirty="0" smtClean="0"/>
              <a:t>What’s your subject &amp; the key elements</a:t>
            </a:r>
          </a:p>
          <a:p>
            <a:pPr lvl="1">
              <a:lnSpc>
                <a:spcPts val="3500"/>
              </a:lnSpc>
            </a:pPr>
            <a:r>
              <a:rPr lang="en-US" altLang="zh-CN" sz="2000" dirty="0" smtClean="0"/>
              <a:t>Give a preview and gain attention of the listeners</a:t>
            </a:r>
          </a:p>
          <a:p>
            <a:pPr lvl="1">
              <a:lnSpc>
                <a:spcPts val="3500"/>
              </a:lnSpc>
            </a:pPr>
            <a:r>
              <a:rPr lang="en-US" altLang="zh-CN" sz="2000" dirty="0" smtClean="0"/>
              <a:t>Make it clear whether you wish to accept questions during or after your speech</a:t>
            </a:r>
            <a:endParaRPr lang="zh-CN" altLang="zh-CN" sz="2000" dirty="0" smtClean="0"/>
          </a:p>
          <a:p>
            <a:pPr lvl="0">
              <a:lnSpc>
                <a:spcPts val="3500"/>
              </a:lnSpc>
            </a:pPr>
            <a:r>
              <a:rPr lang="en-GB" altLang="zh-CN" sz="2000" b="1" dirty="0" smtClean="0"/>
              <a:t>Main Content</a:t>
            </a:r>
            <a:r>
              <a:rPr lang="en-GB" altLang="zh-CN" sz="2000" dirty="0" smtClean="0"/>
              <a:t> (middle)</a:t>
            </a:r>
          </a:p>
          <a:p>
            <a:pPr lvl="1">
              <a:lnSpc>
                <a:spcPts val="3500"/>
              </a:lnSpc>
            </a:pPr>
            <a:r>
              <a:rPr lang="en-GB" altLang="zh-CN" sz="2000" dirty="0" smtClean="0"/>
              <a:t>The details of the key elements</a:t>
            </a:r>
            <a:endParaRPr lang="zh-CN" altLang="zh-CN" sz="2000" dirty="0" smtClean="0"/>
          </a:p>
          <a:p>
            <a:pPr lvl="0">
              <a:lnSpc>
                <a:spcPts val="3500"/>
              </a:lnSpc>
            </a:pPr>
            <a:r>
              <a:rPr lang="en-GB" altLang="zh-CN" sz="2000" b="1" dirty="0" smtClean="0"/>
              <a:t>Conclusion</a:t>
            </a:r>
            <a:r>
              <a:rPr lang="en-GB" altLang="zh-CN" sz="2000" dirty="0" smtClean="0"/>
              <a:t> (end)</a:t>
            </a:r>
          </a:p>
          <a:p>
            <a:pPr lvl="1">
              <a:lnSpc>
                <a:spcPts val="3500"/>
              </a:lnSpc>
            </a:pPr>
            <a:r>
              <a:rPr lang="en-GB" altLang="zh-CN" sz="2000" dirty="0" smtClean="0"/>
              <a:t>Repeat the main points, but use different words to summarise the key points</a:t>
            </a:r>
          </a:p>
          <a:p>
            <a:pPr lvl="1">
              <a:lnSpc>
                <a:spcPts val="3500"/>
              </a:lnSpc>
            </a:pPr>
            <a:r>
              <a:rPr lang="en-GB" altLang="zh-CN" sz="2000" dirty="0" smtClean="0"/>
              <a:t>End decisively</a:t>
            </a:r>
            <a:endParaRPr lang="zh-CN" altLang="zh-CN" sz="2000" dirty="0" smtClean="0"/>
          </a:p>
          <a:p>
            <a:pPr>
              <a:lnSpc>
                <a:spcPts val="3500"/>
              </a:lnSpc>
            </a:pPr>
            <a:endParaRPr lang="zh-CN" altLang="en-US" sz="2000" dirty="0"/>
          </a:p>
        </p:txBody>
      </p:sp>
      <p:sp>
        <p:nvSpPr>
          <p:cNvPr id="8193" name="Rectangle 1"/>
          <p:cNvSpPr>
            <a:spLocks noChangeArrowheads="1"/>
          </p:cNvSpPr>
          <p:nvPr/>
        </p:nvSpPr>
        <p:spPr bwMode="auto">
          <a:xfrm>
            <a:off x="4139952" y="1412776"/>
            <a:ext cx="4501008" cy="5078313"/>
          </a:xfrm>
          <a:prstGeom prst="rect">
            <a:avLst/>
          </a:prstGeom>
          <a:solidFill>
            <a:schemeClr val="tx1"/>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50000"/>
              </a:lnSpc>
              <a:spcBef>
                <a:spcPct val="0"/>
              </a:spcBef>
              <a:spcAft>
                <a:spcPct val="0"/>
              </a:spcAft>
              <a:buClrTx/>
              <a:buSzTx/>
              <a:buFont typeface="Wingdings" pitchFamily="2" charset="2"/>
              <a:buChar char="ü"/>
              <a:tabLst>
                <a:tab pos="457200" algn="l"/>
              </a:tabLst>
            </a:pPr>
            <a:r>
              <a:rPr kumimoji="0" lang="en-GB" altLang="zh-CN" sz="2400" b="0" i="0" u="sng" strike="noStrike" cap="none" normalizeH="0" baseline="0" dirty="0" smtClean="0">
                <a:ln>
                  <a:noFill/>
                </a:ln>
                <a:solidFill>
                  <a:schemeClr val="bg1"/>
                </a:solidFill>
                <a:effectLst/>
                <a:latin typeface="Calibri" pitchFamily="34" charset="0"/>
                <a:ea typeface="Helvetica"/>
                <a:cs typeface="Times New Roman" pitchFamily="18" charset="0"/>
              </a:rPr>
              <a:t>3</a:t>
            </a:r>
            <a:r>
              <a:rPr kumimoji="0" lang="en-GB" altLang="zh-CN" sz="2400" b="0" i="0" u="none" strike="noStrike" cap="none" normalizeH="0" baseline="0" dirty="0" smtClean="0">
                <a:ln>
                  <a:noFill/>
                </a:ln>
                <a:solidFill>
                  <a:schemeClr val="bg1"/>
                </a:solidFill>
                <a:effectLst/>
                <a:latin typeface="Calibri" pitchFamily="34" charset="0"/>
                <a:ea typeface="Helvetica"/>
                <a:cs typeface="Times New Roman" pitchFamily="18" charset="0"/>
              </a:rPr>
              <a:t> key points are sufficient for a </a:t>
            </a:r>
            <a:r>
              <a:rPr kumimoji="0" lang="en-GB" altLang="zh-CN" sz="2400" b="0" i="0" u="sng" strike="noStrike" cap="none" normalizeH="0" baseline="0" dirty="0" smtClean="0">
                <a:ln>
                  <a:noFill/>
                </a:ln>
                <a:solidFill>
                  <a:schemeClr val="bg1"/>
                </a:solidFill>
                <a:effectLst/>
                <a:latin typeface="Calibri" pitchFamily="34" charset="0"/>
                <a:ea typeface="Helvetica"/>
                <a:cs typeface="Times New Roman" pitchFamily="18" charset="0"/>
              </a:rPr>
              <a:t>10-15 </a:t>
            </a:r>
            <a:r>
              <a:rPr kumimoji="0" lang="en-GB" altLang="zh-CN" sz="2400" b="0" i="0" u="none" strike="noStrike" cap="none" normalizeH="0" baseline="0" dirty="0" smtClean="0">
                <a:ln>
                  <a:noFill/>
                </a:ln>
                <a:solidFill>
                  <a:schemeClr val="bg1"/>
                </a:solidFill>
                <a:effectLst/>
                <a:latin typeface="Calibri" pitchFamily="34" charset="0"/>
                <a:ea typeface="Helvetica"/>
                <a:cs typeface="Times New Roman" pitchFamily="18" charset="0"/>
              </a:rPr>
              <a:t>minute presentation.</a:t>
            </a:r>
            <a:endParaRPr kumimoji="0" lang="en-GB" altLang="zh-CN" sz="2400" b="0" i="0" u="none" strike="noStrike" cap="none" normalizeH="0" baseline="0" dirty="0" smtClean="0">
              <a:ln>
                <a:noFill/>
              </a:ln>
              <a:solidFill>
                <a:schemeClr val="bg1"/>
              </a:solidFill>
              <a:effectLst/>
              <a:latin typeface="Arial" pitchFamily="34" charset="0"/>
              <a:ea typeface="宋体" pitchFamily="2" charset="-122"/>
              <a:cs typeface="宋体" pitchFamily="2" charset="-122"/>
            </a:endParaRPr>
          </a:p>
          <a:p>
            <a:pPr marL="0" marR="0" lvl="0" indent="0" algn="just" defTabSz="914400" rtl="0" eaLnBrk="0" fontAlgn="base" latinLnBrk="0" hangingPunct="0">
              <a:lnSpc>
                <a:spcPct val="150000"/>
              </a:lnSpc>
              <a:spcBef>
                <a:spcPct val="0"/>
              </a:spcBef>
              <a:spcAft>
                <a:spcPct val="0"/>
              </a:spcAft>
              <a:buClrTx/>
              <a:buSzTx/>
              <a:buFont typeface="Wingdings" pitchFamily="2" charset="2"/>
              <a:buChar char="ü"/>
              <a:tabLst>
                <a:tab pos="457200" algn="l"/>
              </a:tabLst>
            </a:pPr>
            <a:r>
              <a:rPr kumimoji="0" lang="en-GB" altLang="zh-CN" sz="2400" b="0" i="0" u="sng" strike="noStrike" cap="none" normalizeH="0" baseline="0" dirty="0" smtClean="0">
                <a:ln>
                  <a:noFill/>
                </a:ln>
                <a:solidFill>
                  <a:schemeClr val="bg1"/>
                </a:solidFill>
                <a:effectLst/>
                <a:latin typeface="Calibri" pitchFamily="34" charset="0"/>
                <a:ea typeface="Helvetica"/>
                <a:cs typeface="Times New Roman" pitchFamily="18" charset="0"/>
              </a:rPr>
              <a:t>6</a:t>
            </a:r>
            <a:r>
              <a:rPr kumimoji="0" lang="en-GB" altLang="zh-CN" sz="2400" b="0" i="0" u="none" strike="noStrike" cap="none" normalizeH="0" baseline="0" dirty="0" smtClean="0">
                <a:ln>
                  <a:noFill/>
                </a:ln>
                <a:solidFill>
                  <a:schemeClr val="bg1"/>
                </a:solidFill>
                <a:effectLst/>
                <a:latin typeface="Calibri" pitchFamily="34" charset="0"/>
                <a:ea typeface="Helvetica"/>
                <a:cs typeface="Times New Roman" pitchFamily="18" charset="0"/>
              </a:rPr>
              <a:t> key points are sufficient for a </a:t>
            </a:r>
            <a:r>
              <a:rPr kumimoji="0" lang="en-GB" altLang="zh-CN" sz="2400" b="0" i="0" u="sng" strike="noStrike" cap="none" normalizeH="0" baseline="0" dirty="0" smtClean="0">
                <a:ln>
                  <a:noFill/>
                </a:ln>
                <a:solidFill>
                  <a:schemeClr val="bg1"/>
                </a:solidFill>
                <a:effectLst/>
                <a:latin typeface="Calibri" pitchFamily="34" charset="0"/>
                <a:ea typeface="Helvetica"/>
                <a:cs typeface="Times New Roman" pitchFamily="18" charset="0"/>
              </a:rPr>
              <a:t>30</a:t>
            </a:r>
            <a:r>
              <a:rPr kumimoji="0" lang="en-GB" altLang="zh-CN" sz="2400" b="0" i="0" u="none" strike="noStrike" cap="none" normalizeH="0" baseline="0" dirty="0" smtClean="0">
                <a:ln>
                  <a:noFill/>
                </a:ln>
                <a:solidFill>
                  <a:schemeClr val="bg1"/>
                </a:solidFill>
                <a:effectLst/>
                <a:latin typeface="Calibri" pitchFamily="34" charset="0"/>
                <a:ea typeface="Helvetica"/>
                <a:cs typeface="Times New Roman" pitchFamily="18" charset="0"/>
              </a:rPr>
              <a:t> minute presentation.</a:t>
            </a:r>
            <a:endParaRPr kumimoji="0" lang="en-GB" altLang="zh-CN" sz="2400" b="0" i="0" u="none" strike="noStrike" cap="none" normalizeH="0" baseline="0" dirty="0" smtClean="0">
              <a:ln>
                <a:noFill/>
              </a:ln>
              <a:solidFill>
                <a:schemeClr val="bg1"/>
              </a:solidFill>
              <a:effectLst/>
              <a:latin typeface="Arial" pitchFamily="34" charset="0"/>
              <a:ea typeface="宋体" pitchFamily="2" charset="-122"/>
              <a:cs typeface="宋体" pitchFamily="2" charset="-122"/>
            </a:endParaRPr>
          </a:p>
          <a:p>
            <a:pPr marL="0" marR="0" lvl="0" indent="0" algn="just" defTabSz="914400" rtl="0" eaLnBrk="0" fontAlgn="base" latinLnBrk="0" hangingPunct="0">
              <a:lnSpc>
                <a:spcPct val="150000"/>
              </a:lnSpc>
              <a:spcBef>
                <a:spcPct val="0"/>
              </a:spcBef>
              <a:spcAft>
                <a:spcPct val="0"/>
              </a:spcAft>
              <a:buClrTx/>
              <a:buSzTx/>
              <a:buFont typeface="Wingdings" pitchFamily="2" charset="2"/>
              <a:buChar char="ü"/>
              <a:tabLst>
                <a:tab pos="457200" algn="l"/>
              </a:tabLst>
            </a:pPr>
            <a:r>
              <a:rPr kumimoji="0" lang="en-GB" altLang="zh-CN" sz="2400" b="0" i="0" u="sng" strike="noStrike" cap="none" normalizeH="0" baseline="0" dirty="0" smtClean="0">
                <a:ln>
                  <a:noFill/>
                </a:ln>
                <a:solidFill>
                  <a:schemeClr val="bg1"/>
                </a:solidFill>
                <a:effectLst/>
                <a:latin typeface="Calibri" pitchFamily="34" charset="0"/>
                <a:ea typeface="Helvetica"/>
                <a:cs typeface="Times New Roman" pitchFamily="18" charset="0"/>
              </a:rPr>
              <a:t>8</a:t>
            </a:r>
            <a:r>
              <a:rPr kumimoji="0" lang="en-GB" altLang="zh-CN" sz="2400" b="0" i="0" u="none" strike="noStrike" cap="none" normalizeH="0" baseline="0" dirty="0" smtClean="0">
                <a:ln>
                  <a:noFill/>
                </a:ln>
                <a:solidFill>
                  <a:schemeClr val="bg1"/>
                </a:solidFill>
                <a:effectLst/>
                <a:latin typeface="Calibri" pitchFamily="34" charset="0"/>
                <a:ea typeface="Helvetica"/>
                <a:cs typeface="Times New Roman" pitchFamily="18" charset="0"/>
              </a:rPr>
              <a:t> key points are sufficient for a </a:t>
            </a:r>
            <a:r>
              <a:rPr kumimoji="0" lang="en-GB" altLang="zh-CN" sz="2400" b="0" i="0" u="sng" strike="noStrike" cap="none" normalizeH="0" baseline="0" dirty="0" smtClean="0">
                <a:ln>
                  <a:noFill/>
                </a:ln>
                <a:solidFill>
                  <a:schemeClr val="bg1"/>
                </a:solidFill>
                <a:effectLst/>
                <a:latin typeface="Calibri" pitchFamily="34" charset="0"/>
                <a:ea typeface="Helvetica"/>
                <a:cs typeface="Times New Roman" pitchFamily="18" charset="0"/>
              </a:rPr>
              <a:t>45</a:t>
            </a:r>
            <a:r>
              <a:rPr kumimoji="0" lang="en-GB" altLang="zh-CN" sz="2400" b="0" i="0" u="none" strike="noStrike" cap="none" normalizeH="0" baseline="0" dirty="0" smtClean="0">
                <a:ln>
                  <a:noFill/>
                </a:ln>
                <a:solidFill>
                  <a:schemeClr val="bg1"/>
                </a:solidFill>
                <a:effectLst/>
                <a:latin typeface="Calibri" pitchFamily="34" charset="0"/>
                <a:ea typeface="Helvetica"/>
                <a:cs typeface="Times New Roman" pitchFamily="18" charset="0"/>
              </a:rPr>
              <a:t> minute presentation.</a:t>
            </a:r>
          </a:p>
          <a:p>
            <a:pPr marL="0" marR="0" lvl="0" indent="0" algn="just" defTabSz="914400" rtl="0" eaLnBrk="0" fontAlgn="base" latinLnBrk="0" hangingPunct="0">
              <a:lnSpc>
                <a:spcPct val="150000"/>
              </a:lnSpc>
              <a:spcBef>
                <a:spcPct val="0"/>
              </a:spcBef>
              <a:spcAft>
                <a:spcPct val="0"/>
              </a:spcAft>
              <a:buClrTx/>
              <a:buSzTx/>
              <a:tabLst>
                <a:tab pos="457200" algn="l"/>
              </a:tabLst>
            </a:pPr>
            <a:r>
              <a:rPr lang="en-GB" altLang="zh-CN" sz="2400" dirty="0" smtClean="0">
                <a:solidFill>
                  <a:schemeClr val="bg1"/>
                </a:solidFill>
                <a:latin typeface="Calibri" pitchFamily="34" charset="0"/>
                <a:ea typeface="宋体" pitchFamily="2" charset="-122"/>
                <a:cs typeface="Times New Roman" pitchFamily="18" charset="0"/>
              </a:rPr>
              <a:t>Arrange the key points in logical order and expand them with supporting materials.</a:t>
            </a:r>
            <a:endParaRPr kumimoji="0" lang="en-GB" altLang="zh-CN" sz="2400" b="0" i="0" u="none" strike="noStrike" cap="none" normalizeH="0" baseline="0" dirty="0" smtClean="0">
              <a:ln>
                <a:noFill/>
              </a:ln>
              <a:solidFill>
                <a:schemeClr val="bg1"/>
              </a:solidFill>
              <a:effectLst/>
              <a:latin typeface="Arial" pitchFamily="34" charset="0"/>
              <a:ea typeface="宋体" pitchFamily="2" charset="-122"/>
              <a:cs typeface="宋体" pitchFamily="2" charset="-122"/>
            </a:endParaRPr>
          </a:p>
        </p:txBody>
      </p:sp>
    </p:spTree>
    <p:extLst>
      <p:ext uri="{BB962C8B-B14F-4D97-AF65-F5344CB8AC3E}">
        <p14:creationId xmlns:p14="http://schemas.microsoft.com/office/powerpoint/2010/main" val="32934620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193"/>
                                        </p:tgtEl>
                                        <p:attrNameLst>
                                          <p:attrName>style.visibility</p:attrName>
                                        </p:attrNameLst>
                                      </p:cBhvr>
                                      <p:to>
                                        <p:strVal val="visible"/>
                                      </p:to>
                                    </p:set>
                                    <p:animEffect transition="in" filter="blinds(horizontal)">
                                      <p:cBhvr>
                                        <p:cTn id="7" dur="500"/>
                                        <p:tgtEl>
                                          <p:spTgt spid="81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2627784" y="2708920"/>
            <a:ext cx="3688830" cy="1015663"/>
          </a:xfrm>
          <a:prstGeom prst="rect">
            <a:avLst/>
          </a:prstGeom>
          <a:noFill/>
        </p:spPr>
        <p:txBody>
          <a:bodyPr wrap="none" rtlCol="0">
            <a:spAutoFit/>
          </a:bodyPr>
          <a:lstStyle/>
          <a:p>
            <a:r>
              <a:rPr lang="en-US" sz="6000" dirty="0" smtClean="0">
                <a:latin typeface="Arial" panose="020B0604020202020204" pitchFamily="34" charset="0"/>
                <a:cs typeface="Arial" panose="020B0604020202020204" pitchFamily="34" charset="0"/>
              </a:rPr>
              <a:t>3. NOTES</a:t>
            </a:r>
            <a:endParaRPr lang="en-US" sz="6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8769175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67544" y="1196752"/>
            <a:ext cx="8352928" cy="4608512"/>
          </a:xfrm>
        </p:spPr>
        <p:txBody>
          <a:bodyPr/>
          <a:lstStyle/>
          <a:p>
            <a:pPr algn="just">
              <a:lnSpc>
                <a:spcPts val="4200"/>
              </a:lnSpc>
              <a:spcAft>
                <a:spcPts val="1800"/>
              </a:spcAft>
            </a:pPr>
            <a:r>
              <a:rPr lang="en-US" sz="3600" b="1" dirty="0" smtClean="0"/>
              <a:t>Full text script</a:t>
            </a:r>
          </a:p>
          <a:p>
            <a:pPr lvl="1" algn="just">
              <a:lnSpc>
                <a:spcPts val="4200"/>
              </a:lnSpc>
            </a:pPr>
            <a:r>
              <a:rPr lang="en-US" dirty="0" smtClean="0">
                <a:solidFill>
                  <a:srgbClr val="FF0000"/>
                </a:solidFill>
              </a:rPr>
              <a:t>Advantage</a:t>
            </a:r>
            <a:r>
              <a:rPr lang="en-US" dirty="0" smtClean="0"/>
              <a:t>: has the entire contents</a:t>
            </a:r>
          </a:p>
          <a:p>
            <a:pPr lvl="1" algn="just">
              <a:lnSpc>
                <a:spcPts val="4200"/>
              </a:lnSpc>
            </a:pPr>
            <a:r>
              <a:rPr lang="en-US" dirty="0" smtClean="0"/>
              <a:t>Disadvantages:</a:t>
            </a:r>
          </a:p>
          <a:p>
            <a:pPr lvl="2" algn="just">
              <a:lnSpc>
                <a:spcPts val="4200"/>
              </a:lnSpc>
            </a:pPr>
            <a:r>
              <a:rPr lang="en-US" dirty="0"/>
              <a:t>Less attention to the </a:t>
            </a:r>
            <a:r>
              <a:rPr lang="en-US" dirty="0" smtClean="0"/>
              <a:t>audience, sounds formal Sound </a:t>
            </a:r>
            <a:r>
              <a:rPr lang="en-US" dirty="0"/>
              <a:t>stilted and rather </a:t>
            </a:r>
            <a:r>
              <a:rPr lang="en-US" dirty="0" smtClean="0"/>
              <a:t>unnatural</a:t>
            </a:r>
          </a:p>
          <a:p>
            <a:pPr marL="0" indent="0" algn="just">
              <a:lnSpc>
                <a:spcPts val="4200"/>
              </a:lnSpc>
              <a:spcBef>
                <a:spcPts val="1200"/>
              </a:spcBef>
              <a:buNone/>
            </a:pPr>
            <a:r>
              <a:rPr lang="en-US" sz="2400" i="1" dirty="0" smtClean="0"/>
              <a:t>Be familiar </a:t>
            </a:r>
            <a:r>
              <a:rPr lang="en-US" sz="2400" i="1" dirty="0"/>
              <a:t>with what you are going to say and try to make eye contact with your </a:t>
            </a:r>
            <a:r>
              <a:rPr lang="en-US" sz="2400" i="1" dirty="0" smtClean="0"/>
              <a:t>audience.</a:t>
            </a:r>
            <a:endParaRPr lang="en-US" sz="2400" i="1" dirty="0"/>
          </a:p>
          <a:p>
            <a:pPr marL="0" indent="0" algn="just">
              <a:lnSpc>
                <a:spcPts val="4200"/>
              </a:lnSpc>
              <a:buNone/>
            </a:pPr>
            <a:endParaRPr lang="en-US" dirty="0"/>
          </a:p>
        </p:txBody>
      </p:sp>
    </p:spTree>
    <p:extLst>
      <p:ext uri="{BB962C8B-B14F-4D97-AF65-F5344CB8AC3E}">
        <p14:creationId xmlns:p14="http://schemas.microsoft.com/office/powerpoint/2010/main" val="182383051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611560" y="980728"/>
            <a:ext cx="8280920" cy="5688632"/>
          </a:xfrm>
        </p:spPr>
        <p:txBody>
          <a:bodyPr/>
          <a:lstStyle/>
          <a:p>
            <a:pPr algn="just"/>
            <a:r>
              <a:rPr lang="en-US" sz="3600" b="1" dirty="0" smtClean="0"/>
              <a:t>Notes pages from a slide package(Slide notes</a:t>
            </a:r>
            <a:r>
              <a:rPr lang="en-US" dirty="0" smtClean="0"/>
              <a:t>)</a:t>
            </a:r>
          </a:p>
          <a:p>
            <a:pPr marL="400050" lvl="1" indent="0" algn="just">
              <a:buNone/>
            </a:pPr>
            <a:r>
              <a:rPr lang="en-US" sz="2200" dirty="0" smtClean="0"/>
              <a:t>Write out more or less detailed points about what you plan to say in relation to every slide.</a:t>
            </a:r>
          </a:p>
          <a:p>
            <a:pPr lvl="1" algn="just"/>
            <a:r>
              <a:rPr lang="en-US" sz="2200" dirty="0" smtClean="0">
                <a:solidFill>
                  <a:srgbClr val="FF0000"/>
                </a:solidFill>
              </a:rPr>
              <a:t>Advantage: </a:t>
            </a:r>
          </a:p>
          <a:p>
            <a:pPr lvl="2" algn="just"/>
            <a:r>
              <a:rPr lang="en-US" sz="2200" dirty="0" smtClean="0"/>
              <a:t>Everything you want to say is tailored to your slide</a:t>
            </a:r>
          </a:p>
          <a:p>
            <a:pPr lvl="1" algn="just"/>
            <a:r>
              <a:rPr lang="en-US" sz="2200" dirty="0" smtClean="0"/>
              <a:t>Disadvantages: </a:t>
            </a:r>
          </a:p>
          <a:p>
            <a:pPr lvl="2" algn="just"/>
            <a:r>
              <a:rPr lang="en-US" sz="2200" dirty="0" smtClean="0"/>
              <a:t>Be hard to identify quickly and visually the most important points to make (can just use plain fonts without highlight)</a:t>
            </a:r>
          </a:p>
          <a:p>
            <a:pPr lvl="2" algn="just"/>
            <a:r>
              <a:rPr lang="en-US" sz="2200" dirty="0" smtClean="0"/>
              <a:t>There may be a sheaf of papers, and hard to handle. Also seem to be unprofessional.</a:t>
            </a:r>
          </a:p>
        </p:txBody>
      </p:sp>
    </p:spTree>
    <p:extLst>
      <p:ext uri="{BB962C8B-B14F-4D97-AF65-F5344CB8AC3E}">
        <p14:creationId xmlns:p14="http://schemas.microsoft.com/office/powerpoint/2010/main" val="139455941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251520" y="895724"/>
            <a:ext cx="8496944" cy="5285871"/>
          </a:xfrm>
        </p:spPr>
        <p:txBody>
          <a:bodyPr>
            <a:spAutoFit/>
          </a:bodyPr>
          <a:lstStyle/>
          <a:p>
            <a:pPr algn="just">
              <a:lnSpc>
                <a:spcPts val="2500"/>
              </a:lnSpc>
            </a:pPr>
            <a:r>
              <a:rPr lang="en-US" altLang="zh-CN" b="1" dirty="0" smtClean="0"/>
              <a:t>Notes on Cue Cards</a:t>
            </a:r>
          </a:p>
          <a:p>
            <a:pPr marL="457200" lvl="1" indent="0" algn="just">
              <a:lnSpc>
                <a:spcPct val="150000"/>
              </a:lnSpc>
              <a:buNone/>
            </a:pPr>
            <a:r>
              <a:rPr lang="en-US" altLang="zh-CN" sz="2400" dirty="0" smtClean="0"/>
              <a:t>Write your main points on separate index cards and underneath each point, write the supporting material in a concise way.</a:t>
            </a:r>
          </a:p>
          <a:p>
            <a:pPr lvl="1" algn="just">
              <a:lnSpc>
                <a:spcPct val="150000"/>
              </a:lnSpc>
            </a:pPr>
            <a:r>
              <a:rPr lang="en-US" altLang="zh-CN" sz="2400" dirty="0" smtClean="0">
                <a:solidFill>
                  <a:srgbClr val="FF0000"/>
                </a:solidFill>
              </a:rPr>
              <a:t>Advantage: </a:t>
            </a:r>
          </a:p>
          <a:p>
            <a:pPr lvl="2" algn="just">
              <a:lnSpc>
                <a:spcPct val="150000"/>
              </a:lnSpc>
            </a:pPr>
            <a:r>
              <a:rPr lang="en-US" altLang="zh-CN" dirty="0" smtClean="0"/>
              <a:t>speaking directly to the audience, help to increase your rapport with them.</a:t>
            </a:r>
          </a:p>
          <a:p>
            <a:pPr lvl="2" algn="just">
              <a:lnSpc>
                <a:spcPct val="150000"/>
              </a:lnSpc>
            </a:pPr>
            <a:r>
              <a:rPr lang="en-US" altLang="zh-CN" dirty="0" smtClean="0"/>
              <a:t>Looks more professional</a:t>
            </a:r>
          </a:p>
          <a:p>
            <a:pPr lvl="1" algn="just">
              <a:lnSpc>
                <a:spcPct val="150000"/>
              </a:lnSpc>
            </a:pPr>
            <a:r>
              <a:rPr lang="en-US" altLang="zh-CN" sz="2400" dirty="0" smtClean="0"/>
              <a:t>Disadvantages:</a:t>
            </a:r>
          </a:p>
          <a:p>
            <a:pPr lvl="2" algn="just">
              <a:lnSpc>
                <a:spcPct val="150000"/>
              </a:lnSpc>
            </a:pPr>
            <a:r>
              <a:rPr lang="en-US" altLang="zh-CN" dirty="0" smtClean="0"/>
              <a:t>Write down by hand.</a:t>
            </a:r>
          </a:p>
        </p:txBody>
      </p:sp>
      <p:sp>
        <p:nvSpPr>
          <p:cNvPr id="4" name="矩形 3"/>
          <p:cNvSpPr/>
          <p:nvPr/>
        </p:nvSpPr>
        <p:spPr>
          <a:xfrm>
            <a:off x="810828" y="4336058"/>
            <a:ext cx="7884435" cy="2296463"/>
          </a:xfrm>
          <a:prstGeom prst="rect">
            <a:avLst/>
          </a:prstGeom>
          <a:solidFill>
            <a:schemeClr val="tx1"/>
          </a:solidFill>
        </p:spPr>
        <p:txBody>
          <a:bodyPr wrap="square">
            <a:spAutoFit/>
          </a:bodyPr>
          <a:lstStyle/>
          <a:p>
            <a:pPr algn="just">
              <a:lnSpc>
                <a:spcPts val="3500"/>
              </a:lnSpc>
              <a:buNone/>
            </a:pPr>
            <a:r>
              <a:rPr lang="en-US" altLang="zh-CN" sz="2400" dirty="0" smtClean="0">
                <a:solidFill>
                  <a:schemeClr val="bg1"/>
                </a:solidFill>
              </a:rPr>
              <a:t>When using Cue Cards...</a:t>
            </a:r>
          </a:p>
          <a:p>
            <a:pPr marL="342900" indent="-342900" algn="just">
              <a:lnSpc>
                <a:spcPts val="3500"/>
              </a:lnSpc>
              <a:buFont typeface="Arial" panose="020B0604020202020204" pitchFamily="34" charset="0"/>
              <a:buChar char="•"/>
            </a:pPr>
            <a:r>
              <a:rPr lang="en-US" altLang="zh-CN" sz="2400" dirty="0" smtClean="0">
                <a:solidFill>
                  <a:schemeClr val="bg1"/>
                </a:solidFill>
              </a:rPr>
              <a:t>Use only one side of the card and </a:t>
            </a:r>
            <a:r>
              <a:rPr lang="en-US" altLang="zh-CN" sz="2400" b="1" dirty="0" smtClean="0">
                <a:solidFill>
                  <a:schemeClr val="bg1"/>
                </a:solidFill>
              </a:rPr>
              <a:t>number the cards</a:t>
            </a:r>
            <a:r>
              <a:rPr lang="en-US" altLang="zh-CN" sz="2400" dirty="0" smtClean="0">
                <a:solidFill>
                  <a:schemeClr val="bg1"/>
                </a:solidFill>
              </a:rPr>
              <a:t> so that you can easily reorder them if you drop them.</a:t>
            </a:r>
          </a:p>
          <a:p>
            <a:pPr marL="342900" indent="-342900" algn="just">
              <a:lnSpc>
                <a:spcPts val="3500"/>
              </a:lnSpc>
              <a:buFont typeface="Arial" panose="020B0604020202020204" pitchFamily="34" charset="0"/>
              <a:buChar char="•"/>
            </a:pPr>
            <a:r>
              <a:rPr lang="en-US" altLang="zh-CN" sz="2400" dirty="0" smtClean="0">
                <a:solidFill>
                  <a:schemeClr val="bg1"/>
                </a:solidFill>
              </a:rPr>
              <a:t>On the bottom of each cue card, write a link statement to lead you into the next point.</a:t>
            </a:r>
          </a:p>
        </p:txBody>
      </p:sp>
      <p:pic>
        <p:nvPicPr>
          <p:cNvPr id="25602" name="Picture 2" descr="C:\Users\hp\AppData\Local\Microsoft\Windows\Temporary Internet Files\Content.IE5\IZH1ABAT\light_bulb_idea[1].jpg"/>
          <p:cNvPicPr>
            <a:picLocks noChangeAspect="1" noChangeArrowheads="1"/>
          </p:cNvPicPr>
          <p:nvPr/>
        </p:nvPicPr>
        <p:blipFill>
          <a:blip r:embed="rId2" cstate="print"/>
          <a:srcRect/>
          <a:stretch>
            <a:fillRect/>
          </a:stretch>
        </p:blipFill>
        <p:spPr bwMode="auto">
          <a:xfrm>
            <a:off x="57212" y="3897076"/>
            <a:ext cx="753616" cy="877963"/>
          </a:xfrm>
          <a:prstGeom prst="rect">
            <a:avLst/>
          </a:prstGeom>
          <a:noFill/>
        </p:spPr>
      </p:pic>
    </p:spTree>
    <p:extLst>
      <p:ext uri="{BB962C8B-B14F-4D97-AF65-F5344CB8AC3E}">
        <p14:creationId xmlns:p14="http://schemas.microsoft.com/office/powerpoint/2010/main" val="11347375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25602"/>
                                        </p:tgtEl>
                                        <p:attrNameLst>
                                          <p:attrName>style.visibility</p:attrName>
                                        </p:attrNameLst>
                                      </p:cBhvr>
                                      <p:to>
                                        <p:strVal val="visible"/>
                                      </p:to>
                                    </p:set>
                                    <p:animEffect transition="in" filter="randombar(horizontal)">
                                      <p:cBhvr>
                                        <p:cTn id="7" dur="500"/>
                                        <p:tgtEl>
                                          <p:spTgt spid="25602"/>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randombar(horizontal)">
                                      <p:cBhvr>
                                        <p:cTn id="1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2"/>
          <p:cNvSpPr txBox="1">
            <a:spLocks/>
          </p:cNvSpPr>
          <p:nvPr/>
        </p:nvSpPr>
        <p:spPr>
          <a:xfrm>
            <a:off x="251520" y="895724"/>
            <a:ext cx="8496944" cy="5847755"/>
          </a:xfrm>
          <a:prstGeom prst="rect">
            <a:avLst/>
          </a:prstGeom>
        </p:spPr>
        <p:txBody>
          <a:bodyPr>
            <a:spAutoFit/>
          </a:bodyPr>
          <a:lst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lvl="1"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lvl="2"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lvl="3"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lvl="4"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lvl="5"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a:lstStyle>
          <a:p>
            <a:pPr algn="just">
              <a:lnSpc>
                <a:spcPts val="3300"/>
              </a:lnSpc>
            </a:pPr>
            <a:r>
              <a:rPr lang="en-US" altLang="zh-CN" b="1" dirty="0" smtClean="0"/>
              <a:t>Keywords on Cue Cards</a:t>
            </a:r>
          </a:p>
          <a:p>
            <a:pPr marL="457200" lvl="1" indent="0" algn="just">
              <a:lnSpc>
                <a:spcPts val="3300"/>
              </a:lnSpc>
              <a:buFont typeface="Arial" panose="020B0604020202020204" pitchFamily="34" charset="0"/>
              <a:buNone/>
            </a:pPr>
            <a:r>
              <a:rPr lang="en-US" altLang="zh-CN" sz="2400" dirty="0" smtClean="0"/>
              <a:t>Further simplify the information on the cue cards by drawing out keywords that will remind you of the key points that you wish to convey.</a:t>
            </a:r>
          </a:p>
          <a:p>
            <a:pPr lvl="1" algn="just">
              <a:lnSpc>
                <a:spcPts val="3300"/>
              </a:lnSpc>
            </a:pPr>
            <a:r>
              <a:rPr lang="en-US" altLang="zh-CN" sz="2400" dirty="0" smtClean="0">
                <a:solidFill>
                  <a:srgbClr val="FF0000"/>
                </a:solidFill>
              </a:rPr>
              <a:t>Advantage: </a:t>
            </a:r>
          </a:p>
          <a:p>
            <a:pPr lvl="2" algn="just">
              <a:lnSpc>
                <a:spcPts val="3300"/>
              </a:lnSpc>
            </a:pPr>
            <a:r>
              <a:rPr lang="en-US" altLang="zh-CN" dirty="0" smtClean="0"/>
              <a:t>Increase spontaneity and your rapport with the audience further more.</a:t>
            </a:r>
          </a:p>
          <a:p>
            <a:pPr lvl="1" algn="just">
              <a:lnSpc>
                <a:spcPts val="3300"/>
              </a:lnSpc>
            </a:pPr>
            <a:r>
              <a:rPr lang="en-US" altLang="zh-CN" sz="2400" dirty="0" smtClean="0"/>
              <a:t>Disadvantages:</a:t>
            </a:r>
          </a:p>
          <a:p>
            <a:pPr lvl="2" algn="just">
              <a:lnSpc>
                <a:spcPts val="3300"/>
              </a:lnSpc>
            </a:pPr>
            <a:r>
              <a:rPr lang="en-US" altLang="zh-CN" dirty="0" smtClean="0"/>
              <a:t>If you become side-tracked, it is easy to lose the thread and possibly miss key points</a:t>
            </a:r>
            <a:endParaRPr lang="en-US" altLang="zh-CN" dirty="0"/>
          </a:p>
          <a:p>
            <a:pPr marL="0" indent="0" algn="just">
              <a:lnSpc>
                <a:spcPts val="3300"/>
              </a:lnSpc>
              <a:spcBef>
                <a:spcPts val="2400"/>
              </a:spcBef>
              <a:buNone/>
            </a:pPr>
            <a:r>
              <a:rPr lang="en-US" altLang="zh-CN" sz="2200" i="1" dirty="0" smtClean="0"/>
              <a:t>Use this method if you are very familiar with your subject and feel confident in making this presentation.</a:t>
            </a:r>
          </a:p>
        </p:txBody>
      </p:sp>
    </p:spTree>
    <p:extLst>
      <p:ext uri="{BB962C8B-B14F-4D97-AF65-F5344CB8AC3E}">
        <p14:creationId xmlns:p14="http://schemas.microsoft.com/office/powerpoint/2010/main" val="41861045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619672" y="1484784"/>
            <a:ext cx="5832648" cy="646331"/>
          </a:xfrm>
          <a:prstGeom prst="rect">
            <a:avLst/>
          </a:prstGeom>
        </p:spPr>
        <p:txBody>
          <a:bodyPr wrap="square">
            <a:spAutoFit/>
          </a:bodyPr>
          <a:lstStyle/>
          <a:p>
            <a:r>
              <a:rPr lang="en-US" altLang="zh-CN" sz="3600" dirty="0"/>
              <a:t>http://oc.zju.edu.cn/lxspy/wx</a:t>
            </a:r>
            <a:endParaRPr lang="zh-CN" altLang="en-US" sz="3600" dirty="0"/>
          </a:p>
        </p:txBody>
      </p:sp>
    </p:spTree>
    <p:extLst>
      <p:ext uri="{BB962C8B-B14F-4D97-AF65-F5344CB8AC3E}">
        <p14:creationId xmlns:p14="http://schemas.microsoft.com/office/powerpoint/2010/main" val="8505618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611560" y="2708920"/>
            <a:ext cx="7997317" cy="830997"/>
          </a:xfrm>
          <a:prstGeom prst="rect">
            <a:avLst/>
          </a:prstGeom>
          <a:noFill/>
        </p:spPr>
        <p:txBody>
          <a:bodyPr wrap="none" rtlCol="0">
            <a:spAutoFit/>
          </a:bodyPr>
          <a:lstStyle/>
          <a:p>
            <a:r>
              <a:rPr lang="en-US" sz="4800" dirty="0" smtClean="0">
                <a:latin typeface="Arial" panose="020B0604020202020204" pitchFamily="34" charset="0"/>
                <a:cs typeface="Arial" panose="020B0604020202020204" pitchFamily="34" charset="0"/>
              </a:rPr>
              <a:t>4. DEAL WITH QUESTIONS</a:t>
            </a:r>
            <a:endParaRPr lang="en-US" sz="4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7312293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539552" y="1844824"/>
            <a:ext cx="8124747" cy="4752528"/>
          </a:xfrm>
        </p:spPr>
        <p:txBody>
          <a:bodyPr/>
          <a:lstStyle/>
          <a:p>
            <a:pPr algn="just">
              <a:lnSpc>
                <a:spcPct val="200000"/>
              </a:lnSpc>
            </a:pPr>
            <a:r>
              <a:rPr lang="en-US" dirty="0" smtClean="0"/>
              <a:t>A  little thought and some early planning</a:t>
            </a:r>
          </a:p>
          <a:p>
            <a:pPr algn="just"/>
            <a:r>
              <a:rPr lang="en-US" dirty="0" smtClean="0"/>
              <a:t>Remember that any presentation is an </a:t>
            </a:r>
            <a:r>
              <a:rPr lang="en-US" dirty="0"/>
              <a:t>information exchange: </a:t>
            </a:r>
            <a:endParaRPr lang="en-US" dirty="0" smtClean="0"/>
          </a:p>
          <a:p>
            <a:pPr lvl="1" algn="just">
              <a:lnSpc>
                <a:spcPct val="150000"/>
              </a:lnSpc>
            </a:pPr>
            <a:r>
              <a:rPr lang="en-US" sz="2400" dirty="0" smtClean="0"/>
              <a:t>As </a:t>
            </a:r>
            <a:r>
              <a:rPr lang="en-US" sz="2400" dirty="0"/>
              <a:t>a general rule, if people ask you questions, even hostile ones, it’s not to trip you up but because they genuinely want the answer.</a:t>
            </a:r>
          </a:p>
          <a:p>
            <a:pPr algn="just">
              <a:lnSpc>
                <a:spcPct val="200000"/>
              </a:lnSpc>
            </a:pPr>
            <a:endParaRPr lang="en-US" dirty="0"/>
          </a:p>
        </p:txBody>
      </p:sp>
      <p:sp>
        <p:nvSpPr>
          <p:cNvPr id="4" name="文本框 3"/>
          <p:cNvSpPr txBox="1"/>
          <p:nvPr/>
        </p:nvSpPr>
        <p:spPr>
          <a:xfrm>
            <a:off x="395536" y="908720"/>
            <a:ext cx="3810659" cy="830997"/>
          </a:xfrm>
          <a:prstGeom prst="rect">
            <a:avLst/>
          </a:prstGeom>
          <a:noFill/>
        </p:spPr>
        <p:txBody>
          <a:bodyPr wrap="none" rtlCol="0">
            <a:spAutoFit/>
          </a:bodyPr>
          <a:lstStyle/>
          <a:p>
            <a:r>
              <a:rPr lang="en-US" sz="4800" dirty="0" smtClean="0">
                <a:latin typeface="Arial" panose="020B0604020202020204" pitchFamily="34" charset="0"/>
                <a:cs typeface="Arial" panose="020B0604020202020204" pitchFamily="34" charset="0"/>
              </a:rPr>
              <a:t>QUESTIONS</a:t>
            </a:r>
            <a:endParaRPr lang="en-US" sz="4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1305379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323528" y="908720"/>
            <a:ext cx="8280920" cy="5544616"/>
          </a:xfrm>
        </p:spPr>
        <p:txBody>
          <a:bodyPr/>
          <a:lstStyle/>
          <a:p>
            <a:pPr algn="just"/>
            <a:r>
              <a:rPr lang="en-US" sz="3600" b="1" dirty="0" smtClean="0"/>
              <a:t>Setting out some Ground Rules</a:t>
            </a:r>
          </a:p>
          <a:p>
            <a:pPr lvl="1" algn="just"/>
            <a:r>
              <a:rPr lang="en-US" dirty="0" smtClean="0">
                <a:hlinkClick r:id="rId3" action="ppaction://hlinksldjump"/>
              </a:rPr>
              <a:t>In between</a:t>
            </a:r>
            <a:r>
              <a:rPr lang="en-US" dirty="0" smtClean="0"/>
              <a:t>:</a:t>
            </a:r>
          </a:p>
          <a:p>
            <a:pPr lvl="2" algn="just"/>
            <a:r>
              <a:rPr lang="en-US" dirty="0" smtClean="0"/>
              <a:t>Advantage: any misunderstandings can be dealt with immediately.</a:t>
            </a:r>
          </a:p>
          <a:p>
            <a:pPr lvl="2" algn="just"/>
            <a:r>
              <a:rPr lang="en-US" dirty="0" smtClean="0"/>
              <a:t>Disadvantage: the question will disrupt or distract the speaker, and this question maybe covered in the later slides.</a:t>
            </a:r>
          </a:p>
          <a:p>
            <a:pPr lvl="1" algn="just"/>
            <a:r>
              <a:rPr lang="en-US" dirty="0" smtClean="0"/>
              <a:t>At the end:</a:t>
            </a:r>
            <a:r>
              <a:rPr lang="en-US" sz="2000" dirty="0" smtClean="0"/>
              <a:t> make sure you set aside sufficient time</a:t>
            </a:r>
          </a:p>
          <a:p>
            <a:pPr lvl="2" algn="just"/>
            <a:r>
              <a:rPr lang="en-US" dirty="0" smtClean="0"/>
              <a:t>Advantage: make you talk slowly and carefully to make sure that your audience understand everything as you go (if you talk too quickly, there will be long question session)</a:t>
            </a:r>
          </a:p>
          <a:p>
            <a:pPr marL="0" indent="0" algn="just">
              <a:buNone/>
            </a:pPr>
            <a:r>
              <a:rPr lang="en-US" dirty="0" smtClean="0"/>
              <a:t>	</a:t>
            </a:r>
            <a:endParaRPr lang="en-US" dirty="0"/>
          </a:p>
        </p:txBody>
      </p:sp>
    </p:spTree>
    <p:extLst>
      <p:ext uri="{BB962C8B-B14F-4D97-AF65-F5344CB8AC3E}">
        <p14:creationId xmlns:p14="http://schemas.microsoft.com/office/powerpoint/2010/main" val="418965538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51520" y="764704"/>
            <a:ext cx="8625136" cy="1143000"/>
          </a:xfrm>
        </p:spPr>
        <p:txBody>
          <a:bodyPr/>
          <a:lstStyle/>
          <a:p>
            <a:pPr algn="l"/>
            <a:r>
              <a:rPr lang="en-GB" altLang="zh-CN" sz="3600" b="1" dirty="0"/>
              <a:t>Staying in Control of the </a:t>
            </a:r>
            <a:r>
              <a:rPr lang="en-GB" altLang="zh-CN" sz="3600" b="1" dirty="0" smtClean="0"/>
              <a:t>Questions</a:t>
            </a:r>
            <a:endParaRPr lang="zh-CN" altLang="en-US" sz="3600" dirty="0"/>
          </a:p>
        </p:txBody>
      </p:sp>
      <p:sp>
        <p:nvSpPr>
          <p:cNvPr id="3" name="内容占位符 2"/>
          <p:cNvSpPr>
            <a:spLocks noGrp="1"/>
          </p:cNvSpPr>
          <p:nvPr>
            <p:ph idx="1"/>
          </p:nvPr>
        </p:nvSpPr>
        <p:spPr>
          <a:xfrm>
            <a:off x="323528" y="1772816"/>
            <a:ext cx="8424936" cy="4851920"/>
          </a:xfrm>
        </p:spPr>
        <p:txBody>
          <a:bodyPr>
            <a:noAutofit/>
          </a:bodyPr>
          <a:lstStyle/>
          <a:p>
            <a:pPr algn="just">
              <a:lnSpc>
                <a:spcPct val="170000"/>
              </a:lnSpc>
              <a:buNone/>
            </a:pPr>
            <a:r>
              <a:rPr lang="en-GB" altLang="zh-CN" sz="2200" dirty="0" smtClean="0"/>
              <a:t>	However, if your presentation starts to get diverted by an interesting question, try saying something like:</a:t>
            </a:r>
            <a:endParaRPr lang="zh-CN" altLang="zh-CN" sz="2200" dirty="0" smtClean="0"/>
          </a:p>
          <a:p>
            <a:pPr algn="just">
              <a:lnSpc>
                <a:spcPct val="170000"/>
              </a:lnSpc>
              <a:buNone/>
            </a:pPr>
            <a:r>
              <a:rPr lang="en-GB" altLang="zh-CN" sz="2200" i="1" dirty="0" smtClean="0"/>
              <a:t>	</a:t>
            </a:r>
            <a:r>
              <a:rPr lang="en-GB" altLang="zh-CN" sz="2200" i="1" u="sng" dirty="0" smtClean="0"/>
              <a:t>“I think we’re getting a bit off topic here. Let’s put that to one side and you and I can chat about it later. Come and find me at the end and we’ll exchange contact details.”</a:t>
            </a:r>
            <a:endParaRPr lang="zh-CN" altLang="zh-CN" sz="2200" u="sng" dirty="0" smtClean="0"/>
          </a:p>
          <a:p>
            <a:pPr algn="just">
              <a:lnSpc>
                <a:spcPct val="170000"/>
              </a:lnSpc>
              <a:buNone/>
            </a:pPr>
            <a:r>
              <a:rPr lang="en-GB" altLang="zh-CN" sz="2200" dirty="0" smtClean="0"/>
              <a:t>	Or even:</a:t>
            </a:r>
            <a:endParaRPr lang="zh-CN" altLang="zh-CN" sz="2200" dirty="0" smtClean="0"/>
          </a:p>
          <a:p>
            <a:pPr algn="just">
              <a:lnSpc>
                <a:spcPct val="170000"/>
              </a:lnSpc>
              <a:buNone/>
            </a:pPr>
            <a:r>
              <a:rPr lang="en-GB" altLang="zh-CN" sz="2200" i="1" dirty="0" smtClean="0"/>
              <a:t>	</a:t>
            </a:r>
            <a:r>
              <a:rPr lang="en-GB" altLang="zh-CN" sz="2200" i="1" u="sng" dirty="0" smtClean="0"/>
              <a:t>“I’d really like to get on with the presentation, otherwise I may not have time to finish, but let’s talk about this later.”</a:t>
            </a:r>
          </a:p>
        </p:txBody>
      </p:sp>
    </p:spTree>
    <p:extLst>
      <p:ext uri="{BB962C8B-B14F-4D97-AF65-F5344CB8AC3E}">
        <p14:creationId xmlns:p14="http://schemas.microsoft.com/office/powerpoint/2010/main" val="12761452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randombar(horizontal)">
                                      <p:cBhvr>
                                        <p:cTn id="7" dur="500"/>
                                        <p:tgtEl>
                                          <p:spTgt spid="3">
                                            <p:txEl>
                                              <p:pRg st="1" end="1"/>
                                            </p:txEl>
                                          </p:spTgt>
                                        </p:tgtEl>
                                      </p:cBhvr>
                                    </p:animEffect>
                                  </p:childTnLst>
                                </p:cTn>
                              </p:par>
                              <p:par>
                                <p:cTn id="8" presetID="14" presetClass="entr" presetSubtype="1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0" dur="500"/>
                                        <p:tgtEl>
                                          <p:spTgt spid="3">
                                            <p:txEl>
                                              <p:pRg st="2" end="2"/>
                                            </p:txEl>
                                          </p:spTgt>
                                        </p:tgtEl>
                                      </p:cBhvr>
                                    </p:animEffect>
                                  </p:childTnLst>
                                </p:cTn>
                              </p:par>
                              <p:par>
                                <p:cTn id="11" presetID="14" presetClass="entr" presetSubtype="1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randombar(horizontal)">
                                      <p:cBhvr>
                                        <p:cTn id="13"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36805" y="764704"/>
            <a:ext cx="2232248" cy="625077"/>
          </a:xfrm>
        </p:spPr>
        <p:txBody>
          <a:bodyPr/>
          <a:lstStyle/>
          <a:p>
            <a:pPr algn="l"/>
            <a:r>
              <a:rPr lang="en-US" altLang="zh-CN" sz="3200" dirty="0" smtClean="0"/>
              <a:t>In Between</a:t>
            </a:r>
            <a:endParaRPr lang="zh-CN" altLang="en-US" sz="3200" dirty="0"/>
          </a:p>
        </p:txBody>
      </p:sp>
      <p:sp>
        <p:nvSpPr>
          <p:cNvPr id="26628" name="Rectangle 4"/>
          <p:cNvSpPr>
            <a:spLocks noChangeArrowheads="1"/>
          </p:cNvSpPr>
          <p:nvPr/>
        </p:nvSpPr>
        <p:spPr bwMode="auto">
          <a:xfrm>
            <a:off x="539552" y="1516223"/>
            <a:ext cx="8136904" cy="4834620"/>
          </a:xfrm>
          <a:prstGeom prst="rect">
            <a:avLst/>
          </a:prstGeom>
          <a:solidFill>
            <a:schemeClr val="bg1"/>
          </a:solidFill>
          <a:ln w="9525">
            <a:noFill/>
            <a:miter lim="800000"/>
            <a:headEnd/>
            <a:tailEnd/>
          </a:ln>
          <a:effectLst/>
        </p:spPr>
        <p:txBody>
          <a:bodyPr vert="horz" wrap="square" lIns="0" tIns="0" rIns="114264" bIns="114264" numCol="1" anchor="ctr" anchorCtr="0" compatLnSpc="1">
            <a:prstTxWarp prst="textNoShape">
              <a:avLst/>
            </a:prstTxWarp>
            <a:spAutoFit/>
          </a:bodyPr>
          <a:lstStyle/>
          <a:p>
            <a:pPr marL="0" marR="0" lvl="0" indent="0" algn="just" defTabSz="914400" rtl="0" eaLnBrk="0" fontAlgn="base" latinLnBrk="0" hangingPunct="0">
              <a:lnSpc>
                <a:spcPts val="3500"/>
              </a:lnSpc>
              <a:spcBef>
                <a:spcPct val="0"/>
              </a:spcBef>
              <a:spcAft>
                <a:spcPct val="0"/>
              </a:spcAft>
              <a:buClrTx/>
              <a:buSzTx/>
              <a:buFontTx/>
              <a:buNone/>
              <a:tabLst/>
            </a:pPr>
            <a:r>
              <a:rPr lang="zh-CN" altLang="zh-CN" sz="2800" dirty="0" smtClean="0"/>
              <a:t>In your introduction, explain that there are three types of questions:</a:t>
            </a:r>
          </a:p>
          <a:p>
            <a:pPr marL="342900" marR="0" lvl="0" indent="-342900" algn="just" defTabSz="914400" rtl="0" eaLnBrk="0" fontAlgn="t" latinLnBrk="0" hangingPunct="0">
              <a:lnSpc>
                <a:spcPts val="3500"/>
              </a:lnSpc>
              <a:spcBef>
                <a:spcPts val="1800"/>
              </a:spcBef>
              <a:spcAft>
                <a:spcPct val="0"/>
              </a:spcAft>
              <a:buClrTx/>
              <a:buSzTx/>
              <a:buFont typeface="+mj-lt"/>
              <a:buAutoNum type="arabicPeriod"/>
              <a:tabLst/>
            </a:pPr>
            <a:r>
              <a:rPr lang="zh-CN" altLang="zh-CN" sz="2200" dirty="0" smtClean="0"/>
              <a:t>The sort that seeks clarification of something that has just been said – </a:t>
            </a:r>
            <a:r>
              <a:rPr lang="zh-CN" altLang="zh-CN" sz="2200" i="1" dirty="0" smtClean="0"/>
              <a:t>you will answer those immediately</a:t>
            </a:r>
            <a:r>
              <a:rPr lang="zh-CN" altLang="zh-CN" sz="2200" dirty="0" smtClean="0"/>
              <a:t>;</a:t>
            </a:r>
            <a:endParaRPr lang="en-US" altLang="zh-CN" sz="2200" dirty="0" smtClean="0"/>
          </a:p>
          <a:p>
            <a:pPr marL="342900" marR="0" lvl="0" indent="-342900" algn="just" defTabSz="914400" rtl="0" eaLnBrk="0" fontAlgn="t" latinLnBrk="0" hangingPunct="0">
              <a:lnSpc>
                <a:spcPts val="3500"/>
              </a:lnSpc>
              <a:spcBef>
                <a:spcPct val="0"/>
              </a:spcBef>
              <a:spcAft>
                <a:spcPct val="0"/>
              </a:spcAft>
              <a:buClrTx/>
              <a:buSzTx/>
              <a:buFont typeface="+mj-lt"/>
              <a:buAutoNum type="arabicPeriod"/>
              <a:tabLst/>
            </a:pPr>
            <a:r>
              <a:rPr lang="zh-CN" altLang="zh-CN" sz="2200" dirty="0" smtClean="0"/>
              <a:t>The sort that asks a related question about something that you plan to cover later – </a:t>
            </a:r>
            <a:r>
              <a:rPr lang="zh-CN" altLang="zh-CN" sz="2200" i="1" dirty="0" smtClean="0"/>
              <a:t>you will answer those later in the presentation</a:t>
            </a:r>
            <a:r>
              <a:rPr lang="zh-CN" altLang="zh-CN" sz="2200" dirty="0" smtClean="0"/>
              <a:t>; and</a:t>
            </a:r>
            <a:endParaRPr lang="en-US" altLang="zh-CN" sz="2200" dirty="0" smtClean="0"/>
          </a:p>
          <a:p>
            <a:pPr marL="342900" marR="0" lvl="0" indent="-342900" algn="just" defTabSz="914400" rtl="0" eaLnBrk="0" fontAlgn="t" latinLnBrk="0" hangingPunct="0">
              <a:lnSpc>
                <a:spcPts val="3500"/>
              </a:lnSpc>
              <a:spcBef>
                <a:spcPct val="0"/>
              </a:spcBef>
              <a:spcAft>
                <a:spcPct val="0"/>
              </a:spcAft>
              <a:buClrTx/>
              <a:buSzTx/>
              <a:buFont typeface="+mj-lt"/>
              <a:buAutoNum type="arabicPeriod"/>
              <a:tabLst/>
            </a:pPr>
            <a:r>
              <a:rPr lang="zh-CN" altLang="zh-CN" sz="2200" dirty="0" smtClean="0"/>
              <a:t>The sort that is best dealt with offline because most of the audience probably won</a:t>
            </a:r>
            <a:r>
              <a:rPr lang="en-US" altLang="zh-CN" sz="2200" dirty="0" smtClean="0"/>
              <a:t>’</a:t>
            </a:r>
            <a:r>
              <a:rPr lang="zh-CN" altLang="zh-CN" sz="2200" dirty="0" smtClean="0"/>
              <a:t>t be interested, or it</a:t>
            </a:r>
            <a:r>
              <a:rPr lang="en-US" altLang="zh-CN" sz="2200" dirty="0" smtClean="0"/>
              <a:t>’</a:t>
            </a:r>
            <a:r>
              <a:rPr lang="zh-CN" altLang="zh-CN" sz="2200" dirty="0" smtClean="0"/>
              <a:t>s outside the topic of the presentation – </a:t>
            </a:r>
            <a:r>
              <a:rPr lang="zh-CN" altLang="zh-CN" sz="2200" i="1" dirty="0" smtClean="0"/>
              <a:t>you will make a note of the question and come back to the questioner afterwards</a:t>
            </a:r>
            <a:r>
              <a:rPr lang="zh-CN" altLang="zh-CN" sz="2200" dirty="0" smtClean="0"/>
              <a:t>.</a:t>
            </a:r>
          </a:p>
        </p:txBody>
      </p:sp>
      <p:pic>
        <p:nvPicPr>
          <p:cNvPr id="7" name="Picture 2" descr="C:\Users\hp\AppData\Local\Microsoft\Windows\Temporary Internet Files\Content.IE5\IZH1ABAT\light_bulb_idea[1].jpg"/>
          <p:cNvPicPr>
            <a:picLocks noChangeAspect="1" noChangeArrowheads="1"/>
          </p:cNvPicPr>
          <p:nvPr/>
        </p:nvPicPr>
        <p:blipFill>
          <a:blip r:embed="rId2" cstate="print"/>
          <a:srcRect/>
          <a:stretch>
            <a:fillRect/>
          </a:stretch>
        </p:blipFill>
        <p:spPr bwMode="auto">
          <a:xfrm>
            <a:off x="83189" y="638260"/>
            <a:ext cx="753616" cy="877963"/>
          </a:xfrm>
          <a:prstGeom prst="rect">
            <a:avLst/>
          </a:prstGeom>
          <a:noFill/>
        </p:spPr>
      </p:pic>
      <p:sp>
        <p:nvSpPr>
          <p:cNvPr id="5" name="矩形 4"/>
          <p:cNvSpPr/>
          <p:nvPr/>
        </p:nvSpPr>
        <p:spPr>
          <a:xfrm>
            <a:off x="567906" y="1516223"/>
            <a:ext cx="7831961" cy="2015936"/>
          </a:xfrm>
          <a:prstGeom prst="rect">
            <a:avLst/>
          </a:prstGeom>
          <a:solidFill>
            <a:schemeClr val="tx1"/>
          </a:solidFill>
        </p:spPr>
        <p:txBody>
          <a:bodyPr wrap="square">
            <a:spAutoFit/>
          </a:bodyPr>
          <a:lstStyle/>
          <a:p>
            <a:pPr lvl="0" algn="just" eaLnBrk="0" fontAlgn="base" hangingPunct="0">
              <a:lnSpc>
                <a:spcPts val="3000"/>
              </a:lnSpc>
              <a:spcBef>
                <a:spcPct val="0"/>
              </a:spcBef>
              <a:spcAft>
                <a:spcPct val="0"/>
              </a:spcAft>
            </a:pPr>
            <a:r>
              <a:rPr lang="zh-CN" altLang="zh-CN" sz="2200" dirty="0">
                <a:solidFill>
                  <a:schemeClr val="bg1"/>
                </a:solidFill>
              </a:rPr>
              <a:t>When a Type 2 or 3 question is asked, you can then say something like:</a:t>
            </a:r>
          </a:p>
          <a:p>
            <a:pPr lvl="0" algn="just" eaLnBrk="0" fontAlgn="ctr" hangingPunct="0">
              <a:lnSpc>
                <a:spcPts val="3000"/>
              </a:lnSpc>
              <a:spcBef>
                <a:spcPct val="0"/>
              </a:spcBef>
              <a:spcAft>
                <a:spcPct val="0"/>
              </a:spcAft>
            </a:pPr>
            <a:r>
              <a:rPr lang="zh-CN" altLang="zh-CN" sz="2200" u="sng" dirty="0">
                <a:solidFill>
                  <a:schemeClr val="bg1"/>
                </a:solidFill>
              </a:rPr>
              <a:t>“</a:t>
            </a:r>
            <a:r>
              <a:rPr lang="zh-CN" altLang="zh-CN" sz="2200" i="1" u="sng" dirty="0">
                <a:solidFill>
                  <a:schemeClr val="bg1"/>
                </a:solidFill>
              </a:rPr>
              <a:t>That</a:t>
            </a:r>
            <a:r>
              <a:rPr lang="en-US" altLang="zh-CN" sz="2200" i="1" u="sng" dirty="0">
                <a:solidFill>
                  <a:schemeClr val="bg1"/>
                </a:solidFill>
              </a:rPr>
              <a:t>’</a:t>
            </a:r>
            <a:r>
              <a:rPr lang="zh-CN" altLang="zh-CN" sz="2200" i="1" u="sng" dirty="0">
                <a:solidFill>
                  <a:schemeClr val="bg1"/>
                </a:solidFill>
              </a:rPr>
              <a:t>s a Type 2 question, so I</a:t>
            </a:r>
            <a:r>
              <a:rPr lang="en-US" altLang="zh-CN" sz="2200" i="1" u="sng" dirty="0">
                <a:solidFill>
                  <a:schemeClr val="bg1"/>
                </a:solidFill>
              </a:rPr>
              <a:t>’</a:t>
            </a:r>
            <a:r>
              <a:rPr lang="zh-CN" altLang="zh-CN" sz="2200" i="1" u="sng" dirty="0">
                <a:solidFill>
                  <a:schemeClr val="bg1"/>
                </a:solidFill>
              </a:rPr>
              <a:t>ll park that for now, and cover it later. If you don</a:t>
            </a:r>
            <a:r>
              <a:rPr lang="en-US" altLang="zh-CN" sz="2200" i="1" u="sng" dirty="0">
                <a:solidFill>
                  <a:schemeClr val="bg1"/>
                </a:solidFill>
              </a:rPr>
              <a:t>’</a:t>
            </a:r>
            <a:r>
              <a:rPr lang="zh-CN" altLang="zh-CN" sz="2200" i="1" u="sng" dirty="0">
                <a:solidFill>
                  <a:schemeClr val="bg1"/>
                </a:solidFill>
              </a:rPr>
              <a:t>t think I</a:t>
            </a:r>
            <a:r>
              <a:rPr lang="en-US" altLang="zh-CN" sz="2200" i="1" u="sng" dirty="0">
                <a:solidFill>
                  <a:schemeClr val="bg1"/>
                </a:solidFill>
              </a:rPr>
              <a:t>’</a:t>
            </a:r>
            <a:r>
              <a:rPr lang="zh-CN" altLang="zh-CN" sz="2200" i="1" u="sng" dirty="0">
                <a:solidFill>
                  <a:schemeClr val="bg1"/>
                </a:solidFill>
              </a:rPr>
              <a:t>ve covered it by the end, remind me, and I</a:t>
            </a:r>
            <a:r>
              <a:rPr lang="en-US" altLang="zh-CN" sz="2200" i="1" u="sng" dirty="0">
                <a:solidFill>
                  <a:schemeClr val="bg1"/>
                </a:solidFill>
              </a:rPr>
              <a:t>’</a:t>
            </a:r>
            <a:r>
              <a:rPr lang="zh-CN" altLang="zh-CN" sz="2200" i="1" u="sng" dirty="0">
                <a:solidFill>
                  <a:schemeClr val="bg1"/>
                </a:solidFill>
              </a:rPr>
              <a:t>ll go over it.</a:t>
            </a:r>
            <a:r>
              <a:rPr lang="zh-CN" altLang="zh-CN" sz="2200" u="sng" dirty="0">
                <a:solidFill>
                  <a:schemeClr val="bg1"/>
                </a:solidFill>
              </a:rPr>
              <a:t>”</a:t>
            </a:r>
            <a:endParaRPr lang="zh-CN" altLang="zh-CN" sz="2200" u="sng" dirty="0">
              <a:solidFill>
                <a:schemeClr val="bg1"/>
              </a:solidFill>
              <a:latin typeface="Arial" pitchFamily="34" charset="0"/>
              <a:ea typeface="宋体" pitchFamily="2" charset="-122"/>
              <a:cs typeface="宋体" pitchFamily="2" charset="-122"/>
            </a:endParaRPr>
          </a:p>
        </p:txBody>
      </p:sp>
      <p:sp>
        <p:nvSpPr>
          <p:cNvPr id="6" name="右弧形箭头 5">
            <a:hlinkClick r:id="rId3" action="ppaction://hlinksldjump"/>
          </p:cNvPr>
          <p:cNvSpPr/>
          <p:nvPr/>
        </p:nvSpPr>
        <p:spPr>
          <a:xfrm>
            <a:off x="8532440" y="6350843"/>
            <a:ext cx="288032" cy="390525"/>
          </a:xfrm>
          <a:prstGeom prst="curvedLeftArrow">
            <a:avLst/>
          </a:prstGeom>
          <a:solidFill>
            <a:srgbClr val="3366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749214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txBox="1">
            <a:spLocks/>
          </p:cNvSpPr>
          <p:nvPr/>
        </p:nvSpPr>
        <p:spPr>
          <a:xfrm>
            <a:off x="1835696" y="2636912"/>
            <a:ext cx="5472608" cy="794352"/>
          </a:xfrm>
          <a:prstGeom prst="rect">
            <a:avLst/>
          </a:prstGeom>
        </p:spPr>
        <p:txBody>
          <a:bodyPr>
            <a:noAutofit/>
          </a:bodyPr>
          <a:lstStyle>
            <a:lvl1pPr algn="ctr" rtl="0" eaLnBrk="1" fontAlgn="base" hangingPunct="1">
              <a:spcBef>
                <a:spcPct val="0"/>
              </a:spcBef>
              <a:spcAft>
                <a:spcPct val="0"/>
              </a:spcAft>
              <a:buFont typeface="Arial" panose="020B0604020202020204" pitchFamily="34" charset="0"/>
              <a:defRPr sz="4400" kern="1200">
                <a:solidFill>
                  <a:schemeClr val="tx2"/>
                </a:solidFill>
                <a:latin typeface="+mj-lt"/>
                <a:ea typeface="+mj-ea"/>
                <a:cs typeface="+mj-cs"/>
              </a:defRPr>
            </a:lvl1pPr>
            <a:lvl2pPr algn="ctr" rtl="0" eaLnBrk="1" fontAlgn="base" hangingPunct="1">
              <a:spcBef>
                <a:spcPct val="0"/>
              </a:spcBef>
              <a:spcAft>
                <a:spcPct val="0"/>
              </a:spcAft>
              <a:buFont typeface="Arial" panose="020B0604020202020204" pitchFamily="34" charset="0"/>
              <a:defRPr sz="4400">
                <a:solidFill>
                  <a:schemeClr val="tx2"/>
                </a:solidFill>
                <a:latin typeface="Times New Roman" pitchFamily="18" charset="0"/>
                <a:ea typeface="宋体" pitchFamily="2" charset="-122"/>
              </a:defRPr>
            </a:lvl2pPr>
            <a:lvl3pPr algn="ctr" rtl="0" eaLnBrk="1" fontAlgn="base" hangingPunct="1">
              <a:spcBef>
                <a:spcPct val="0"/>
              </a:spcBef>
              <a:spcAft>
                <a:spcPct val="0"/>
              </a:spcAft>
              <a:buFont typeface="Arial" panose="020B0604020202020204" pitchFamily="34" charset="0"/>
              <a:defRPr sz="4400">
                <a:solidFill>
                  <a:schemeClr val="tx2"/>
                </a:solidFill>
                <a:latin typeface="Times New Roman" pitchFamily="18" charset="0"/>
                <a:ea typeface="宋体" pitchFamily="2" charset="-122"/>
              </a:defRPr>
            </a:lvl3pPr>
            <a:lvl4pPr algn="ctr" rtl="0" eaLnBrk="1" fontAlgn="base" hangingPunct="1">
              <a:spcBef>
                <a:spcPct val="0"/>
              </a:spcBef>
              <a:spcAft>
                <a:spcPct val="0"/>
              </a:spcAft>
              <a:buFont typeface="Arial" panose="020B0604020202020204" pitchFamily="34" charset="0"/>
              <a:defRPr sz="4400">
                <a:solidFill>
                  <a:schemeClr val="tx2"/>
                </a:solidFill>
                <a:latin typeface="Times New Roman" pitchFamily="18" charset="0"/>
                <a:ea typeface="宋体" pitchFamily="2" charset="-122"/>
              </a:defRPr>
            </a:lvl4pPr>
            <a:lvl5pPr algn="ctr" rtl="0" eaLnBrk="1" fontAlgn="base" hangingPunct="1">
              <a:spcBef>
                <a:spcPct val="0"/>
              </a:spcBef>
              <a:spcAft>
                <a:spcPct val="0"/>
              </a:spcAft>
              <a:buFont typeface="Arial" panose="020B0604020202020204" pitchFamily="34" charset="0"/>
              <a:defRPr sz="4400">
                <a:solidFill>
                  <a:schemeClr val="tx2"/>
                </a:solidFill>
                <a:latin typeface="Times New Roman" pitchFamily="18" charset="0"/>
                <a:ea typeface="宋体" pitchFamily="2" charset="-122"/>
              </a:defRPr>
            </a:lvl5pPr>
            <a:lvl6pPr marL="457200" algn="ctr" rtl="0" eaLnBrk="1" fontAlgn="base" hangingPunct="1">
              <a:spcBef>
                <a:spcPct val="0"/>
              </a:spcBef>
              <a:spcAft>
                <a:spcPct val="0"/>
              </a:spcAft>
              <a:buFont typeface="Arial" pitchFamily="34" charset="0"/>
              <a:defRPr sz="4400">
                <a:solidFill>
                  <a:schemeClr val="tx2"/>
                </a:solidFill>
                <a:latin typeface="Times New Roman" pitchFamily="18" charset="0"/>
                <a:ea typeface="宋体" pitchFamily="2" charset="-122"/>
              </a:defRPr>
            </a:lvl6pPr>
            <a:lvl7pPr marL="914400" algn="ctr" rtl="0" eaLnBrk="1" fontAlgn="base" hangingPunct="1">
              <a:spcBef>
                <a:spcPct val="0"/>
              </a:spcBef>
              <a:spcAft>
                <a:spcPct val="0"/>
              </a:spcAft>
              <a:buFont typeface="Arial" pitchFamily="34" charset="0"/>
              <a:defRPr sz="4400">
                <a:solidFill>
                  <a:schemeClr val="tx2"/>
                </a:solidFill>
                <a:latin typeface="Times New Roman" pitchFamily="18" charset="0"/>
                <a:ea typeface="宋体" pitchFamily="2" charset="-122"/>
              </a:defRPr>
            </a:lvl7pPr>
            <a:lvl8pPr marL="1371600" algn="ctr" rtl="0" eaLnBrk="1" fontAlgn="base" hangingPunct="1">
              <a:spcBef>
                <a:spcPct val="0"/>
              </a:spcBef>
              <a:spcAft>
                <a:spcPct val="0"/>
              </a:spcAft>
              <a:buFont typeface="Arial" pitchFamily="34" charset="0"/>
              <a:defRPr sz="4400">
                <a:solidFill>
                  <a:schemeClr val="tx2"/>
                </a:solidFill>
                <a:latin typeface="Times New Roman" pitchFamily="18" charset="0"/>
                <a:ea typeface="宋体" pitchFamily="2" charset="-122"/>
              </a:defRPr>
            </a:lvl8pPr>
            <a:lvl9pPr marL="1828800" algn="ctr" rtl="0" eaLnBrk="1" fontAlgn="base" hangingPunct="1">
              <a:spcBef>
                <a:spcPct val="0"/>
              </a:spcBef>
              <a:spcAft>
                <a:spcPct val="0"/>
              </a:spcAft>
              <a:buFont typeface="Arial" pitchFamily="34" charset="0"/>
              <a:defRPr sz="4400">
                <a:solidFill>
                  <a:schemeClr val="tx2"/>
                </a:solidFill>
                <a:latin typeface="Times New Roman" pitchFamily="18" charset="0"/>
                <a:ea typeface="宋体" pitchFamily="2" charset="-122"/>
              </a:defRPr>
            </a:lvl9pPr>
          </a:lstStyle>
          <a:p>
            <a:r>
              <a:rPr lang="en-US" altLang="zh-CN" sz="4800" dirty="0" smtClean="0"/>
              <a:t>Managing Questions</a:t>
            </a:r>
            <a:endParaRPr lang="zh-CN" altLang="en-US" sz="4800" dirty="0"/>
          </a:p>
        </p:txBody>
      </p:sp>
    </p:spTree>
    <p:extLst>
      <p:ext uri="{BB962C8B-B14F-4D97-AF65-F5344CB8AC3E}">
        <p14:creationId xmlns:p14="http://schemas.microsoft.com/office/powerpoint/2010/main" val="196418282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395536" y="1052736"/>
            <a:ext cx="8496944" cy="5328592"/>
          </a:xfrm>
        </p:spPr>
        <p:txBody>
          <a:bodyPr>
            <a:noAutofit/>
          </a:bodyPr>
          <a:lstStyle/>
          <a:p>
            <a:pPr algn="just">
              <a:lnSpc>
                <a:spcPts val="3300"/>
              </a:lnSpc>
            </a:pPr>
            <a:r>
              <a:rPr lang="en-US" altLang="zh-CN" sz="2200" b="1" dirty="0" smtClean="0"/>
              <a:t>Listen carefully</a:t>
            </a:r>
            <a:r>
              <a:rPr lang="en-US" altLang="zh-CN" sz="2200" dirty="0" smtClean="0"/>
              <a:t> to the question and, if the audience is large, repeat it to ensure everyone in the audience has heard.</a:t>
            </a:r>
          </a:p>
          <a:p>
            <a:pPr algn="just">
              <a:lnSpc>
                <a:spcPts val="3300"/>
              </a:lnSpc>
              <a:buNone/>
            </a:pPr>
            <a:r>
              <a:rPr lang="en-US" altLang="zh-CN" sz="2200" dirty="0" smtClean="0"/>
              <a:t>	If you’re not sure you understood correctly, paraphrase it back to the questioner and check that you have it right. Answer briefly and to the point.</a:t>
            </a:r>
          </a:p>
          <a:p>
            <a:pPr algn="just">
              <a:lnSpc>
                <a:spcPts val="3300"/>
              </a:lnSpc>
            </a:pPr>
            <a:r>
              <a:rPr lang="en-US" altLang="zh-CN" sz="2200" b="1" dirty="0" smtClean="0"/>
              <a:t>If you do not know the answer,</a:t>
            </a:r>
            <a:r>
              <a:rPr lang="en-US" altLang="zh-CN" sz="2200" dirty="0" smtClean="0"/>
              <a:t> then say so and offer to find out. </a:t>
            </a:r>
            <a:r>
              <a:rPr lang="en-US" altLang="zh-CN" sz="2200" b="1" dirty="0" smtClean="0"/>
              <a:t>Then ensure that you follow up</a:t>
            </a:r>
            <a:r>
              <a:rPr lang="en-US" altLang="zh-CN" sz="2200" dirty="0" smtClean="0"/>
              <a:t>. To be able to respond, you will need the questioner’s name and email address, so make sure that you speak to them before they or you leave.</a:t>
            </a:r>
          </a:p>
          <a:p>
            <a:pPr algn="just">
              <a:lnSpc>
                <a:spcPts val="3300"/>
              </a:lnSpc>
              <a:buNone/>
            </a:pPr>
            <a:r>
              <a:rPr lang="en-US" altLang="zh-CN" sz="2200" dirty="0" smtClean="0"/>
              <a:t>		 </a:t>
            </a:r>
            <a:r>
              <a:rPr lang="en-US" altLang="zh-CN" sz="2200" u="sng" dirty="0" smtClean="0"/>
              <a:t>“</a:t>
            </a:r>
            <a:r>
              <a:rPr lang="en-US" altLang="zh-CN" sz="2200" i="1" u="sng" dirty="0" smtClean="0"/>
              <a:t>I don’t know, but I’ll find out and let you know</a:t>
            </a:r>
            <a:r>
              <a:rPr lang="en-US" altLang="zh-CN" sz="2200" u="sng" dirty="0" smtClean="0"/>
              <a:t>”</a:t>
            </a:r>
            <a:endParaRPr lang="en-US" altLang="zh-CN" sz="2200" dirty="0" smtClean="0"/>
          </a:p>
          <a:p>
            <a:pPr algn="just">
              <a:lnSpc>
                <a:spcPts val="3300"/>
              </a:lnSpc>
            </a:pPr>
            <a:r>
              <a:rPr lang="en-US" altLang="zh-CN" sz="2200" b="1" dirty="0" smtClean="0"/>
              <a:t>Relax and do not feel as if you have to know everything. If you don’t know it is better to be honest than to try to pretend</a:t>
            </a:r>
            <a:r>
              <a:rPr lang="en-US" altLang="zh-CN" sz="2200" dirty="0" smtClean="0"/>
              <a:t>.</a:t>
            </a:r>
          </a:p>
          <a:p>
            <a:pPr algn="just">
              <a:lnSpc>
                <a:spcPts val="3300"/>
              </a:lnSpc>
              <a:buNone/>
            </a:pPr>
            <a:endParaRPr lang="en-US" altLang="zh-CN" sz="2200" u="sng" dirty="0" smtClean="0"/>
          </a:p>
          <a:p>
            <a:pPr algn="just">
              <a:lnSpc>
                <a:spcPts val="3300"/>
              </a:lnSpc>
              <a:buNone/>
            </a:pPr>
            <a:endParaRPr lang="en-US" altLang="zh-CN" sz="2200" dirty="0" smtClean="0"/>
          </a:p>
        </p:txBody>
      </p:sp>
    </p:spTree>
    <p:extLst>
      <p:ext uri="{BB962C8B-B14F-4D97-AF65-F5344CB8AC3E}">
        <p14:creationId xmlns:p14="http://schemas.microsoft.com/office/powerpoint/2010/main" val="305674399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53616" y="548680"/>
            <a:ext cx="7490792" cy="1143000"/>
          </a:xfrm>
        </p:spPr>
        <p:txBody>
          <a:bodyPr>
            <a:normAutofit/>
          </a:bodyPr>
          <a:lstStyle/>
          <a:p>
            <a:pPr algn="l"/>
            <a:r>
              <a:rPr lang="en-US" altLang="zh-CN" b="1" dirty="0" smtClean="0"/>
              <a:t>Involving your Audience </a:t>
            </a:r>
            <a:endParaRPr lang="zh-CN" altLang="en-US" dirty="0"/>
          </a:p>
        </p:txBody>
      </p:sp>
      <p:sp>
        <p:nvSpPr>
          <p:cNvPr id="3" name="内容占位符 2"/>
          <p:cNvSpPr>
            <a:spLocks noGrp="1"/>
          </p:cNvSpPr>
          <p:nvPr>
            <p:ph idx="1"/>
          </p:nvPr>
        </p:nvSpPr>
        <p:spPr>
          <a:xfrm>
            <a:off x="457200" y="1647449"/>
            <a:ext cx="8229600" cy="4635115"/>
          </a:xfrm>
        </p:spPr>
        <p:txBody>
          <a:bodyPr wrap="square">
            <a:spAutoFit/>
          </a:bodyPr>
          <a:lstStyle/>
          <a:p>
            <a:pPr algn="just">
              <a:lnSpc>
                <a:spcPct val="160000"/>
              </a:lnSpc>
              <a:buNone/>
            </a:pPr>
            <a:r>
              <a:rPr lang="en-US" altLang="zh-CN" sz="1800" dirty="0" smtClean="0"/>
              <a:t>	If you are speaking to a well-informed audience, a professional group for example , and the question is a fairly general one to which you do not know the answer, consider asking the room if anyone else would like to respond. You may have the world expert on that subject sitting there who would be delighted to share their expertise with you all. If you have noticed someone in particular, you can even say:</a:t>
            </a:r>
          </a:p>
          <a:p>
            <a:pPr algn="just">
              <a:lnSpc>
                <a:spcPct val="160000"/>
              </a:lnSpc>
              <a:buNone/>
            </a:pPr>
            <a:r>
              <a:rPr lang="en-US" altLang="zh-CN" sz="1800" dirty="0" smtClean="0"/>
              <a:t>	</a:t>
            </a:r>
            <a:r>
              <a:rPr lang="en-US" altLang="zh-CN" sz="1800" u="sng" dirty="0" smtClean="0"/>
              <a:t>“</a:t>
            </a:r>
            <a:r>
              <a:rPr lang="en-US" altLang="zh-CN" sz="1800" i="1" u="sng" dirty="0" smtClean="0"/>
              <a:t>I noticed that Professor X is in the room, so I wonder if he would like to comment on that to save me displaying my ignorance</a:t>
            </a:r>
            <a:r>
              <a:rPr lang="en-US" altLang="zh-CN" sz="1800" u="sng" dirty="0" smtClean="0"/>
              <a:t>”</a:t>
            </a:r>
          </a:p>
          <a:p>
            <a:pPr algn="just">
              <a:lnSpc>
                <a:spcPct val="160000"/>
              </a:lnSpc>
              <a:buNone/>
            </a:pPr>
            <a:r>
              <a:rPr lang="en-US" altLang="zh-CN" sz="1800" dirty="0" smtClean="0"/>
              <a:t>	</a:t>
            </a:r>
            <a:r>
              <a:rPr lang="en-US" altLang="zh-CN" sz="1800" u="sng" dirty="0" smtClean="0"/>
              <a:t>“</a:t>
            </a:r>
            <a:r>
              <a:rPr lang="en-US" altLang="zh-CN" sz="1800" i="1" u="sng" dirty="0" smtClean="0"/>
              <a:t>My colleague over there is more familiar with that area than I am so, while I don’t want to put him on the spot, maybe he would be prepared to shed some light on this?</a:t>
            </a:r>
            <a:r>
              <a:rPr lang="en-US" altLang="zh-CN" sz="1800" u="sng" dirty="0" smtClean="0"/>
              <a:t>” </a:t>
            </a:r>
          </a:p>
        </p:txBody>
      </p:sp>
      <p:pic>
        <p:nvPicPr>
          <p:cNvPr id="4" name="Picture 2" descr="C:\Users\hp\AppData\Local\Microsoft\Windows\Temporary Internet Files\Content.IE5\IZH1ABAT\light_bulb_idea[1].jpg"/>
          <p:cNvPicPr>
            <a:picLocks noChangeAspect="1" noChangeArrowheads="1"/>
          </p:cNvPicPr>
          <p:nvPr/>
        </p:nvPicPr>
        <p:blipFill>
          <a:blip r:embed="rId2" cstate="print"/>
          <a:srcRect/>
          <a:stretch>
            <a:fillRect/>
          </a:stretch>
        </p:blipFill>
        <p:spPr bwMode="auto">
          <a:xfrm>
            <a:off x="0" y="548680"/>
            <a:ext cx="753616" cy="877963"/>
          </a:xfrm>
          <a:prstGeom prst="rect">
            <a:avLst/>
          </a:prstGeom>
          <a:noFill/>
        </p:spPr>
      </p:pic>
    </p:spTree>
    <p:extLst>
      <p:ext uri="{BB962C8B-B14F-4D97-AF65-F5344CB8AC3E}">
        <p14:creationId xmlns:p14="http://schemas.microsoft.com/office/powerpoint/2010/main" val="17625533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矩形 13"/>
          <p:cNvSpPr/>
          <p:nvPr/>
        </p:nvSpPr>
        <p:spPr>
          <a:xfrm>
            <a:off x="6372200" y="894962"/>
            <a:ext cx="1944216" cy="5472608"/>
          </a:xfrm>
          <a:prstGeom prst="rect">
            <a:avLst/>
          </a:prstGeom>
          <a:solidFill>
            <a:srgbClr val="FFC000">
              <a:alpha val="38000"/>
            </a:srgb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矩形 12"/>
          <p:cNvSpPr/>
          <p:nvPr/>
        </p:nvSpPr>
        <p:spPr>
          <a:xfrm>
            <a:off x="4211960" y="894962"/>
            <a:ext cx="2160240" cy="5472608"/>
          </a:xfrm>
          <a:prstGeom prst="rect">
            <a:avLst/>
          </a:prstGeom>
          <a:solidFill>
            <a:srgbClr val="FF0000">
              <a:alpha val="38000"/>
            </a:srgb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矩形 11"/>
          <p:cNvSpPr/>
          <p:nvPr/>
        </p:nvSpPr>
        <p:spPr>
          <a:xfrm>
            <a:off x="1871700" y="908720"/>
            <a:ext cx="2340260" cy="5472608"/>
          </a:xfrm>
          <a:prstGeom prst="rect">
            <a:avLst/>
          </a:prstGeom>
          <a:solidFill>
            <a:srgbClr val="0070C0">
              <a:alpha val="38000"/>
            </a:srgbClr>
          </a:solidFill>
          <a:ln>
            <a:solidFill>
              <a:srgbClr val="3366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文本框 2"/>
          <p:cNvSpPr txBox="1"/>
          <p:nvPr/>
        </p:nvSpPr>
        <p:spPr>
          <a:xfrm>
            <a:off x="107504" y="2249577"/>
            <a:ext cx="1656184" cy="523220"/>
          </a:xfrm>
          <a:prstGeom prst="rect">
            <a:avLst/>
          </a:prstGeom>
          <a:noFill/>
          <a:ln w="38100">
            <a:solidFill>
              <a:schemeClr val="accent1">
                <a:lumMod val="75000"/>
              </a:schemeClr>
            </a:solidFill>
          </a:ln>
        </p:spPr>
        <p:txBody>
          <a:bodyPr wrap="square" rtlCol="0">
            <a:spAutoFit/>
          </a:bodyPr>
          <a:lstStyle/>
          <a:p>
            <a:pPr algn="ctr"/>
            <a:r>
              <a:rPr lang="en-US" sz="2800" dirty="0" smtClean="0"/>
              <a:t>Objective</a:t>
            </a:r>
            <a:endParaRPr lang="en-US" sz="2800" dirty="0"/>
          </a:p>
        </p:txBody>
      </p:sp>
      <p:sp>
        <p:nvSpPr>
          <p:cNvPr id="4" name="文本框 3"/>
          <p:cNvSpPr txBox="1"/>
          <p:nvPr/>
        </p:nvSpPr>
        <p:spPr>
          <a:xfrm>
            <a:off x="1971012" y="2659010"/>
            <a:ext cx="1440160" cy="430887"/>
          </a:xfrm>
          <a:prstGeom prst="rect">
            <a:avLst/>
          </a:prstGeom>
          <a:noFill/>
          <a:ln w="38100">
            <a:solidFill>
              <a:srgbClr val="336699"/>
            </a:solidFill>
          </a:ln>
        </p:spPr>
        <p:txBody>
          <a:bodyPr wrap="square" rtlCol="0">
            <a:spAutoFit/>
          </a:bodyPr>
          <a:lstStyle/>
          <a:p>
            <a:pPr algn="ctr"/>
            <a:r>
              <a:rPr lang="en-US" sz="2200" dirty="0" smtClean="0"/>
              <a:t>The place</a:t>
            </a:r>
            <a:endParaRPr lang="en-US" sz="2200" dirty="0"/>
          </a:p>
        </p:txBody>
      </p:sp>
      <p:sp>
        <p:nvSpPr>
          <p:cNvPr id="5" name="文本框 4"/>
          <p:cNvSpPr txBox="1"/>
          <p:nvPr/>
        </p:nvSpPr>
        <p:spPr>
          <a:xfrm>
            <a:off x="1982844" y="1418678"/>
            <a:ext cx="1440160" cy="430887"/>
          </a:xfrm>
          <a:prstGeom prst="rect">
            <a:avLst/>
          </a:prstGeom>
          <a:noFill/>
          <a:ln w="38100">
            <a:solidFill>
              <a:srgbClr val="336699"/>
            </a:solidFill>
          </a:ln>
        </p:spPr>
        <p:txBody>
          <a:bodyPr wrap="square" rtlCol="0">
            <a:spAutoFit/>
          </a:bodyPr>
          <a:lstStyle/>
          <a:p>
            <a:pPr algn="ctr"/>
            <a:r>
              <a:rPr lang="en-US" sz="2200" dirty="0" smtClean="0"/>
              <a:t>Audience</a:t>
            </a:r>
            <a:endParaRPr lang="en-US" sz="2200" dirty="0"/>
          </a:p>
        </p:txBody>
      </p:sp>
      <p:sp>
        <p:nvSpPr>
          <p:cNvPr id="6" name="文本框 5"/>
          <p:cNvSpPr txBox="1"/>
          <p:nvPr/>
        </p:nvSpPr>
        <p:spPr>
          <a:xfrm>
            <a:off x="215516" y="3775026"/>
            <a:ext cx="1440160" cy="523220"/>
          </a:xfrm>
          <a:prstGeom prst="rect">
            <a:avLst/>
          </a:prstGeom>
          <a:noFill/>
          <a:ln w="38100">
            <a:solidFill>
              <a:schemeClr val="accent1">
                <a:lumMod val="75000"/>
              </a:schemeClr>
            </a:solidFill>
          </a:ln>
        </p:spPr>
        <p:txBody>
          <a:bodyPr wrap="square" rtlCol="0">
            <a:spAutoFit/>
          </a:bodyPr>
          <a:lstStyle/>
          <a:p>
            <a:pPr algn="ctr"/>
            <a:r>
              <a:rPr lang="en-US" sz="2800" dirty="0" smtClean="0"/>
              <a:t>Subject</a:t>
            </a:r>
            <a:endParaRPr lang="en-US" sz="2800" dirty="0"/>
          </a:p>
        </p:txBody>
      </p:sp>
      <p:sp>
        <p:nvSpPr>
          <p:cNvPr id="7" name="文本框 6"/>
          <p:cNvSpPr txBox="1"/>
          <p:nvPr/>
        </p:nvSpPr>
        <p:spPr>
          <a:xfrm>
            <a:off x="1971012" y="3683896"/>
            <a:ext cx="2088232" cy="430887"/>
          </a:xfrm>
          <a:prstGeom prst="rect">
            <a:avLst/>
          </a:prstGeom>
          <a:noFill/>
          <a:ln w="38100">
            <a:solidFill>
              <a:srgbClr val="336699"/>
            </a:solidFill>
          </a:ln>
        </p:spPr>
        <p:txBody>
          <a:bodyPr wrap="square" rtlCol="0">
            <a:spAutoFit/>
          </a:bodyPr>
          <a:lstStyle/>
          <a:p>
            <a:pPr algn="ctr"/>
            <a:r>
              <a:rPr lang="en-US" sz="2200" dirty="0" smtClean="0"/>
              <a:t>Length of Talk</a:t>
            </a:r>
            <a:endParaRPr lang="en-US" sz="2200" dirty="0"/>
          </a:p>
        </p:txBody>
      </p:sp>
      <p:sp>
        <p:nvSpPr>
          <p:cNvPr id="8" name="文本框 7"/>
          <p:cNvSpPr txBox="1"/>
          <p:nvPr/>
        </p:nvSpPr>
        <p:spPr>
          <a:xfrm>
            <a:off x="1971012" y="4924228"/>
            <a:ext cx="2088232" cy="1107996"/>
          </a:xfrm>
          <a:prstGeom prst="rect">
            <a:avLst/>
          </a:prstGeom>
          <a:noFill/>
          <a:ln w="38100">
            <a:solidFill>
              <a:srgbClr val="336699"/>
            </a:solidFill>
            <a:prstDash val="dash"/>
          </a:ln>
        </p:spPr>
        <p:txBody>
          <a:bodyPr wrap="square" rtlCol="0">
            <a:spAutoFit/>
          </a:bodyPr>
          <a:lstStyle/>
          <a:p>
            <a:r>
              <a:rPr lang="en-US" sz="2200" dirty="0" smtClean="0"/>
              <a:t>The time </a:t>
            </a:r>
          </a:p>
          <a:p>
            <a:r>
              <a:rPr lang="en-US" sz="2200" dirty="0" smtClean="0"/>
              <a:t>(when to give the talk)</a:t>
            </a:r>
            <a:endParaRPr lang="en-US" sz="2200" dirty="0"/>
          </a:p>
        </p:txBody>
      </p:sp>
      <p:sp>
        <p:nvSpPr>
          <p:cNvPr id="9" name="文本框 8"/>
          <p:cNvSpPr txBox="1"/>
          <p:nvPr/>
        </p:nvSpPr>
        <p:spPr>
          <a:xfrm>
            <a:off x="4499992" y="3805803"/>
            <a:ext cx="1440160" cy="430887"/>
          </a:xfrm>
          <a:prstGeom prst="rect">
            <a:avLst/>
          </a:prstGeom>
          <a:noFill/>
          <a:ln w="38100">
            <a:solidFill>
              <a:srgbClr val="C00000"/>
            </a:solidFill>
          </a:ln>
        </p:spPr>
        <p:txBody>
          <a:bodyPr wrap="square" rtlCol="0">
            <a:spAutoFit/>
          </a:bodyPr>
          <a:lstStyle/>
          <a:p>
            <a:pPr algn="ctr"/>
            <a:r>
              <a:rPr lang="en-US" sz="2200" dirty="0" smtClean="0"/>
              <a:t>Notes</a:t>
            </a:r>
            <a:endParaRPr lang="en-US" sz="2200" dirty="0"/>
          </a:p>
        </p:txBody>
      </p:sp>
      <p:sp>
        <p:nvSpPr>
          <p:cNvPr id="10" name="文本框 9"/>
          <p:cNvSpPr txBox="1"/>
          <p:nvPr/>
        </p:nvSpPr>
        <p:spPr>
          <a:xfrm>
            <a:off x="4319972" y="2747829"/>
            <a:ext cx="1800200" cy="523220"/>
          </a:xfrm>
          <a:prstGeom prst="rect">
            <a:avLst/>
          </a:prstGeom>
          <a:noFill/>
          <a:ln w="38100">
            <a:solidFill>
              <a:srgbClr val="C00000"/>
            </a:solidFill>
          </a:ln>
        </p:spPr>
        <p:txBody>
          <a:bodyPr wrap="square" rtlCol="0">
            <a:spAutoFit/>
          </a:bodyPr>
          <a:lstStyle/>
          <a:p>
            <a:pPr algn="ctr"/>
            <a:r>
              <a:rPr lang="en-US" sz="2800" dirty="0" smtClean="0"/>
              <a:t>Structure</a:t>
            </a:r>
            <a:endParaRPr lang="en-US" sz="2800" dirty="0"/>
          </a:p>
        </p:txBody>
      </p:sp>
      <p:sp>
        <p:nvSpPr>
          <p:cNvPr id="11" name="文本框 10"/>
          <p:cNvSpPr txBox="1"/>
          <p:nvPr/>
        </p:nvSpPr>
        <p:spPr>
          <a:xfrm>
            <a:off x="6497296" y="2913251"/>
            <a:ext cx="1619672" cy="892552"/>
          </a:xfrm>
          <a:prstGeom prst="rect">
            <a:avLst/>
          </a:prstGeom>
          <a:noFill/>
          <a:ln w="38100">
            <a:solidFill>
              <a:srgbClr val="FFC000"/>
            </a:solidFill>
          </a:ln>
        </p:spPr>
        <p:txBody>
          <a:bodyPr wrap="square" rtlCol="0">
            <a:spAutoFit/>
          </a:bodyPr>
          <a:lstStyle/>
          <a:p>
            <a:pPr algn="ctr"/>
            <a:r>
              <a:rPr lang="en-US" sz="2800" dirty="0" smtClean="0"/>
              <a:t>Deal</a:t>
            </a:r>
            <a:r>
              <a:rPr lang="en-US" sz="2400" dirty="0" smtClean="0"/>
              <a:t> with Questions</a:t>
            </a:r>
            <a:endParaRPr lang="en-US" sz="2400" dirty="0"/>
          </a:p>
        </p:txBody>
      </p:sp>
    </p:spTree>
    <p:extLst>
      <p:ext uri="{BB962C8B-B14F-4D97-AF65-F5344CB8AC3E}">
        <p14:creationId xmlns:p14="http://schemas.microsoft.com/office/powerpoint/2010/main" val="14911746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wipe(down)">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wipe(down)">
                                      <p:cBhvr>
                                        <p:cTn id="1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3" grpId="0" animBg="1"/>
      <p:bldP spid="12"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smtClean="0"/>
              <a:t>5. Helpful Points</a:t>
            </a:r>
            <a:endParaRPr lang="en-US" dirty="0"/>
          </a:p>
        </p:txBody>
      </p:sp>
      <p:sp>
        <p:nvSpPr>
          <p:cNvPr id="3" name="文本占位符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8431521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39552" y="1844824"/>
            <a:ext cx="7886700" cy="2852737"/>
          </a:xfrm>
        </p:spPr>
        <p:txBody>
          <a:bodyPr/>
          <a:lstStyle/>
          <a:p>
            <a:pPr algn="l"/>
            <a:r>
              <a:rPr lang="en-US" altLang="zh-CN" sz="4800" dirty="0" smtClean="0"/>
              <a:t/>
            </a:r>
            <a:br>
              <a:rPr lang="en-US" altLang="zh-CN" sz="4800" dirty="0" smtClean="0"/>
            </a:br>
            <a:r>
              <a:rPr lang="en-US" altLang="zh-CN" sz="4800" dirty="0" smtClean="0"/>
              <a:t>Lecture 3</a:t>
            </a:r>
            <a:r>
              <a:rPr lang="en-US" altLang="zh-CN" sz="4800" dirty="0"/>
              <a:t/>
            </a:r>
            <a:br>
              <a:rPr lang="en-US" altLang="zh-CN" sz="4800" dirty="0"/>
            </a:br>
            <a:r>
              <a:rPr lang="en-US" altLang="zh-CN" sz="4800" dirty="0" smtClean="0"/>
              <a:t/>
            </a:r>
            <a:br>
              <a:rPr lang="en-US" altLang="zh-CN" sz="4800" dirty="0" smtClean="0"/>
            </a:br>
            <a:r>
              <a:rPr lang="en-US" altLang="zh-CN" sz="4800" dirty="0" smtClean="0"/>
              <a:t>How </a:t>
            </a:r>
            <a:r>
              <a:rPr lang="en-US" altLang="zh-CN" sz="4800" dirty="0"/>
              <a:t>to </a:t>
            </a:r>
            <a:r>
              <a:rPr lang="en-US" altLang="zh-CN" sz="4800" dirty="0" smtClean="0"/>
              <a:t>prepare a presentation?</a:t>
            </a:r>
            <a:r>
              <a:rPr lang="zh-CN" altLang="en-US" sz="4800" dirty="0"/>
              <a:t/>
            </a:r>
            <a:br>
              <a:rPr lang="zh-CN" altLang="en-US" sz="4800" dirty="0"/>
            </a:br>
            <a:endParaRPr lang="en-US" dirty="0"/>
          </a:p>
        </p:txBody>
      </p:sp>
    </p:spTree>
    <p:extLst>
      <p:ext uri="{BB962C8B-B14F-4D97-AF65-F5344CB8AC3E}">
        <p14:creationId xmlns:p14="http://schemas.microsoft.com/office/powerpoint/2010/main" val="128047939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a:xfrm>
            <a:off x="467544" y="1052736"/>
            <a:ext cx="7924800" cy="5020072"/>
          </a:xfrm>
          <a:prstGeom prst="rect">
            <a:avLst/>
          </a:prstGeom>
        </p:spPr>
        <p:txBody>
          <a:bodyPr/>
          <a:lstStyle/>
          <a:p>
            <a:pPr marL="457200" marR="0" lvl="0" indent="-457200" algn="l" defTabSz="914400" rtl="0" eaLnBrk="1" fontAlgn="auto" latinLnBrk="0" hangingPunct="1">
              <a:lnSpc>
                <a:spcPct val="150000"/>
              </a:lnSpc>
              <a:spcBef>
                <a:spcPct val="20000"/>
              </a:spcBef>
              <a:spcAft>
                <a:spcPts val="0"/>
              </a:spcAft>
              <a:buSzPct val="95000"/>
              <a:buFont typeface="+mj-lt"/>
              <a:buAutoNum type="arabicPeriod"/>
              <a:tabLst/>
              <a:defRPr/>
            </a:pPr>
            <a:r>
              <a:rPr kumimoji="0" lang="en-US" altLang="zh-CN" sz="2400" b="1" i="0" u="none" strike="noStrike" kern="1200" cap="none" spc="0" normalizeH="0" baseline="0" noProof="0" dirty="0" smtClean="0">
                <a:ln>
                  <a:noFill/>
                </a:ln>
                <a:solidFill>
                  <a:schemeClr val="tx1"/>
                </a:solidFill>
                <a:effectLst/>
                <a:uLnTx/>
                <a:uFillTx/>
                <a:latin typeface="+mn-lt"/>
                <a:ea typeface="宋体" charset="-122"/>
                <a:cs typeface="+mn-cs"/>
              </a:rPr>
              <a:t>Fewer words on slides</a:t>
            </a:r>
          </a:p>
          <a:p>
            <a:pPr marL="800100" lvl="1" indent="-342900">
              <a:lnSpc>
                <a:spcPct val="150000"/>
              </a:lnSpc>
              <a:spcBef>
                <a:spcPct val="20000"/>
              </a:spcBef>
              <a:buSzPct val="95000"/>
              <a:buFont typeface="Arial" panose="020B0604020202020204" pitchFamily="34" charset="0"/>
              <a:buChar char="•"/>
              <a:defRPr/>
            </a:pPr>
            <a:r>
              <a:rPr kumimoji="0" lang="en-US" altLang="zh-CN" sz="2400" b="0" i="0" u="none" strike="noStrike" kern="1200" cap="none" spc="0" normalizeH="0" baseline="0" noProof="0" dirty="0" smtClean="0">
                <a:ln>
                  <a:noFill/>
                </a:ln>
                <a:solidFill>
                  <a:schemeClr val="tx1"/>
                </a:solidFill>
                <a:effectLst/>
                <a:uLnTx/>
                <a:uFillTx/>
                <a:latin typeface="+mn-lt"/>
                <a:ea typeface="宋体" charset="-122"/>
                <a:cs typeface="+mn-cs"/>
              </a:rPr>
              <a:t>A picture says a thousand words</a:t>
            </a:r>
          </a:p>
          <a:p>
            <a:pPr marL="457200" indent="-457200">
              <a:lnSpc>
                <a:spcPct val="150000"/>
              </a:lnSpc>
              <a:spcBef>
                <a:spcPct val="20000"/>
              </a:spcBef>
              <a:buSzPct val="95000"/>
              <a:buFont typeface="+mj-lt"/>
              <a:buAutoNum type="arabicPeriod"/>
              <a:defRPr/>
            </a:pPr>
            <a:r>
              <a:rPr kumimoji="0" lang="en-US" altLang="zh-CN" sz="2400" b="1" i="0" u="none" strike="noStrike" kern="1200" cap="none" spc="0" normalizeH="0" baseline="0" noProof="0" dirty="0" smtClean="0">
                <a:ln>
                  <a:noFill/>
                </a:ln>
                <a:solidFill>
                  <a:schemeClr val="tx1"/>
                </a:solidFill>
                <a:effectLst/>
                <a:uLnTx/>
                <a:uFillTx/>
                <a:latin typeface="+mn-lt"/>
                <a:ea typeface="宋体" charset="-122"/>
                <a:cs typeface="+mn-cs"/>
              </a:rPr>
              <a:t>Use correct grammar and spelling</a:t>
            </a:r>
          </a:p>
          <a:p>
            <a:pPr marL="457200" indent="-457200">
              <a:lnSpc>
                <a:spcPct val="150000"/>
              </a:lnSpc>
              <a:spcBef>
                <a:spcPct val="20000"/>
              </a:spcBef>
              <a:buSzPct val="95000"/>
              <a:buFont typeface="+mj-lt"/>
              <a:buAutoNum type="arabicPeriod"/>
              <a:defRPr/>
            </a:pPr>
            <a:r>
              <a:rPr kumimoji="0" lang="en-US" altLang="zh-CN" sz="2400" b="1" i="0" u="none" strike="noStrike" kern="1200" cap="none" spc="0" normalizeH="0" baseline="0" noProof="0" dirty="0" smtClean="0">
                <a:ln>
                  <a:noFill/>
                </a:ln>
                <a:solidFill>
                  <a:schemeClr val="tx1"/>
                </a:solidFill>
                <a:effectLst/>
                <a:uLnTx/>
                <a:uFillTx/>
                <a:latin typeface="+mn-lt"/>
                <a:ea typeface="宋体" charset="-122"/>
                <a:cs typeface="+mn-cs"/>
              </a:rPr>
              <a:t>Animation</a:t>
            </a:r>
          </a:p>
          <a:p>
            <a:pPr marL="736092" marR="0" lvl="1" indent="-342900" algn="l" defTabSz="914400" rtl="0" eaLnBrk="1" fontAlgn="auto" latinLnBrk="0" hangingPunct="1">
              <a:lnSpc>
                <a:spcPct val="150000"/>
              </a:lnSpc>
              <a:spcBef>
                <a:spcPct val="20000"/>
              </a:spcBef>
              <a:spcAft>
                <a:spcPts val="0"/>
              </a:spcAft>
              <a:buSzPct val="85000"/>
              <a:buFont typeface="Arial" panose="020B0604020202020204" pitchFamily="34" charset="0"/>
              <a:buChar char="•"/>
              <a:tabLst/>
              <a:defRPr/>
            </a:pPr>
            <a:r>
              <a:rPr kumimoji="0" lang="en-US" altLang="zh-CN" sz="2400" b="0" i="0" u="none" strike="noStrike" kern="1200" cap="none" spc="0" normalizeH="0" baseline="0" noProof="0" dirty="0" smtClean="0">
                <a:ln>
                  <a:noFill/>
                </a:ln>
                <a:effectLst/>
                <a:uLnTx/>
                <a:uFillTx/>
                <a:latin typeface="+mn-lt"/>
                <a:ea typeface="宋体" charset="-122"/>
                <a:cs typeface="+mn-cs"/>
              </a:rPr>
              <a:t>Often helpful, but not always necessary</a:t>
            </a:r>
          </a:p>
          <a:p>
            <a:pPr marL="393192" indent="-457200">
              <a:lnSpc>
                <a:spcPct val="150000"/>
              </a:lnSpc>
              <a:spcBef>
                <a:spcPct val="20000"/>
              </a:spcBef>
              <a:buSzPct val="85000"/>
              <a:buFont typeface="+mj-lt"/>
              <a:buAutoNum type="arabicPeriod"/>
              <a:defRPr/>
            </a:pPr>
            <a:r>
              <a:rPr kumimoji="0" lang="en-US" altLang="zh-CN" sz="2400" b="1" i="0" u="none" strike="noStrike" kern="1200" cap="none" spc="0" normalizeH="0" baseline="0" noProof="0" dirty="0" smtClean="0">
                <a:ln>
                  <a:noFill/>
                </a:ln>
                <a:solidFill>
                  <a:schemeClr val="tx1"/>
                </a:solidFill>
                <a:effectLst/>
                <a:uLnTx/>
                <a:uFillTx/>
                <a:latin typeface="+mn-lt"/>
                <a:ea typeface="宋体" charset="-122"/>
                <a:cs typeface="+mn-cs"/>
              </a:rPr>
              <a:t>Explain your graphics</a:t>
            </a:r>
          </a:p>
          <a:p>
            <a:pPr marL="393192" indent="-457200">
              <a:lnSpc>
                <a:spcPct val="150000"/>
              </a:lnSpc>
              <a:spcBef>
                <a:spcPct val="20000"/>
              </a:spcBef>
              <a:buSzPct val="85000"/>
              <a:buFont typeface="+mj-lt"/>
              <a:buAutoNum type="arabicPeriod"/>
              <a:defRPr/>
            </a:pPr>
            <a:r>
              <a:rPr lang="en-US" altLang="zh-CN" sz="2400" b="1" dirty="0">
                <a:ea typeface="宋体" charset="-122"/>
              </a:rPr>
              <a:t>Keep slides in order; don’t flip back and forth</a:t>
            </a:r>
          </a:p>
          <a:p>
            <a:pPr marL="736092" lvl="1" indent="-342900">
              <a:lnSpc>
                <a:spcPct val="150000"/>
              </a:lnSpc>
              <a:spcBef>
                <a:spcPct val="20000"/>
              </a:spcBef>
              <a:buSzPct val="85000"/>
              <a:buFont typeface="Arial" panose="020B0604020202020204" pitchFamily="34" charset="0"/>
              <a:buChar char="•"/>
              <a:defRPr/>
            </a:pPr>
            <a:r>
              <a:rPr lang="en-US" altLang="zh-CN" sz="2400" dirty="0">
                <a:ea typeface="宋体" charset="-122"/>
              </a:rPr>
              <a:t>Repeat slides if necessary</a:t>
            </a:r>
          </a:p>
          <a:p>
            <a:pPr marL="393192" indent="-457200">
              <a:lnSpc>
                <a:spcPct val="150000"/>
              </a:lnSpc>
              <a:spcBef>
                <a:spcPct val="20000"/>
              </a:spcBef>
              <a:buSzPct val="85000"/>
              <a:buFont typeface="+mj-lt"/>
              <a:buAutoNum type="arabicPeriod"/>
              <a:defRPr/>
            </a:pPr>
            <a:endParaRPr kumimoji="0" lang="en-US" altLang="zh-CN" sz="2400" b="0" i="0" u="none" strike="noStrike" kern="1200" cap="none" spc="0" normalizeH="0" baseline="0" noProof="0" dirty="0" smtClean="0">
              <a:ln>
                <a:noFill/>
              </a:ln>
              <a:solidFill>
                <a:schemeClr val="tx1"/>
              </a:solidFill>
              <a:effectLst/>
              <a:uLnTx/>
              <a:uFillTx/>
              <a:latin typeface="+mn-lt"/>
              <a:ea typeface="宋体" charset="-122"/>
              <a:cs typeface="+mn-cs"/>
            </a:endParaRPr>
          </a:p>
        </p:txBody>
      </p:sp>
    </p:spTree>
    <p:extLst>
      <p:ext uri="{BB962C8B-B14F-4D97-AF65-F5344CB8AC3E}">
        <p14:creationId xmlns:p14="http://schemas.microsoft.com/office/powerpoint/2010/main" val="363748103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467544" y="1196752"/>
            <a:ext cx="8280920" cy="4781117"/>
          </a:xfrm>
          <a:prstGeom prst="rect">
            <a:avLst/>
          </a:prstGeom>
        </p:spPr>
        <p:txBody>
          <a:bodyPr wrap="square">
            <a:spAutoFit/>
          </a:bodyPr>
          <a:lstStyle/>
          <a:p>
            <a:pPr marL="457200" lvl="0" indent="-457200">
              <a:lnSpc>
                <a:spcPct val="200000"/>
              </a:lnSpc>
              <a:spcBef>
                <a:spcPct val="20000"/>
              </a:spcBef>
              <a:buSzPct val="95000"/>
              <a:buFont typeface="+mj-lt"/>
              <a:buAutoNum type="arabicPeriod" startAt="6"/>
              <a:defRPr/>
            </a:pPr>
            <a:r>
              <a:rPr lang="en-US" altLang="zh-CN" sz="2400" b="1" dirty="0" smtClean="0">
                <a:ea typeface="宋体" charset="-122"/>
              </a:rPr>
              <a:t>Point things out</a:t>
            </a:r>
            <a:r>
              <a:rPr lang="en-US" altLang="zh-CN" sz="2400" b="1" dirty="0" smtClean="0">
                <a:ea typeface="宋体" charset="-122"/>
                <a:sym typeface="Wingdings" pitchFamily="2" charset="2"/>
              </a:rPr>
              <a:t> using laser pointer, stick, whatever</a:t>
            </a:r>
            <a:endParaRPr lang="en-US" altLang="zh-CN" sz="2400" b="1" dirty="0">
              <a:ea typeface="宋体" charset="-122"/>
              <a:sym typeface="Wingdings" pitchFamily="2" charset="2"/>
            </a:endParaRPr>
          </a:p>
          <a:p>
            <a:pPr marL="457200" lvl="0" indent="-457200">
              <a:lnSpc>
                <a:spcPct val="200000"/>
              </a:lnSpc>
              <a:spcBef>
                <a:spcPct val="20000"/>
              </a:spcBef>
              <a:buSzPct val="95000"/>
              <a:buFont typeface="+mj-lt"/>
              <a:buAutoNum type="arabicPeriod" startAt="6"/>
              <a:defRPr/>
            </a:pPr>
            <a:r>
              <a:rPr lang="en-US" altLang="zh-CN" sz="2400" b="1" dirty="0" smtClean="0">
                <a:ea typeface="宋体" charset="-122"/>
              </a:rPr>
              <a:t>Make eye contact (with everyone)</a:t>
            </a:r>
          </a:p>
          <a:p>
            <a:pPr marL="457200" lvl="0" indent="-457200">
              <a:lnSpc>
                <a:spcPct val="200000"/>
              </a:lnSpc>
              <a:spcBef>
                <a:spcPct val="20000"/>
              </a:spcBef>
              <a:buSzPct val="95000"/>
              <a:buFont typeface="+mj-lt"/>
              <a:buAutoNum type="arabicPeriod" startAt="6"/>
              <a:defRPr/>
            </a:pPr>
            <a:r>
              <a:rPr lang="en-US" altLang="zh-CN" sz="2400" b="1" dirty="0" smtClean="0">
                <a:ea typeface="宋体" charset="-122"/>
              </a:rPr>
              <a:t>Don’t turn your back on the audience</a:t>
            </a:r>
          </a:p>
          <a:p>
            <a:pPr marL="457200" lvl="0" indent="-457200">
              <a:lnSpc>
                <a:spcPct val="200000"/>
              </a:lnSpc>
              <a:spcBef>
                <a:spcPct val="20000"/>
              </a:spcBef>
              <a:buSzPct val="95000"/>
              <a:buFont typeface="+mj-lt"/>
              <a:buAutoNum type="arabicPeriod" startAt="6"/>
              <a:defRPr/>
            </a:pPr>
            <a:r>
              <a:rPr lang="en-US" altLang="zh-CN" sz="2400" b="1" dirty="0" smtClean="0">
                <a:ea typeface="宋体" charset="-122"/>
              </a:rPr>
              <a:t>Speak in a clear, loud voice </a:t>
            </a:r>
          </a:p>
          <a:p>
            <a:pPr marL="640080" lvl="1" indent="-246888">
              <a:lnSpc>
                <a:spcPct val="200000"/>
              </a:lnSpc>
              <a:spcBef>
                <a:spcPct val="20000"/>
              </a:spcBef>
              <a:buSzPct val="85000"/>
              <a:buFont typeface="Wingdings 2"/>
              <a:buChar char=""/>
              <a:defRPr/>
            </a:pPr>
            <a:r>
              <a:rPr lang="en-US" altLang="zh-CN" sz="2400" dirty="0" smtClean="0">
                <a:ea typeface="宋体" charset="-122"/>
              </a:rPr>
              <a:t>Don’t trail off </a:t>
            </a:r>
          </a:p>
          <a:p>
            <a:pPr marL="393192" indent="-457200">
              <a:lnSpc>
                <a:spcPct val="200000"/>
              </a:lnSpc>
              <a:spcBef>
                <a:spcPct val="20000"/>
              </a:spcBef>
              <a:buSzPct val="85000"/>
              <a:buFont typeface="+mj-lt"/>
              <a:buAutoNum type="arabicPeriod" startAt="6"/>
              <a:defRPr/>
            </a:pPr>
            <a:r>
              <a:rPr lang="en-US" altLang="zh-CN" sz="2400" b="1" dirty="0" smtClean="0">
                <a:ea typeface="宋体" charset="-122"/>
              </a:rPr>
              <a:t>Slow down and think about what you are saying</a:t>
            </a:r>
          </a:p>
        </p:txBody>
      </p:sp>
    </p:spTree>
    <p:extLst>
      <p:ext uri="{BB962C8B-B14F-4D97-AF65-F5344CB8AC3E}">
        <p14:creationId xmlns:p14="http://schemas.microsoft.com/office/powerpoint/2010/main" val="174036838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395536" y="908720"/>
            <a:ext cx="8458200" cy="5616624"/>
          </a:xfrm>
          <a:prstGeom prst="rect">
            <a:avLst/>
          </a:prstGeom>
        </p:spPr>
        <p:txBody>
          <a:bodyPr/>
          <a:lstStyle/>
          <a:p>
            <a:pPr marL="274320" marR="0" lvl="0" indent="-274320" algn="just" defTabSz="914400" rtl="0" eaLnBrk="1" fontAlgn="auto" latinLnBrk="0" hangingPunct="1">
              <a:lnSpc>
                <a:spcPct val="150000"/>
              </a:lnSpc>
              <a:spcBef>
                <a:spcPct val="20000"/>
              </a:spcBef>
              <a:spcAft>
                <a:spcPts val="0"/>
              </a:spcAft>
              <a:buClr>
                <a:schemeClr val="accent3"/>
              </a:buClr>
              <a:buSzPct val="95000"/>
              <a:buFont typeface="Wingdings 2"/>
              <a:buChar char=""/>
              <a:tabLst/>
              <a:defRPr/>
            </a:pPr>
            <a:r>
              <a:rPr kumimoji="0" lang="en-US" altLang="zh-CN" sz="2800" b="1" i="0" u="none" strike="noStrike" kern="1200" cap="none" spc="0" normalizeH="0" baseline="0" noProof="0" dirty="0" smtClean="0">
                <a:ln>
                  <a:noFill/>
                </a:ln>
                <a:solidFill>
                  <a:schemeClr val="tx1"/>
                </a:solidFill>
                <a:effectLst/>
                <a:uLnTx/>
                <a:uFillTx/>
                <a:latin typeface="+mn-lt"/>
                <a:ea typeface="宋体" charset="-122"/>
                <a:cs typeface="+mn-cs"/>
              </a:rPr>
              <a:t>Practice your presentation</a:t>
            </a:r>
          </a:p>
          <a:p>
            <a:pPr marL="640080" marR="0" lvl="1" indent="-246888" algn="just" defTabSz="914400" rtl="0" eaLnBrk="1" fontAlgn="auto" latinLnBrk="0" hangingPunct="1">
              <a:lnSpc>
                <a:spcPct val="150000"/>
              </a:lnSpc>
              <a:spcBef>
                <a:spcPct val="20000"/>
              </a:spcBef>
              <a:spcAft>
                <a:spcPts val="0"/>
              </a:spcAft>
              <a:buClr>
                <a:schemeClr val="accent1"/>
              </a:buClr>
              <a:buSzPct val="85000"/>
              <a:buFont typeface="Wingdings 2"/>
              <a:buChar char=""/>
              <a:tabLst/>
              <a:defRPr/>
            </a:pPr>
            <a:r>
              <a:rPr kumimoji="0" lang="en-US" altLang="zh-CN" sz="2400" b="0" i="0" u="none" strike="noStrike" kern="1200" cap="none" spc="0" normalizeH="0" baseline="0" noProof="0" dirty="0" smtClean="0">
                <a:ln>
                  <a:noFill/>
                </a:ln>
                <a:solidFill>
                  <a:schemeClr val="tx1"/>
                </a:solidFill>
                <a:effectLst/>
                <a:uLnTx/>
                <a:uFillTx/>
                <a:latin typeface="+mn-lt"/>
                <a:ea typeface="宋体" charset="-122"/>
                <a:cs typeface="+mn-cs"/>
              </a:rPr>
              <a:t>Helps to avoid “um”, “okay”, etc.</a:t>
            </a:r>
          </a:p>
          <a:p>
            <a:pPr marL="640080" marR="0" lvl="1" indent="-246888" algn="just" defTabSz="914400" rtl="0" eaLnBrk="1" fontAlgn="auto" latinLnBrk="0" hangingPunct="1">
              <a:lnSpc>
                <a:spcPct val="150000"/>
              </a:lnSpc>
              <a:spcBef>
                <a:spcPct val="20000"/>
              </a:spcBef>
              <a:spcAft>
                <a:spcPts val="0"/>
              </a:spcAft>
              <a:buClr>
                <a:schemeClr val="accent1"/>
              </a:buClr>
              <a:buSzPct val="85000"/>
              <a:buFont typeface="Wingdings 2"/>
              <a:buChar char=""/>
              <a:tabLst/>
              <a:defRPr/>
            </a:pPr>
            <a:r>
              <a:rPr kumimoji="0" lang="en-US" altLang="zh-CN" sz="2400" b="0" i="0" u="none" strike="noStrike" kern="1200" cap="none" spc="0" normalizeH="0" baseline="0" noProof="0" dirty="0" smtClean="0">
                <a:ln>
                  <a:noFill/>
                </a:ln>
                <a:solidFill>
                  <a:schemeClr val="tx1"/>
                </a:solidFill>
                <a:effectLst/>
                <a:uLnTx/>
                <a:uFillTx/>
                <a:latin typeface="+mn-lt"/>
                <a:ea typeface="宋体" charset="-122"/>
                <a:cs typeface="+mn-cs"/>
              </a:rPr>
              <a:t>Helps pacing for time allotted</a:t>
            </a:r>
          </a:p>
          <a:p>
            <a:pPr marL="640080" marR="0" lvl="1" indent="-246888" algn="just" defTabSz="914400" rtl="0" eaLnBrk="1" fontAlgn="auto" latinLnBrk="0" hangingPunct="1">
              <a:lnSpc>
                <a:spcPct val="150000"/>
              </a:lnSpc>
              <a:spcBef>
                <a:spcPct val="20000"/>
              </a:spcBef>
              <a:spcAft>
                <a:spcPts val="0"/>
              </a:spcAft>
              <a:buClr>
                <a:schemeClr val="accent1"/>
              </a:buClr>
              <a:buSzPct val="85000"/>
              <a:buFont typeface="Wingdings 2"/>
              <a:buChar char=""/>
              <a:tabLst/>
              <a:defRPr/>
            </a:pPr>
            <a:r>
              <a:rPr kumimoji="0" lang="en-US" altLang="zh-CN" sz="2400" b="0" i="0" u="none" strike="noStrike" kern="1200" cap="none" spc="0" normalizeH="0" baseline="0" noProof="0" dirty="0" smtClean="0">
                <a:ln>
                  <a:noFill/>
                </a:ln>
                <a:solidFill>
                  <a:schemeClr val="tx1"/>
                </a:solidFill>
                <a:effectLst/>
                <a:uLnTx/>
                <a:uFillTx/>
                <a:latin typeface="+mn-lt"/>
                <a:ea typeface="宋体" charset="-122"/>
                <a:cs typeface="+mn-cs"/>
              </a:rPr>
              <a:t>Helps with pronunciation</a:t>
            </a:r>
          </a:p>
          <a:p>
            <a:pPr marL="640080" marR="0" lvl="1" indent="-246888" algn="just" defTabSz="914400" rtl="0" eaLnBrk="1" fontAlgn="auto" latinLnBrk="0" hangingPunct="1">
              <a:lnSpc>
                <a:spcPct val="150000"/>
              </a:lnSpc>
              <a:spcBef>
                <a:spcPct val="20000"/>
              </a:spcBef>
              <a:spcAft>
                <a:spcPts val="0"/>
              </a:spcAft>
              <a:buClr>
                <a:schemeClr val="accent1"/>
              </a:buClr>
              <a:buSzPct val="85000"/>
              <a:buFont typeface="Wingdings 2"/>
              <a:buChar char=""/>
              <a:tabLst/>
              <a:defRPr/>
            </a:pPr>
            <a:r>
              <a:rPr kumimoji="0" lang="en-US" altLang="zh-CN" sz="2400" b="0" i="0" u="none" strike="noStrike" kern="1200" cap="none" spc="0" normalizeH="0" baseline="0" noProof="0" dirty="0" smtClean="0">
                <a:ln>
                  <a:noFill/>
                </a:ln>
                <a:solidFill>
                  <a:schemeClr val="tx1"/>
                </a:solidFill>
                <a:effectLst/>
                <a:uLnTx/>
                <a:uFillTx/>
                <a:latin typeface="+mn-lt"/>
                <a:ea typeface="宋体" charset="-122"/>
                <a:cs typeface="+mn-cs"/>
              </a:rPr>
              <a:t>Don’t memorize (sounds scripted) </a:t>
            </a:r>
          </a:p>
          <a:p>
            <a:pPr marL="274320" marR="0" lvl="0" indent="-274320" algn="just" defTabSz="914400" rtl="0" eaLnBrk="1" fontAlgn="auto" latinLnBrk="0" hangingPunct="1">
              <a:lnSpc>
                <a:spcPct val="150000"/>
              </a:lnSpc>
              <a:spcBef>
                <a:spcPct val="20000"/>
              </a:spcBef>
              <a:spcAft>
                <a:spcPts val="0"/>
              </a:spcAft>
              <a:buClr>
                <a:schemeClr val="accent3"/>
              </a:buClr>
              <a:buSzPct val="95000"/>
              <a:buFont typeface="Wingdings 2"/>
              <a:buChar char=""/>
              <a:tabLst/>
              <a:defRPr/>
            </a:pPr>
            <a:r>
              <a:rPr kumimoji="0" lang="en-US" altLang="zh-CN" sz="2400" b="1" i="0" u="none" strike="noStrike" kern="1200" cap="none" spc="0" normalizeH="0" baseline="0" noProof="0" dirty="0" smtClean="0">
                <a:ln>
                  <a:noFill/>
                </a:ln>
                <a:solidFill>
                  <a:schemeClr val="tx1"/>
                </a:solidFill>
                <a:effectLst/>
                <a:uLnTx/>
                <a:uFillTx/>
                <a:latin typeface="+mn-lt"/>
                <a:ea typeface="宋体" charset="-122"/>
                <a:cs typeface="+mn-cs"/>
              </a:rPr>
              <a:t>Answer any questions and if you don’t know, you don’t know!!! </a:t>
            </a:r>
          </a:p>
          <a:p>
            <a:pPr marL="274320" marR="0" lvl="0" indent="-274320" algn="just" defTabSz="914400" rtl="0" eaLnBrk="1" fontAlgn="auto" latinLnBrk="0" hangingPunct="1">
              <a:lnSpc>
                <a:spcPct val="150000"/>
              </a:lnSpc>
              <a:spcBef>
                <a:spcPct val="20000"/>
              </a:spcBef>
              <a:spcAft>
                <a:spcPts val="0"/>
              </a:spcAft>
              <a:buClr>
                <a:schemeClr val="accent3"/>
              </a:buClr>
              <a:buSzPct val="95000"/>
              <a:buFont typeface="Wingdings 2"/>
              <a:buChar char=""/>
              <a:tabLst/>
              <a:defRPr/>
            </a:pPr>
            <a:r>
              <a:rPr kumimoji="0" lang="en-US" altLang="zh-CN" sz="2400" b="1" i="0" u="none" strike="noStrike" kern="1200" cap="none" spc="0" normalizeH="0" baseline="0" noProof="0" dirty="0" smtClean="0">
                <a:ln>
                  <a:noFill/>
                </a:ln>
                <a:solidFill>
                  <a:schemeClr val="tx1"/>
                </a:solidFill>
                <a:effectLst/>
                <a:uLnTx/>
                <a:uFillTx/>
                <a:latin typeface="+mn-lt"/>
                <a:ea typeface="宋体" charset="-122"/>
                <a:cs typeface="+mn-cs"/>
              </a:rPr>
              <a:t>If you don’t understand a question ask for a </a:t>
            </a:r>
            <a:r>
              <a:rPr kumimoji="0" lang="en-US" altLang="zh-CN" sz="2400" b="1" i="0" u="none" strike="noStrike" kern="1200" cap="none" spc="0" normalizeH="0" baseline="0" noProof="0" dirty="0" smtClean="0">
                <a:ln>
                  <a:noFill/>
                </a:ln>
                <a:solidFill>
                  <a:schemeClr val="tx1"/>
                </a:solidFill>
                <a:effectLst/>
                <a:uLnTx/>
                <a:uFillTx/>
                <a:latin typeface="+mn-lt"/>
                <a:ea typeface="宋体" charset="-122"/>
                <a:cs typeface="+mn-cs"/>
              </a:rPr>
              <a:t>repeat.</a:t>
            </a:r>
            <a:endParaRPr kumimoji="0" lang="en-US" altLang="zh-CN" sz="2400" b="1" i="0" u="none" strike="noStrike" kern="1200" cap="none" spc="0" normalizeH="0" baseline="0" noProof="0" dirty="0" smtClean="0">
              <a:ln>
                <a:noFill/>
              </a:ln>
              <a:solidFill>
                <a:schemeClr val="tx1"/>
              </a:solidFill>
              <a:effectLst/>
              <a:uLnTx/>
              <a:uFillTx/>
              <a:latin typeface="+mn-lt"/>
              <a:ea typeface="宋体" charset="-122"/>
              <a:cs typeface="+mn-cs"/>
            </a:endParaRPr>
          </a:p>
          <a:p>
            <a:pPr marL="274320" marR="0" lvl="0" indent="-274320" algn="just" defTabSz="914400" rtl="0" eaLnBrk="1" fontAlgn="auto" latinLnBrk="0" hangingPunct="1">
              <a:lnSpc>
                <a:spcPct val="150000"/>
              </a:lnSpc>
              <a:spcBef>
                <a:spcPct val="20000"/>
              </a:spcBef>
              <a:spcAft>
                <a:spcPts val="0"/>
              </a:spcAft>
              <a:buClr>
                <a:schemeClr val="accent3"/>
              </a:buClr>
              <a:buSzPct val="95000"/>
              <a:buFont typeface="Wingdings 2"/>
              <a:buChar char=""/>
              <a:tabLst/>
              <a:defRPr/>
            </a:pPr>
            <a:endParaRPr kumimoji="0" lang="en-US" altLang="zh-CN" sz="2400" b="0" i="0" u="none" strike="noStrike" kern="1200" cap="none" spc="0" normalizeH="0" baseline="0" noProof="0" dirty="0" smtClean="0">
              <a:ln>
                <a:noFill/>
              </a:ln>
              <a:solidFill>
                <a:schemeClr val="tx1"/>
              </a:solidFill>
              <a:effectLst/>
              <a:uLnTx/>
              <a:uFillTx/>
              <a:latin typeface="+mn-lt"/>
              <a:ea typeface="宋体" charset="-122"/>
              <a:cs typeface="+mn-cs"/>
            </a:endParaRPr>
          </a:p>
        </p:txBody>
      </p:sp>
    </p:spTree>
    <p:extLst>
      <p:ext uri="{BB962C8B-B14F-4D97-AF65-F5344CB8AC3E}">
        <p14:creationId xmlns:p14="http://schemas.microsoft.com/office/powerpoint/2010/main" val="200353585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896" y="849374"/>
            <a:ext cx="8691696" cy="854968"/>
          </a:xfrm>
        </p:spPr>
        <p:txBody>
          <a:bodyPr/>
          <a:lstStyle/>
          <a:p>
            <a:r>
              <a:rPr lang="en-US" altLang="zh-CN" b="1" dirty="0" smtClean="0"/>
              <a:t>	Attention</a:t>
            </a:r>
            <a:endParaRPr lang="zh-CN" altLang="en-US" dirty="0"/>
          </a:p>
        </p:txBody>
      </p:sp>
      <p:sp>
        <p:nvSpPr>
          <p:cNvPr id="3" name="内容占位符 2"/>
          <p:cNvSpPr>
            <a:spLocks noGrp="1"/>
          </p:cNvSpPr>
          <p:nvPr>
            <p:ph idx="1"/>
          </p:nvPr>
        </p:nvSpPr>
        <p:spPr>
          <a:xfrm>
            <a:off x="493593" y="1792393"/>
            <a:ext cx="8229600" cy="4695800"/>
          </a:xfrm>
        </p:spPr>
        <p:txBody>
          <a:bodyPr>
            <a:normAutofit/>
          </a:bodyPr>
          <a:lstStyle/>
          <a:p>
            <a:pPr>
              <a:lnSpc>
                <a:spcPct val="150000"/>
              </a:lnSpc>
            </a:pPr>
            <a:r>
              <a:rPr lang="en-US" altLang="zh-CN" dirty="0" smtClean="0"/>
              <a:t>For a presentation in a dark room, choose a </a:t>
            </a:r>
            <a:r>
              <a:rPr lang="en-US" altLang="zh-CN" u="sng" dirty="0" smtClean="0">
                <a:effectLst>
                  <a:outerShdw blurRad="38100" dist="38100" dir="2700000" algn="tl">
                    <a:srgbClr val="000000">
                      <a:alpha val="43137"/>
                    </a:srgbClr>
                  </a:outerShdw>
                </a:effectLst>
              </a:rPr>
              <a:t>dark background with light letters.</a:t>
            </a:r>
          </a:p>
          <a:p>
            <a:pPr>
              <a:lnSpc>
                <a:spcPct val="150000"/>
              </a:lnSpc>
            </a:pPr>
            <a:r>
              <a:rPr lang="en-US" altLang="zh-CN" dirty="0" smtClean="0"/>
              <a:t>When making slides, use a </a:t>
            </a:r>
            <a:r>
              <a:rPr lang="en-US" altLang="zh-CN" u="sng" dirty="0" smtClean="0">
                <a:effectLst>
                  <a:outerShdw blurRad="38100" dist="38100" dir="2700000" algn="tl">
                    <a:srgbClr val="000000">
                      <a:alpha val="43137"/>
                    </a:srgbClr>
                  </a:outerShdw>
                </a:effectLst>
              </a:rPr>
              <a:t>light background and dark letters</a:t>
            </a:r>
            <a:r>
              <a:rPr lang="en-US" altLang="zh-CN" dirty="0" smtClean="0"/>
              <a:t>.</a:t>
            </a:r>
          </a:p>
          <a:p>
            <a:pPr>
              <a:lnSpc>
                <a:spcPct val="150000"/>
              </a:lnSpc>
            </a:pPr>
            <a:r>
              <a:rPr lang="en-US" altLang="zh-CN" dirty="0" smtClean="0"/>
              <a:t>Use a </a:t>
            </a:r>
            <a:r>
              <a:rPr lang="en-US" altLang="zh-CN" u="sng" dirty="0" smtClean="0">
                <a:effectLst>
                  <a:outerShdw blurRad="38100" dist="38100" dir="2700000" algn="tl">
                    <a:srgbClr val="000000">
                      <a:alpha val="43137"/>
                    </a:srgbClr>
                  </a:outerShdw>
                </a:effectLst>
              </a:rPr>
              <a:t>big enough font</a:t>
            </a:r>
            <a:r>
              <a:rPr lang="en-US" altLang="zh-CN" dirty="0" smtClean="0"/>
              <a:t>.</a:t>
            </a:r>
          </a:p>
          <a:p>
            <a:endParaRPr lang="zh-CN" altLang="en-US" dirty="0"/>
          </a:p>
        </p:txBody>
      </p:sp>
      <p:pic>
        <p:nvPicPr>
          <p:cNvPr id="7170" name="Picture 2" descr="http://img3.imgtn.bdimg.com/it/u=4115053128,627471343&amp;fm=21&amp;gp=0.jpg"/>
          <p:cNvPicPr>
            <a:picLocks noChangeAspect="1" noChangeArrowheads="1"/>
          </p:cNvPicPr>
          <p:nvPr/>
        </p:nvPicPr>
        <p:blipFill>
          <a:blip r:embed="rId2" cstate="print"/>
          <a:srcRect/>
          <a:stretch>
            <a:fillRect/>
          </a:stretch>
        </p:blipFill>
        <p:spPr bwMode="auto">
          <a:xfrm>
            <a:off x="465239" y="901451"/>
            <a:ext cx="872818" cy="727349"/>
          </a:xfrm>
          <a:prstGeom prst="rect">
            <a:avLst/>
          </a:prstGeom>
          <a:noFill/>
        </p:spPr>
      </p:pic>
    </p:spTree>
    <p:extLst>
      <p:ext uri="{BB962C8B-B14F-4D97-AF65-F5344CB8AC3E}">
        <p14:creationId xmlns:p14="http://schemas.microsoft.com/office/powerpoint/2010/main" val="113747407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5822049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12"/>
          <p:cNvSpPr txBox="1"/>
          <p:nvPr/>
        </p:nvSpPr>
        <p:spPr>
          <a:xfrm>
            <a:off x="683568" y="1340768"/>
            <a:ext cx="6480720" cy="830997"/>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4800" b="0" i="0" u="none" strike="noStrike" kern="1200" cap="none" spc="0" normalizeH="0" baseline="0" noProof="0" dirty="0">
                <a:ln>
                  <a:noFill/>
                </a:ln>
                <a:solidFill>
                  <a:srgbClr val="000000"/>
                </a:solidFill>
                <a:effectLst/>
                <a:uLnTx/>
                <a:uFillTx/>
                <a:latin typeface="Times New Roman"/>
                <a:ea typeface="宋体"/>
                <a:cs typeface="+mn-cs"/>
              </a:rPr>
              <a:t>Font size		48 </a:t>
            </a:r>
            <a:r>
              <a:rPr kumimoji="0" lang="en-US" altLang="zh-CN" sz="4800" b="0" i="0" u="none" strike="noStrike" kern="1200" cap="none" spc="0" normalizeH="0" baseline="0" noProof="0" dirty="0" err="1">
                <a:ln>
                  <a:noFill/>
                </a:ln>
                <a:solidFill>
                  <a:srgbClr val="000000"/>
                </a:solidFill>
                <a:effectLst/>
                <a:uLnTx/>
                <a:uFillTx/>
                <a:latin typeface="Times New Roman"/>
                <a:ea typeface="宋体"/>
                <a:cs typeface="+mn-cs"/>
              </a:rPr>
              <a:t>pt</a:t>
            </a:r>
            <a:r>
              <a:rPr kumimoji="0" lang="en-US" altLang="zh-CN" sz="4800" b="0" i="0" u="none" strike="noStrike" kern="1200" cap="none" spc="0" normalizeH="0" baseline="0" noProof="0" dirty="0">
                <a:ln>
                  <a:noFill/>
                </a:ln>
                <a:solidFill>
                  <a:srgbClr val="000000"/>
                </a:solidFill>
                <a:effectLst/>
                <a:uLnTx/>
                <a:uFillTx/>
                <a:latin typeface="Times New Roman"/>
                <a:ea typeface="宋体"/>
                <a:cs typeface="+mn-cs"/>
              </a:rPr>
              <a:t>	</a:t>
            </a:r>
            <a:endParaRPr kumimoji="0" lang="en-US" sz="4800" b="0" i="0" u="none" strike="noStrike" kern="1200" cap="none" spc="0" normalizeH="0" baseline="0" noProof="0" dirty="0">
              <a:ln>
                <a:noFill/>
              </a:ln>
              <a:solidFill>
                <a:srgbClr val="000000"/>
              </a:solidFill>
              <a:effectLst/>
              <a:uLnTx/>
              <a:uFillTx/>
              <a:latin typeface="Times New Roman"/>
              <a:ea typeface="宋体"/>
              <a:cs typeface="+mn-cs"/>
            </a:endParaRPr>
          </a:p>
        </p:txBody>
      </p:sp>
      <p:sp>
        <p:nvSpPr>
          <p:cNvPr id="4" name="TextBox 12"/>
          <p:cNvSpPr txBox="1"/>
          <p:nvPr/>
        </p:nvSpPr>
        <p:spPr>
          <a:xfrm>
            <a:off x="1043608" y="2204864"/>
            <a:ext cx="5832648" cy="646331"/>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3600" b="0" i="0" u="none" strike="noStrike" kern="1200" cap="none" spc="0" normalizeH="0" baseline="0" noProof="0" dirty="0">
                <a:ln>
                  <a:noFill/>
                </a:ln>
                <a:solidFill>
                  <a:srgbClr val="000000"/>
                </a:solidFill>
                <a:effectLst/>
                <a:uLnTx/>
                <a:uFillTx/>
                <a:latin typeface="Times New Roman"/>
                <a:ea typeface="宋体"/>
                <a:cs typeface="+mn-cs"/>
              </a:rPr>
              <a:t>Font size			36 </a:t>
            </a:r>
            <a:r>
              <a:rPr kumimoji="0" lang="en-US" altLang="zh-CN" sz="3600" b="0" i="0" u="none" strike="noStrike" kern="1200" cap="none" spc="0" normalizeH="0" baseline="0" noProof="0" dirty="0" err="1">
                <a:ln>
                  <a:noFill/>
                </a:ln>
                <a:solidFill>
                  <a:srgbClr val="000000"/>
                </a:solidFill>
                <a:effectLst/>
                <a:uLnTx/>
                <a:uFillTx/>
                <a:latin typeface="Times New Roman"/>
                <a:ea typeface="宋体"/>
                <a:cs typeface="+mn-cs"/>
              </a:rPr>
              <a:t>pt</a:t>
            </a:r>
            <a:endParaRPr kumimoji="0" lang="en-US" sz="3600" b="0" i="0" u="none" strike="noStrike" kern="1200" cap="none" spc="0" normalizeH="0" baseline="0" noProof="0" dirty="0">
              <a:ln>
                <a:noFill/>
              </a:ln>
              <a:solidFill>
                <a:srgbClr val="000000"/>
              </a:solidFill>
              <a:effectLst/>
              <a:uLnTx/>
              <a:uFillTx/>
              <a:latin typeface="Times New Roman"/>
              <a:ea typeface="宋体"/>
              <a:cs typeface="+mn-cs"/>
            </a:endParaRPr>
          </a:p>
        </p:txBody>
      </p:sp>
      <p:sp>
        <p:nvSpPr>
          <p:cNvPr id="5" name="TextBox 12"/>
          <p:cNvSpPr txBox="1"/>
          <p:nvPr/>
        </p:nvSpPr>
        <p:spPr>
          <a:xfrm>
            <a:off x="1331640" y="2942667"/>
            <a:ext cx="6336704" cy="461665"/>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2400" b="0" i="0" u="none" strike="noStrike" kern="1200" cap="none" spc="0" normalizeH="0" baseline="0" noProof="0" dirty="0">
                <a:ln>
                  <a:noFill/>
                </a:ln>
                <a:solidFill>
                  <a:srgbClr val="000000"/>
                </a:solidFill>
                <a:effectLst/>
                <a:uLnTx/>
                <a:uFillTx/>
                <a:latin typeface="Times New Roman"/>
                <a:ea typeface="宋体"/>
                <a:cs typeface="+mn-cs"/>
              </a:rPr>
              <a:t>Font size			24 </a:t>
            </a:r>
            <a:r>
              <a:rPr kumimoji="0" lang="en-US" altLang="zh-CN" sz="2400" b="0" i="0" u="none" strike="noStrike" kern="1200" cap="none" spc="0" normalizeH="0" baseline="0" noProof="0" dirty="0" err="1">
                <a:ln>
                  <a:noFill/>
                </a:ln>
                <a:solidFill>
                  <a:srgbClr val="000000"/>
                </a:solidFill>
                <a:effectLst/>
                <a:uLnTx/>
                <a:uFillTx/>
                <a:latin typeface="Times New Roman"/>
                <a:ea typeface="宋体"/>
                <a:cs typeface="+mn-cs"/>
              </a:rPr>
              <a:t>pt</a:t>
            </a:r>
            <a:endParaRPr kumimoji="0" lang="en-US" sz="2400" b="0" i="0" u="none" strike="noStrike" kern="1200" cap="none" spc="0" normalizeH="0" baseline="0" noProof="0" dirty="0">
              <a:ln>
                <a:noFill/>
              </a:ln>
              <a:solidFill>
                <a:srgbClr val="000000"/>
              </a:solidFill>
              <a:effectLst/>
              <a:uLnTx/>
              <a:uFillTx/>
              <a:latin typeface="Times New Roman"/>
              <a:ea typeface="宋体"/>
              <a:cs typeface="+mn-cs"/>
            </a:endParaRPr>
          </a:p>
        </p:txBody>
      </p:sp>
      <p:sp>
        <p:nvSpPr>
          <p:cNvPr id="6" name="TextBox 12"/>
          <p:cNvSpPr txBox="1"/>
          <p:nvPr/>
        </p:nvSpPr>
        <p:spPr>
          <a:xfrm>
            <a:off x="1691680" y="3495802"/>
            <a:ext cx="6336704" cy="400110"/>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2000" b="0" i="0" u="none" strike="noStrike" kern="1200" cap="none" spc="0" normalizeH="0" baseline="0" noProof="0" dirty="0">
                <a:ln>
                  <a:noFill/>
                </a:ln>
                <a:solidFill>
                  <a:srgbClr val="000000"/>
                </a:solidFill>
                <a:effectLst/>
                <a:uLnTx/>
                <a:uFillTx/>
                <a:latin typeface="Times New Roman"/>
                <a:ea typeface="宋体"/>
                <a:cs typeface="+mn-cs"/>
              </a:rPr>
              <a:t>Font size			20 </a:t>
            </a:r>
            <a:r>
              <a:rPr kumimoji="0" lang="en-US" altLang="zh-CN" sz="2000" b="0" i="0" u="none" strike="noStrike" kern="1200" cap="none" spc="0" normalizeH="0" baseline="0" noProof="0" dirty="0" err="1">
                <a:ln>
                  <a:noFill/>
                </a:ln>
                <a:solidFill>
                  <a:srgbClr val="000000"/>
                </a:solidFill>
                <a:effectLst/>
                <a:uLnTx/>
                <a:uFillTx/>
                <a:latin typeface="Times New Roman"/>
                <a:ea typeface="宋体"/>
                <a:cs typeface="+mn-cs"/>
              </a:rPr>
              <a:t>pt</a:t>
            </a:r>
            <a:endParaRPr kumimoji="0" lang="en-US" sz="2000" b="0" i="0" u="none" strike="noStrike" kern="1200" cap="none" spc="0" normalizeH="0" baseline="0" noProof="0" dirty="0">
              <a:ln>
                <a:noFill/>
              </a:ln>
              <a:solidFill>
                <a:srgbClr val="000000"/>
              </a:solidFill>
              <a:effectLst/>
              <a:uLnTx/>
              <a:uFillTx/>
              <a:latin typeface="Times New Roman"/>
              <a:ea typeface="宋体"/>
              <a:cs typeface="+mn-cs"/>
            </a:endParaRPr>
          </a:p>
        </p:txBody>
      </p:sp>
      <p:sp>
        <p:nvSpPr>
          <p:cNvPr id="7" name="TextBox 12"/>
          <p:cNvSpPr txBox="1"/>
          <p:nvPr/>
        </p:nvSpPr>
        <p:spPr>
          <a:xfrm>
            <a:off x="1979712" y="3968156"/>
            <a:ext cx="6336704" cy="369332"/>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srgbClr val="000000"/>
                </a:solidFill>
                <a:effectLst/>
                <a:uLnTx/>
                <a:uFillTx/>
                <a:latin typeface="Times New Roman"/>
                <a:ea typeface="宋体"/>
                <a:cs typeface="+mn-cs"/>
              </a:rPr>
              <a:t>Font size				18 </a:t>
            </a:r>
            <a:r>
              <a:rPr kumimoji="0" lang="en-US" altLang="zh-CN" sz="1800" b="0" i="0" u="none" strike="noStrike" kern="1200" cap="none" spc="0" normalizeH="0" baseline="0" noProof="0" dirty="0" err="1">
                <a:ln>
                  <a:noFill/>
                </a:ln>
                <a:solidFill>
                  <a:srgbClr val="000000"/>
                </a:solidFill>
                <a:effectLst/>
                <a:uLnTx/>
                <a:uFillTx/>
                <a:latin typeface="Times New Roman"/>
                <a:ea typeface="宋体"/>
                <a:cs typeface="+mn-cs"/>
              </a:rPr>
              <a:t>pt</a:t>
            </a:r>
            <a:endParaRPr kumimoji="0" lang="en-US" sz="1800" b="0" i="0" u="none" strike="noStrike" kern="1200" cap="none" spc="0" normalizeH="0" baseline="0" noProof="0" dirty="0">
              <a:ln>
                <a:noFill/>
              </a:ln>
              <a:solidFill>
                <a:srgbClr val="000000"/>
              </a:solidFill>
              <a:effectLst/>
              <a:uLnTx/>
              <a:uFillTx/>
              <a:latin typeface="Times New Roman"/>
              <a:ea typeface="宋体"/>
              <a:cs typeface="+mn-cs"/>
            </a:endParaRPr>
          </a:p>
        </p:txBody>
      </p:sp>
      <p:sp>
        <p:nvSpPr>
          <p:cNvPr id="8" name="TextBox 12"/>
          <p:cNvSpPr txBox="1"/>
          <p:nvPr/>
        </p:nvSpPr>
        <p:spPr>
          <a:xfrm>
            <a:off x="2123728" y="4448188"/>
            <a:ext cx="6336704" cy="338554"/>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600" b="0" i="0" u="none" strike="noStrike" kern="1200" cap="none" spc="0" normalizeH="0" baseline="0" noProof="0" dirty="0">
                <a:ln>
                  <a:noFill/>
                </a:ln>
                <a:solidFill>
                  <a:srgbClr val="000000"/>
                </a:solidFill>
                <a:effectLst/>
                <a:uLnTx/>
                <a:uFillTx/>
                <a:latin typeface="Times New Roman"/>
                <a:ea typeface="宋体"/>
                <a:cs typeface="+mn-cs"/>
              </a:rPr>
              <a:t>Font size				16 </a:t>
            </a:r>
            <a:r>
              <a:rPr kumimoji="0" lang="en-US" altLang="zh-CN" sz="1600" b="0" i="0" u="none" strike="noStrike" kern="1200" cap="none" spc="0" normalizeH="0" baseline="0" noProof="0" dirty="0" err="1">
                <a:ln>
                  <a:noFill/>
                </a:ln>
                <a:solidFill>
                  <a:srgbClr val="000000"/>
                </a:solidFill>
                <a:effectLst/>
                <a:uLnTx/>
                <a:uFillTx/>
                <a:latin typeface="Times New Roman"/>
                <a:ea typeface="宋体"/>
                <a:cs typeface="+mn-cs"/>
              </a:rPr>
              <a:t>pt</a:t>
            </a:r>
            <a:endParaRPr kumimoji="0" lang="en-US" sz="1600" b="0" i="0" u="none" strike="noStrike" kern="1200" cap="none" spc="0" normalizeH="0" baseline="0" noProof="0" dirty="0">
              <a:ln>
                <a:noFill/>
              </a:ln>
              <a:solidFill>
                <a:srgbClr val="000000"/>
              </a:solidFill>
              <a:effectLst/>
              <a:uLnTx/>
              <a:uFillTx/>
              <a:latin typeface="Times New Roman"/>
              <a:ea typeface="宋体"/>
              <a:cs typeface="+mn-cs"/>
            </a:endParaRPr>
          </a:p>
        </p:txBody>
      </p:sp>
      <p:sp>
        <p:nvSpPr>
          <p:cNvPr id="9" name="TextBox 12"/>
          <p:cNvSpPr txBox="1"/>
          <p:nvPr/>
        </p:nvSpPr>
        <p:spPr>
          <a:xfrm>
            <a:off x="2339752" y="4807216"/>
            <a:ext cx="6336704" cy="307777"/>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400" b="0" i="0" u="none" strike="noStrike" kern="1200" cap="none" spc="0" normalizeH="0" baseline="0" noProof="0" dirty="0">
                <a:ln>
                  <a:noFill/>
                </a:ln>
                <a:solidFill>
                  <a:srgbClr val="000000"/>
                </a:solidFill>
                <a:effectLst/>
                <a:uLnTx/>
                <a:uFillTx/>
                <a:latin typeface="Times New Roman"/>
                <a:ea typeface="宋体"/>
                <a:cs typeface="+mn-cs"/>
              </a:rPr>
              <a:t>Font size				14 </a:t>
            </a:r>
            <a:r>
              <a:rPr kumimoji="0" lang="en-US" altLang="zh-CN" sz="1400" b="0" i="0" u="none" strike="noStrike" kern="1200" cap="none" spc="0" normalizeH="0" baseline="0" noProof="0" dirty="0" err="1">
                <a:ln>
                  <a:noFill/>
                </a:ln>
                <a:solidFill>
                  <a:srgbClr val="000000"/>
                </a:solidFill>
                <a:effectLst/>
                <a:uLnTx/>
                <a:uFillTx/>
                <a:latin typeface="Times New Roman"/>
                <a:ea typeface="宋体"/>
                <a:cs typeface="+mn-cs"/>
              </a:rPr>
              <a:t>pt</a:t>
            </a:r>
            <a:endParaRPr kumimoji="0" lang="en-US" sz="1400" b="0" i="0" u="none" strike="noStrike" kern="1200" cap="none" spc="0" normalizeH="0" baseline="0" noProof="0" dirty="0">
              <a:ln>
                <a:noFill/>
              </a:ln>
              <a:solidFill>
                <a:srgbClr val="000000"/>
              </a:solidFill>
              <a:effectLst/>
              <a:uLnTx/>
              <a:uFillTx/>
              <a:latin typeface="Times New Roman"/>
              <a:ea typeface="宋体"/>
              <a:cs typeface="+mn-cs"/>
            </a:endParaRPr>
          </a:p>
        </p:txBody>
      </p:sp>
      <p:sp>
        <p:nvSpPr>
          <p:cNvPr id="10" name="TextBox 12"/>
          <p:cNvSpPr txBox="1"/>
          <p:nvPr/>
        </p:nvSpPr>
        <p:spPr>
          <a:xfrm>
            <a:off x="2483768" y="5135465"/>
            <a:ext cx="6336704" cy="276999"/>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srgbClr val="000000"/>
                </a:solidFill>
                <a:effectLst/>
                <a:uLnTx/>
                <a:uFillTx/>
                <a:latin typeface="Times New Roman"/>
                <a:ea typeface="宋体"/>
                <a:cs typeface="+mn-cs"/>
              </a:rPr>
              <a:t>Font size				12 </a:t>
            </a:r>
            <a:r>
              <a:rPr kumimoji="0" lang="en-US" altLang="zh-CN" sz="1200" b="0" i="0" u="none" strike="noStrike" kern="1200" cap="none" spc="0" normalizeH="0" baseline="0" noProof="0" dirty="0" err="1">
                <a:ln>
                  <a:noFill/>
                </a:ln>
                <a:solidFill>
                  <a:srgbClr val="000000"/>
                </a:solidFill>
                <a:effectLst/>
                <a:uLnTx/>
                <a:uFillTx/>
                <a:latin typeface="Times New Roman"/>
                <a:ea typeface="宋体"/>
                <a:cs typeface="+mn-cs"/>
              </a:rPr>
              <a:t>pt</a:t>
            </a:r>
            <a:endParaRPr kumimoji="0" lang="en-US" sz="1200" b="0" i="0" u="none" strike="noStrike" kern="1200" cap="none" spc="0" normalizeH="0" baseline="0" noProof="0" dirty="0">
              <a:ln>
                <a:noFill/>
              </a:ln>
              <a:solidFill>
                <a:srgbClr val="000000"/>
              </a:solidFill>
              <a:effectLst/>
              <a:uLnTx/>
              <a:uFillTx/>
              <a:latin typeface="Times New Roman"/>
              <a:ea typeface="宋体"/>
              <a:cs typeface="+mn-cs"/>
            </a:endParaRPr>
          </a:p>
        </p:txBody>
      </p:sp>
    </p:spTree>
    <p:extLst>
      <p:ext uri="{BB962C8B-B14F-4D97-AF65-F5344CB8AC3E}">
        <p14:creationId xmlns:p14="http://schemas.microsoft.com/office/powerpoint/2010/main" val="11853099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mph" presetSubtype="0" grpId="0" nodeType="clickEffect">
                                  <p:stCondLst>
                                    <p:cond delay="0"/>
                                  </p:stCondLst>
                                  <p:iterate type="lt">
                                    <p:tmAbs val="25"/>
                                  </p:iterate>
                                  <p:childTnLst>
                                    <p:set>
                                      <p:cBhvr override="childStyle">
                                        <p:cTn id="6" dur="indefinite"/>
                                        <p:tgtEl>
                                          <p:spTgt spid="6"/>
                                        </p:tgtEl>
                                        <p:attrNameLst>
                                          <p:attrName>style.fontWeight</p:attrName>
                                        </p:attrNameLst>
                                      </p:cBhvr>
                                      <p:to>
                                        <p:strVal val="bold"/>
                                      </p:to>
                                    </p:set>
                                  </p:childTnLst>
                                  <p:subTnLst>
                                    <p:animClr clrSpc="rgb" dir="cw">
                                      <p:cBhvr override="childStyle">
                                        <p:cTn dur="1" fill="hold" display="0" masterRel="nextClick" afterEffect="1"/>
                                        <p:tgtEl>
                                          <p:spTgt spid="6"/>
                                        </p:tgtEl>
                                        <p:attrNameLst>
                                          <p:attrName>ppt_c</p:attrName>
                                        </p:attrNameLst>
                                      </p:cBhvr>
                                      <p:to>
                                        <a:srgbClr val="CC3300"/>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6.xml><?xml version="1.0" encoding="utf-8"?>
<p:sld xmlns:a="http://schemas.openxmlformats.org/drawingml/2006/main" xmlns:r="http://schemas.openxmlformats.org/officeDocument/2006/relationships" xmlns:p="http://schemas.openxmlformats.org/presentationml/2006/main" showMasterSp="0">
  <p:cSld>
    <p:bg>
      <p:bgPr>
        <a:solidFill>
          <a:srgbClr val="D105B4"/>
        </a:solidFill>
        <a:effectLst/>
      </p:bgPr>
    </p:bg>
    <p:spTree>
      <p:nvGrpSpPr>
        <p:cNvPr id="1" name=""/>
        <p:cNvGrpSpPr/>
        <p:nvPr/>
      </p:nvGrpSpPr>
      <p:grpSpPr>
        <a:xfrm>
          <a:off x="0" y="0"/>
          <a:ext cx="0" cy="0"/>
          <a:chOff x="0" y="0"/>
          <a:chExt cx="0" cy="0"/>
        </a:xfrm>
      </p:grpSpPr>
      <p:sp>
        <p:nvSpPr>
          <p:cNvPr id="2" name="Rectangle 2"/>
          <p:cNvSpPr txBox="1">
            <a:spLocks noChangeArrowheads="1"/>
          </p:cNvSpPr>
          <p:nvPr/>
        </p:nvSpPr>
        <p:spPr>
          <a:xfrm>
            <a:off x="395536" y="609600"/>
            <a:ext cx="8350696" cy="1143000"/>
          </a:xfrm>
          <a:prstGeom prst="rect">
            <a:avLst/>
          </a:prstGeom>
        </p:spPr>
        <p:txBody>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zh-CN" sz="5000" b="0" i="0" u="none" strike="noStrike" kern="1200" cap="none" spc="0" normalizeH="0" baseline="0" noProof="0" dirty="0" smtClean="0">
                <a:ln>
                  <a:noFill/>
                </a:ln>
                <a:solidFill>
                  <a:srgbClr val="04617B"/>
                </a:solidFill>
                <a:effectLst/>
                <a:uLnTx/>
                <a:uFillTx/>
                <a:latin typeface="Calibri"/>
                <a:ea typeface="宋体" charset="-122"/>
                <a:cs typeface="+mn-cs"/>
              </a:rPr>
              <a:t>Example of a Bad Color Scheme</a:t>
            </a:r>
          </a:p>
        </p:txBody>
      </p:sp>
      <p:sp>
        <p:nvSpPr>
          <p:cNvPr id="3" name="Rectangle 3"/>
          <p:cNvSpPr txBox="1">
            <a:spLocks noChangeArrowheads="1"/>
          </p:cNvSpPr>
          <p:nvPr/>
        </p:nvSpPr>
        <p:spPr>
          <a:xfrm>
            <a:off x="395536" y="1981200"/>
            <a:ext cx="8350696" cy="4114800"/>
          </a:xfrm>
          <a:prstGeom prst="rect">
            <a:avLst/>
          </a:prstGeom>
        </p:spPr>
        <p:txBody>
          <a:bodyPr/>
          <a:lstStyle/>
          <a:p>
            <a:pPr marL="274320" marR="0" lvl="0" indent="-274320" algn="l" defTabSz="914400" rtl="0" eaLnBrk="1" fontAlgn="auto" latinLnBrk="0" hangingPunct="1">
              <a:lnSpc>
                <a:spcPct val="90000"/>
              </a:lnSpc>
              <a:spcBef>
                <a:spcPct val="20000"/>
              </a:spcBef>
              <a:spcAft>
                <a:spcPts val="0"/>
              </a:spcAft>
              <a:buClr>
                <a:srgbClr val="0BD0D9"/>
              </a:buClr>
              <a:buSzPct val="95000"/>
              <a:buFont typeface="Wingdings 2"/>
              <a:buChar char=""/>
              <a:tabLst/>
              <a:defRPr/>
            </a:pPr>
            <a:r>
              <a:rPr kumimoji="0" lang="en-US" altLang="zh-CN" sz="2600" b="0" i="0" u="none" strike="noStrike" kern="1200" cap="none" spc="0" normalizeH="0" baseline="0" noProof="0" dirty="0" smtClean="0">
                <a:ln>
                  <a:noFill/>
                </a:ln>
                <a:solidFill>
                  <a:srgbClr val="7030A0"/>
                </a:solidFill>
                <a:effectLst/>
                <a:uLnTx/>
                <a:uFillTx/>
                <a:latin typeface="Constantia"/>
                <a:ea typeface="宋体" charset="-122"/>
                <a:cs typeface="+mn-cs"/>
              </a:rPr>
              <a:t>Fonts in the same color family as the background do not show up well.</a:t>
            </a:r>
          </a:p>
          <a:p>
            <a:pPr marL="274320" marR="0" lvl="0" indent="-274320" algn="l" defTabSz="914400" rtl="0" eaLnBrk="1" fontAlgn="auto" latinLnBrk="0" hangingPunct="1">
              <a:lnSpc>
                <a:spcPct val="90000"/>
              </a:lnSpc>
              <a:spcBef>
                <a:spcPct val="20000"/>
              </a:spcBef>
              <a:spcAft>
                <a:spcPts val="0"/>
              </a:spcAft>
              <a:buClr>
                <a:srgbClr val="0BD0D9"/>
              </a:buClr>
              <a:buSzPct val="95000"/>
              <a:buFont typeface="Wingdings 2"/>
              <a:buChar char=""/>
              <a:tabLst/>
              <a:defRPr/>
            </a:pPr>
            <a:r>
              <a:rPr kumimoji="0" lang="en-US" altLang="zh-CN" sz="2600" b="0" i="0" u="none" strike="noStrike" kern="1200" cap="none" spc="0" normalizeH="0" baseline="0" noProof="0" dirty="0" smtClean="0">
                <a:ln>
                  <a:noFill/>
                </a:ln>
                <a:solidFill>
                  <a:srgbClr val="7030A0"/>
                </a:solidFill>
                <a:effectLst/>
                <a:uLnTx/>
                <a:uFillTx/>
                <a:latin typeface="Constantia"/>
                <a:ea typeface="宋体" charset="-122"/>
                <a:cs typeface="+mn-cs"/>
              </a:rPr>
              <a:t>Here are some tips for good color combinations</a:t>
            </a:r>
          </a:p>
          <a:p>
            <a:pPr marL="640080" marR="0" lvl="1" indent="-246888" algn="l" defTabSz="914400" rtl="0" eaLnBrk="1" fontAlgn="auto" latinLnBrk="0" hangingPunct="1">
              <a:lnSpc>
                <a:spcPct val="90000"/>
              </a:lnSpc>
              <a:spcBef>
                <a:spcPct val="20000"/>
              </a:spcBef>
              <a:spcAft>
                <a:spcPts val="0"/>
              </a:spcAft>
              <a:buClr>
                <a:srgbClr val="0F6FC6"/>
              </a:buClr>
              <a:buSzPct val="85000"/>
              <a:buFont typeface="Wingdings 2"/>
              <a:buChar char=""/>
              <a:tabLst/>
              <a:defRPr/>
            </a:pPr>
            <a:r>
              <a:rPr kumimoji="0" lang="en-US" altLang="zh-CN" sz="2400" b="0" i="0" u="none" strike="noStrike" kern="1200" cap="none" spc="0" normalizeH="0" baseline="0" noProof="0" dirty="0" smtClean="0">
                <a:ln>
                  <a:noFill/>
                </a:ln>
                <a:solidFill>
                  <a:srgbClr val="7030A0"/>
                </a:solidFill>
                <a:effectLst/>
                <a:uLnTx/>
                <a:uFillTx/>
                <a:latin typeface="Constantia"/>
                <a:ea typeface="宋体" charset="-122"/>
                <a:cs typeface="+mn-cs"/>
              </a:rPr>
              <a:t>Use the Design Templates</a:t>
            </a:r>
          </a:p>
          <a:p>
            <a:pPr marL="914400" marR="0" lvl="2" indent="-246888" algn="l" defTabSz="914400" rtl="0" eaLnBrk="1" fontAlgn="auto" latinLnBrk="0" hangingPunct="1">
              <a:lnSpc>
                <a:spcPct val="90000"/>
              </a:lnSpc>
              <a:spcBef>
                <a:spcPct val="20000"/>
              </a:spcBef>
              <a:spcAft>
                <a:spcPts val="0"/>
              </a:spcAft>
              <a:buClr>
                <a:srgbClr val="009DD9"/>
              </a:buClr>
              <a:buSzPct val="70000"/>
              <a:buFont typeface="Wingdings 2"/>
              <a:buChar char=""/>
              <a:tabLst/>
              <a:defRPr/>
            </a:pPr>
            <a:r>
              <a:rPr kumimoji="0" lang="en-US" altLang="zh-CN" sz="2100" b="0" i="0" u="none" strike="noStrike" kern="1200" cap="none" spc="0" normalizeH="0" baseline="0" noProof="0" dirty="0" smtClean="0">
                <a:ln>
                  <a:noFill/>
                </a:ln>
                <a:solidFill>
                  <a:srgbClr val="7030A0"/>
                </a:solidFill>
                <a:effectLst/>
                <a:uLnTx/>
                <a:uFillTx/>
                <a:latin typeface="Constantia"/>
                <a:ea typeface="宋体" charset="-122"/>
                <a:cs typeface="+mn-cs"/>
              </a:rPr>
              <a:t>Go under the format menu and select Slide Design</a:t>
            </a:r>
          </a:p>
          <a:p>
            <a:pPr marL="640080" marR="0" lvl="1" indent="-246888" algn="l" defTabSz="914400" rtl="0" eaLnBrk="1" fontAlgn="auto" latinLnBrk="0" hangingPunct="1">
              <a:lnSpc>
                <a:spcPct val="90000"/>
              </a:lnSpc>
              <a:spcBef>
                <a:spcPct val="20000"/>
              </a:spcBef>
              <a:spcAft>
                <a:spcPts val="0"/>
              </a:spcAft>
              <a:buClr>
                <a:srgbClr val="0F6FC6"/>
              </a:buClr>
              <a:buSzPct val="85000"/>
              <a:buFont typeface="Wingdings 2"/>
              <a:buChar char=""/>
              <a:tabLst/>
              <a:defRPr/>
            </a:pPr>
            <a:r>
              <a:rPr kumimoji="0" lang="en-US" altLang="zh-CN" sz="2400" b="0" i="0" u="none" strike="noStrike" kern="1200" cap="none" spc="0" normalizeH="0" baseline="0" noProof="0" dirty="0" smtClean="0">
                <a:ln>
                  <a:noFill/>
                </a:ln>
                <a:solidFill>
                  <a:srgbClr val="7030A0"/>
                </a:solidFill>
                <a:effectLst/>
                <a:uLnTx/>
                <a:uFillTx/>
                <a:latin typeface="Constantia"/>
                <a:ea typeface="宋体" charset="-122"/>
                <a:cs typeface="+mn-cs"/>
              </a:rPr>
              <a:t>Use the Standard Color schemes</a:t>
            </a:r>
          </a:p>
          <a:p>
            <a:pPr marL="914400" marR="0" lvl="2" indent="-246888" algn="l" defTabSz="914400" rtl="0" eaLnBrk="1" fontAlgn="auto" latinLnBrk="0" hangingPunct="1">
              <a:lnSpc>
                <a:spcPct val="90000"/>
              </a:lnSpc>
              <a:spcBef>
                <a:spcPct val="20000"/>
              </a:spcBef>
              <a:spcAft>
                <a:spcPts val="0"/>
              </a:spcAft>
              <a:buClr>
                <a:srgbClr val="009DD9"/>
              </a:buClr>
              <a:buSzPct val="70000"/>
              <a:buFont typeface="Wingdings 2"/>
              <a:buChar char=""/>
              <a:tabLst/>
              <a:defRPr/>
            </a:pPr>
            <a:r>
              <a:rPr kumimoji="0" lang="en-US" altLang="zh-CN" sz="2100" b="0" i="0" u="none" strike="noStrike" kern="1200" cap="none" spc="0" normalizeH="0" baseline="0" noProof="0" dirty="0" smtClean="0">
                <a:ln>
                  <a:noFill/>
                </a:ln>
                <a:solidFill>
                  <a:srgbClr val="7030A0"/>
                </a:solidFill>
                <a:effectLst/>
                <a:uLnTx/>
                <a:uFillTx/>
                <a:latin typeface="Constantia"/>
                <a:ea typeface="宋体" charset="-122"/>
                <a:cs typeface="+mn-cs"/>
              </a:rPr>
              <a:t>You can’t go wrong with the dark blue background and yellow or white text</a:t>
            </a:r>
          </a:p>
        </p:txBody>
      </p:sp>
    </p:spTree>
    <p:extLst>
      <p:ext uri="{BB962C8B-B14F-4D97-AF65-F5344CB8AC3E}">
        <p14:creationId xmlns:p14="http://schemas.microsoft.com/office/powerpoint/2010/main" val="422943978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Sp="0">
  <p:cSld>
    <p:bg>
      <p:bgPr>
        <a:gradFill>
          <a:gsLst>
            <a:gs pos="0">
              <a:srgbClr val="000082"/>
            </a:gs>
            <a:gs pos="13000">
              <a:srgbClr val="0047FF"/>
            </a:gs>
            <a:gs pos="28000">
              <a:srgbClr val="000082"/>
            </a:gs>
            <a:gs pos="42999">
              <a:srgbClr val="0047FF"/>
            </a:gs>
            <a:gs pos="58000">
              <a:srgbClr val="000082"/>
            </a:gs>
            <a:gs pos="72000">
              <a:srgbClr val="0047FF"/>
            </a:gs>
            <a:gs pos="87000">
              <a:srgbClr val="000082"/>
            </a:gs>
            <a:gs pos="100000">
              <a:srgbClr val="0047FF"/>
            </a:gs>
          </a:gsLst>
          <a:lin ang="16200000" scaled="0"/>
        </a:gradFill>
        <a:effectLst/>
      </p:bgPr>
    </p:bg>
    <p:spTree>
      <p:nvGrpSpPr>
        <p:cNvPr id="1" name=""/>
        <p:cNvGrpSpPr/>
        <p:nvPr/>
      </p:nvGrpSpPr>
      <p:grpSpPr>
        <a:xfrm>
          <a:off x="0" y="0"/>
          <a:ext cx="0" cy="0"/>
          <a:chOff x="0" y="0"/>
          <a:chExt cx="0" cy="0"/>
        </a:xfrm>
      </p:grpSpPr>
      <p:sp>
        <p:nvSpPr>
          <p:cNvPr id="2" name="Rectangle 2"/>
          <p:cNvSpPr txBox="1">
            <a:spLocks noChangeArrowheads="1"/>
          </p:cNvSpPr>
          <p:nvPr/>
        </p:nvSpPr>
        <p:spPr>
          <a:xfrm>
            <a:off x="457200" y="274638"/>
            <a:ext cx="8229600" cy="1143000"/>
          </a:xfrm>
          <a:prstGeom prst="rect">
            <a:avLst/>
          </a:prstGeom>
        </p:spPr>
        <p:txBody>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zh-CN" sz="5000" b="0" i="0" u="none" strike="noStrike" kern="1200" cap="none" spc="0" normalizeH="0" baseline="0" noProof="0" smtClean="0">
                <a:ln>
                  <a:noFill/>
                </a:ln>
                <a:solidFill>
                  <a:srgbClr val="000000"/>
                </a:solidFill>
                <a:effectLst/>
                <a:uLnTx/>
                <a:uFillTx/>
                <a:latin typeface="Calibri"/>
                <a:ea typeface="宋体" charset="-122"/>
                <a:cs typeface="+mn-cs"/>
              </a:rPr>
              <a:t>Another Bad Color Scheme</a:t>
            </a:r>
          </a:p>
        </p:txBody>
      </p:sp>
      <p:sp>
        <p:nvSpPr>
          <p:cNvPr id="3" name="Rectangle 3"/>
          <p:cNvSpPr txBox="1">
            <a:spLocks noChangeArrowheads="1"/>
          </p:cNvSpPr>
          <p:nvPr/>
        </p:nvSpPr>
        <p:spPr>
          <a:xfrm>
            <a:off x="457200" y="1600200"/>
            <a:ext cx="8229600" cy="4876800"/>
          </a:xfrm>
          <a:prstGeom prst="rect">
            <a:avLst/>
          </a:prstGeom>
        </p:spPr>
        <p:txBody>
          <a:bodyPr/>
          <a:lstStyle/>
          <a:p>
            <a:pPr marL="274320" marR="0" lvl="0" indent="-274320" algn="l" defTabSz="914400" rtl="0" eaLnBrk="1" fontAlgn="auto" latinLnBrk="0" hangingPunct="1">
              <a:lnSpc>
                <a:spcPct val="90000"/>
              </a:lnSpc>
              <a:spcBef>
                <a:spcPct val="20000"/>
              </a:spcBef>
              <a:spcAft>
                <a:spcPts val="0"/>
              </a:spcAft>
              <a:buClr>
                <a:srgbClr val="0BD0D9"/>
              </a:buClr>
              <a:buSzPct val="95000"/>
              <a:buFont typeface="Wingdings 2"/>
              <a:buChar char=""/>
              <a:tabLst/>
              <a:defRPr/>
            </a:pPr>
            <a:r>
              <a:rPr kumimoji="0" lang="en-US" altLang="zh-CN" sz="1600" b="0" i="0" u="none" strike="noStrike" kern="1200" cap="none" spc="0" normalizeH="0" baseline="0" noProof="0" dirty="0" smtClean="0">
                <a:ln>
                  <a:noFill/>
                </a:ln>
                <a:solidFill>
                  <a:srgbClr val="000000"/>
                </a:solidFill>
                <a:effectLst/>
                <a:uLnTx/>
                <a:uFillTx/>
                <a:latin typeface="Constantia"/>
                <a:ea typeface="宋体" charset="-122"/>
                <a:cs typeface="+mn-cs"/>
              </a:rPr>
              <a:t>Dark text on dark background</a:t>
            </a:r>
          </a:p>
          <a:p>
            <a:pPr marL="274320" marR="0" lvl="0" indent="-274320" algn="l" defTabSz="914400" rtl="0" eaLnBrk="1" fontAlgn="auto" latinLnBrk="0" hangingPunct="1">
              <a:lnSpc>
                <a:spcPct val="90000"/>
              </a:lnSpc>
              <a:spcBef>
                <a:spcPct val="20000"/>
              </a:spcBef>
              <a:spcAft>
                <a:spcPts val="0"/>
              </a:spcAft>
              <a:buClr>
                <a:srgbClr val="0BD0D9"/>
              </a:buClr>
              <a:buSzPct val="95000"/>
              <a:buFont typeface="Wingdings 2"/>
              <a:buChar char=""/>
              <a:tabLst/>
              <a:defRPr/>
            </a:pPr>
            <a:r>
              <a:rPr kumimoji="0" lang="en-US" altLang="zh-CN" sz="1600" b="0" i="0" u="none" strike="noStrike" kern="1200" cap="none" spc="0" normalizeH="0" baseline="0" noProof="0" dirty="0" smtClean="0">
                <a:ln>
                  <a:noFill/>
                </a:ln>
                <a:solidFill>
                  <a:srgbClr val="000000"/>
                </a:solidFill>
                <a:effectLst/>
                <a:uLnTx/>
                <a:uFillTx/>
                <a:latin typeface="Constantia"/>
                <a:ea typeface="宋体" charset="-122"/>
                <a:cs typeface="+mn-cs"/>
              </a:rPr>
              <a:t>Beware of shaded backgrounds</a:t>
            </a:r>
          </a:p>
          <a:p>
            <a:pPr marL="274320" marR="0" lvl="0" indent="-274320" algn="l" defTabSz="914400" rtl="0" eaLnBrk="1" fontAlgn="auto" latinLnBrk="0" hangingPunct="1">
              <a:lnSpc>
                <a:spcPct val="90000"/>
              </a:lnSpc>
              <a:spcBef>
                <a:spcPct val="20000"/>
              </a:spcBef>
              <a:spcAft>
                <a:spcPts val="0"/>
              </a:spcAft>
              <a:buClr>
                <a:srgbClr val="0BD0D9"/>
              </a:buClr>
              <a:buSzPct val="95000"/>
              <a:buFont typeface="Wingdings 2"/>
              <a:buChar char=""/>
              <a:tabLst/>
              <a:defRPr/>
            </a:pPr>
            <a:endParaRPr kumimoji="0" lang="en-US" altLang="zh-CN" sz="2600" b="0" i="0" u="none" strike="noStrike" kern="1200" cap="none" spc="0" normalizeH="0" baseline="0" noProof="0" dirty="0" smtClean="0">
              <a:ln>
                <a:noFill/>
              </a:ln>
              <a:solidFill>
                <a:srgbClr val="000000"/>
              </a:solidFill>
              <a:effectLst/>
              <a:uLnTx/>
              <a:uFillTx/>
              <a:latin typeface="Constantia"/>
              <a:ea typeface="宋体" charset="-122"/>
              <a:cs typeface="+mn-cs"/>
            </a:endParaRPr>
          </a:p>
          <a:p>
            <a:pPr marL="274320" marR="0" lvl="0" indent="-274320" algn="l" defTabSz="914400" rtl="0" eaLnBrk="1" fontAlgn="auto" latinLnBrk="0" hangingPunct="1">
              <a:lnSpc>
                <a:spcPct val="90000"/>
              </a:lnSpc>
              <a:spcBef>
                <a:spcPct val="20000"/>
              </a:spcBef>
              <a:spcAft>
                <a:spcPts val="0"/>
              </a:spcAft>
              <a:buClr>
                <a:srgbClr val="0BD0D9"/>
              </a:buClr>
              <a:buSzPct val="95000"/>
              <a:buFont typeface="Wingdings 2"/>
              <a:buChar char=""/>
              <a:tabLst/>
              <a:defRPr/>
            </a:pPr>
            <a:endParaRPr kumimoji="0" lang="en-US" altLang="zh-CN" sz="2600" b="0" i="0" u="none" strike="noStrike" kern="1200" cap="none" spc="0" normalizeH="0" baseline="0" noProof="0" dirty="0" smtClean="0">
              <a:ln>
                <a:noFill/>
              </a:ln>
              <a:solidFill>
                <a:srgbClr val="000000"/>
              </a:solidFill>
              <a:effectLst/>
              <a:uLnTx/>
              <a:uFillTx/>
              <a:latin typeface="Constantia"/>
              <a:ea typeface="宋体" charset="-122"/>
              <a:cs typeface="+mn-cs"/>
            </a:endParaRPr>
          </a:p>
          <a:p>
            <a:pPr marL="274320" marR="0" lvl="0" indent="-274320" algn="l" defTabSz="914400" rtl="0" eaLnBrk="1" fontAlgn="auto" latinLnBrk="0" hangingPunct="1">
              <a:lnSpc>
                <a:spcPct val="90000"/>
              </a:lnSpc>
              <a:spcBef>
                <a:spcPct val="20000"/>
              </a:spcBef>
              <a:spcAft>
                <a:spcPts val="0"/>
              </a:spcAft>
              <a:buClr>
                <a:srgbClr val="0BD0D9"/>
              </a:buClr>
              <a:buSzPct val="95000"/>
              <a:buFont typeface="Wingdings 2"/>
              <a:buChar char=""/>
              <a:tabLst/>
              <a:defRPr/>
            </a:pPr>
            <a:endParaRPr kumimoji="0" lang="en-US" altLang="zh-CN" sz="2600" b="0" i="0" u="none" strike="noStrike" kern="1200" cap="none" spc="0" normalizeH="0" baseline="0" noProof="0" dirty="0" smtClean="0">
              <a:ln>
                <a:noFill/>
              </a:ln>
              <a:solidFill>
                <a:srgbClr val="000000"/>
              </a:solidFill>
              <a:effectLst/>
              <a:uLnTx/>
              <a:uFillTx/>
              <a:latin typeface="Constantia"/>
              <a:ea typeface="宋体" charset="-122"/>
              <a:cs typeface="+mn-cs"/>
            </a:endParaRPr>
          </a:p>
          <a:p>
            <a:pPr marL="274320" marR="0" lvl="0" indent="-274320" algn="l" defTabSz="914400" rtl="0" eaLnBrk="1" fontAlgn="auto" latinLnBrk="0" hangingPunct="1">
              <a:lnSpc>
                <a:spcPct val="90000"/>
              </a:lnSpc>
              <a:spcBef>
                <a:spcPct val="20000"/>
              </a:spcBef>
              <a:spcAft>
                <a:spcPts val="0"/>
              </a:spcAft>
              <a:buClr>
                <a:srgbClr val="0BD0D9"/>
              </a:buClr>
              <a:buSzPct val="95000"/>
              <a:buFont typeface="Wingdings 2"/>
              <a:buChar char=""/>
              <a:tabLst/>
              <a:defRPr/>
            </a:pPr>
            <a:endParaRPr kumimoji="0" lang="en-US" altLang="zh-CN" sz="2600" b="0" i="0" u="none" strike="noStrike" kern="1200" cap="none" spc="0" normalizeH="0" baseline="0" noProof="0" dirty="0" smtClean="0">
              <a:ln>
                <a:noFill/>
              </a:ln>
              <a:solidFill>
                <a:srgbClr val="000000"/>
              </a:solidFill>
              <a:effectLst/>
              <a:uLnTx/>
              <a:uFillTx/>
              <a:latin typeface="Constantia"/>
              <a:ea typeface="宋体" charset="-122"/>
              <a:cs typeface="+mn-cs"/>
            </a:endParaRPr>
          </a:p>
          <a:p>
            <a:pPr marL="274320" marR="0" lvl="0" indent="-274320" algn="l" defTabSz="914400" rtl="0" eaLnBrk="1" fontAlgn="auto" latinLnBrk="0" hangingPunct="1">
              <a:lnSpc>
                <a:spcPct val="90000"/>
              </a:lnSpc>
              <a:spcBef>
                <a:spcPct val="20000"/>
              </a:spcBef>
              <a:spcAft>
                <a:spcPts val="0"/>
              </a:spcAft>
              <a:buClr>
                <a:srgbClr val="0BD0D9"/>
              </a:buClr>
              <a:buSzPct val="95000"/>
              <a:buFont typeface="Wingdings 2"/>
              <a:buChar char=""/>
              <a:tabLst/>
              <a:defRPr/>
            </a:pPr>
            <a:endParaRPr kumimoji="0" lang="en-US" altLang="zh-CN" sz="2600" b="0" i="0" u="none" strike="noStrike" kern="1200" cap="none" spc="0" normalizeH="0" baseline="0" noProof="0" dirty="0" smtClean="0">
              <a:ln>
                <a:noFill/>
              </a:ln>
              <a:solidFill>
                <a:srgbClr val="000000"/>
              </a:solidFill>
              <a:effectLst/>
              <a:uLnTx/>
              <a:uFillTx/>
              <a:latin typeface="Constantia"/>
              <a:ea typeface="宋体" charset="-122"/>
              <a:cs typeface="+mn-cs"/>
            </a:endParaRPr>
          </a:p>
          <a:p>
            <a:pPr marL="274320" marR="0" lvl="0" indent="-274320" algn="l" defTabSz="914400" rtl="0" eaLnBrk="1" fontAlgn="auto" latinLnBrk="0" hangingPunct="1">
              <a:lnSpc>
                <a:spcPct val="90000"/>
              </a:lnSpc>
              <a:spcBef>
                <a:spcPct val="20000"/>
              </a:spcBef>
              <a:spcAft>
                <a:spcPts val="0"/>
              </a:spcAft>
              <a:buClr>
                <a:srgbClr val="0BD0D9"/>
              </a:buClr>
              <a:buSzPct val="95000"/>
              <a:buFont typeface="Wingdings 2"/>
              <a:buChar char=""/>
              <a:tabLst/>
              <a:defRPr/>
            </a:pPr>
            <a:endParaRPr kumimoji="0" lang="en-US" altLang="zh-CN" sz="2600" b="0" i="0" u="none" strike="noStrike" kern="1200" cap="none" spc="0" normalizeH="0" baseline="0" noProof="0" dirty="0" smtClean="0">
              <a:ln>
                <a:noFill/>
              </a:ln>
              <a:solidFill>
                <a:srgbClr val="000000"/>
              </a:solidFill>
              <a:effectLst/>
              <a:uLnTx/>
              <a:uFillTx/>
              <a:latin typeface="Constantia"/>
              <a:ea typeface="宋体" charset="-122"/>
              <a:cs typeface="+mn-cs"/>
            </a:endParaRPr>
          </a:p>
          <a:p>
            <a:pPr marL="274320" marR="0" lvl="0" indent="-274320" algn="l" defTabSz="914400" rtl="0" eaLnBrk="1" fontAlgn="auto" latinLnBrk="0" hangingPunct="1">
              <a:lnSpc>
                <a:spcPct val="90000"/>
              </a:lnSpc>
              <a:spcBef>
                <a:spcPct val="20000"/>
              </a:spcBef>
              <a:spcAft>
                <a:spcPts val="0"/>
              </a:spcAft>
              <a:buClr>
                <a:srgbClr val="0BD0D9"/>
              </a:buClr>
              <a:buSzPct val="95000"/>
              <a:buFont typeface="Wingdings 2"/>
              <a:buChar char=""/>
              <a:tabLst/>
              <a:defRPr/>
            </a:pPr>
            <a:r>
              <a:rPr kumimoji="0" lang="en-US" altLang="zh-CN" sz="2600" b="0" i="0" u="none" strike="noStrike" kern="1200" cap="none" spc="0" normalizeH="0" baseline="0" noProof="0" dirty="0" smtClean="0">
                <a:ln>
                  <a:noFill/>
                </a:ln>
                <a:solidFill>
                  <a:srgbClr val="000000"/>
                </a:solidFill>
                <a:effectLst/>
                <a:uLnTx/>
                <a:uFillTx/>
                <a:latin typeface="Constantia"/>
                <a:ea typeface="宋体" charset="-122"/>
                <a:cs typeface="+mn-cs"/>
              </a:rPr>
              <a:t>The dark text is harder to read down here</a:t>
            </a:r>
          </a:p>
        </p:txBody>
      </p:sp>
    </p:spTree>
    <p:extLst>
      <p:ext uri="{BB962C8B-B14F-4D97-AF65-F5344CB8AC3E}">
        <p14:creationId xmlns:p14="http://schemas.microsoft.com/office/powerpoint/2010/main" val="147697939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hammo49-ledit"/>
          <p:cNvPicPr>
            <a:picLocks noChangeAspect="1" noChangeArrowheads="1"/>
          </p:cNvPicPr>
          <p:nvPr/>
        </p:nvPicPr>
        <p:blipFill>
          <a:blip r:embed="rId2" cstate="print"/>
          <a:srcRect/>
          <a:stretch>
            <a:fillRect/>
          </a:stretch>
        </p:blipFill>
        <p:spPr bwMode="auto">
          <a:xfrm>
            <a:off x="4644008" y="764704"/>
            <a:ext cx="4400550" cy="5791200"/>
          </a:xfrm>
          <a:prstGeom prst="rect">
            <a:avLst/>
          </a:prstGeom>
          <a:noFill/>
          <a:ln w="9525">
            <a:noFill/>
            <a:miter lim="800000"/>
            <a:headEnd/>
            <a:tailEnd/>
          </a:ln>
        </p:spPr>
      </p:pic>
      <p:pic>
        <p:nvPicPr>
          <p:cNvPr id="3" name="Picture 3" descr="chammo49-ledit"/>
          <p:cNvPicPr>
            <a:picLocks noChangeAspect="1" noChangeArrowheads="1"/>
          </p:cNvPicPr>
          <p:nvPr/>
        </p:nvPicPr>
        <p:blipFill>
          <a:blip r:embed="rId2" cstate="print"/>
          <a:srcRect/>
          <a:stretch>
            <a:fillRect/>
          </a:stretch>
        </p:blipFill>
        <p:spPr bwMode="auto">
          <a:xfrm>
            <a:off x="251520" y="764704"/>
            <a:ext cx="4400550" cy="5791200"/>
          </a:xfrm>
          <a:prstGeom prst="rect">
            <a:avLst/>
          </a:prstGeom>
          <a:noFill/>
          <a:ln w="9525">
            <a:noFill/>
            <a:miter lim="800000"/>
            <a:headEnd/>
            <a:tailEnd/>
          </a:ln>
        </p:spPr>
      </p:pic>
      <p:sp>
        <p:nvSpPr>
          <p:cNvPr id="4" name="Rectangle 4"/>
          <p:cNvSpPr txBox="1">
            <a:spLocks noChangeArrowheads="1"/>
          </p:cNvSpPr>
          <p:nvPr/>
        </p:nvSpPr>
        <p:spPr>
          <a:xfrm>
            <a:off x="35496" y="673819"/>
            <a:ext cx="9001000" cy="954981"/>
          </a:xfrm>
          <a:prstGeom prst="rect">
            <a:avLst/>
          </a:prstGeom>
        </p:spPr>
        <p:txBody>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5000" b="0" i="0" u="none" strike="noStrike" kern="1200" cap="none" spc="0" normalizeH="0" baseline="0" noProof="0" dirty="0" smtClean="0">
                <a:ln>
                  <a:noFill/>
                </a:ln>
                <a:solidFill>
                  <a:srgbClr val="58764E"/>
                </a:solidFill>
                <a:effectLst>
                  <a:outerShdw blurRad="38100" dist="38100" dir="2700000" algn="tl">
                    <a:srgbClr val="000000"/>
                  </a:outerShdw>
                </a:effectLst>
                <a:uLnTx/>
                <a:uFillTx/>
                <a:latin typeface="Book Antiqua" pitchFamily="18" charset="0"/>
                <a:ea typeface="+mj-ea"/>
                <a:cs typeface="+mj-cs"/>
              </a:rPr>
              <a:t>Regulation of Herbs and Drugs</a:t>
            </a:r>
          </a:p>
        </p:txBody>
      </p:sp>
      <p:sp>
        <p:nvSpPr>
          <p:cNvPr id="5" name="Rectangle 5"/>
          <p:cNvSpPr txBox="1">
            <a:spLocks noChangeArrowheads="1"/>
          </p:cNvSpPr>
          <p:nvPr/>
        </p:nvSpPr>
        <p:spPr>
          <a:xfrm>
            <a:off x="457200" y="1999381"/>
            <a:ext cx="8229600" cy="4525963"/>
          </a:xfrm>
          <a:prstGeom prst="rect">
            <a:avLst/>
          </a:prstGeom>
        </p:spPr>
        <p:txBody>
          <a:bodyPr/>
          <a:lstStyle/>
          <a:p>
            <a:pPr marL="274320" marR="0" lvl="0" indent="-274320" algn="l" defTabSz="914400" rtl="0" eaLnBrk="1" fontAlgn="auto" latinLnBrk="0" hangingPunct="1">
              <a:lnSpc>
                <a:spcPct val="80000"/>
              </a:lnSpc>
              <a:spcBef>
                <a:spcPct val="20000"/>
              </a:spcBef>
              <a:spcAft>
                <a:spcPts val="0"/>
              </a:spcAft>
              <a:buClr>
                <a:schemeClr val="accent3"/>
              </a:buClr>
              <a:buSzPct val="95000"/>
              <a:buFont typeface="Wingdings 2"/>
              <a:buChar char=""/>
              <a:tabLst/>
              <a:defRPr/>
            </a:pPr>
            <a:r>
              <a:rPr kumimoji="0" lang="en-US" sz="2800" b="0" i="0" u="none" strike="noStrike" kern="1200" cap="none" spc="0" normalizeH="0" baseline="0" noProof="0" smtClean="0">
                <a:ln>
                  <a:noFill/>
                </a:ln>
                <a:solidFill>
                  <a:srgbClr val="58764E"/>
                </a:solidFill>
                <a:effectLst>
                  <a:outerShdw blurRad="38100" dist="38100" dir="2700000" algn="tl">
                    <a:srgbClr val="000000"/>
                  </a:outerShdw>
                </a:effectLst>
                <a:uLnTx/>
                <a:uFillTx/>
                <a:latin typeface="Book Antiqua" pitchFamily="18" charset="0"/>
                <a:ea typeface="+mn-ea"/>
                <a:cs typeface="+mn-cs"/>
              </a:rPr>
              <a:t>Regulation varies from country to country </a:t>
            </a:r>
          </a:p>
          <a:p>
            <a:pPr marL="274320" marR="0" lvl="0" indent="-274320" algn="l" defTabSz="914400" rtl="0" eaLnBrk="1" fontAlgn="auto" latinLnBrk="0" hangingPunct="1">
              <a:lnSpc>
                <a:spcPct val="80000"/>
              </a:lnSpc>
              <a:spcBef>
                <a:spcPct val="20000"/>
              </a:spcBef>
              <a:spcAft>
                <a:spcPts val="0"/>
              </a:spcAft>
              <a:buClr>
                <a:schemeClr val="accent3"/>
              </a:buClr>
              <a:buSzPct val="95000"/>
              <a:buFont typeface="Wingdings 2"/>
              <a:buChar char=""/>
              <a:tabLst/>
              <a:defRPr/>
            </a:pPr>
            <a:r>
              <a:rPr kumimoji="0" lang="en-US" sz="2800" b="0" i="0" u="none" strike="noStrike" kern="1200" cap="none" spc="0" normalizeH="0" baseline="0" noProof="0" smtClean="0">
                <a:ln>
                  <a:noFill/>
                </a:ln>
                <a:solidFill>
                  <a:srgbClr val="58764E"/>
                </a:solidFill>
                <a:effectLst>
                  <a:outerShdw blurRad="38100" dist="38100" dir="2700000" algn="tl">
                    <a:srgbClr val="000000"/>
                  </a:outerShdw>
                </a:effectLst>
                <a:uLnTx/>
                <a:uFillTx/>
                <a:latin typeface="Book Antiqua" pitchFamily="18" charset="0"/>
                <a:ea typeface="+mn-ea"/>
                <a:cs typeface="+mn-cs"/>
              </a:rPr>
              <a:t>Herbs are classified as dietary supplements in United States</a:t>
            </a:r>
          </a:p>
          <a:p>
            <a:pPr marL="640080" marR="0" lvl="1" indent="-246888" algn="l" defTabSz="914400" rtl="0" eaLnBrk="1" fontAlgn="auto" latinLnBrk="0" hangingPunct="1">
              <a:lnSpc>
                <a:spcPct val="80000"/>
              </a:lnSpc>
              <a:spcBef>
                <a:spcPct val="20000"/>
              </a:spcBef>
              <a:spcAft>
                <a:spcPts val="0"/>
              </a:spcAft>
              <a:buClr>
                <a:schemeClr val="accent1"/>
              </a:buClr>
              <a:buSzPct val="85000"/>
              <a:buFont typeface="Wingdings 2"/>
              <a:buChar char=""/>
              <a:tabLst/>
              <a:defRPr/>
            </a:pPr>
            <a:r>
              <a:rPr kumimoji="0" lang="en-US" sz="2400" b="0" i="0" u="none" strike="noStrike" kern="1200" cap="none" spc="0" normalizeH="0" baseline="0" noProof="0" smtClean="0">
                <a:ln>
                  <a:noFill/>
                </a:ln>
                <a:solidFill>
                  <a:srgbClr val="58764E"/>
                </a:solidFill>
                <a:effectLst>
                  <a:outerShdw blurRad="38100" dist="38100" dir="2700000" algn="tl">
                    <a:srgbClr val="000000"/>
                  </a:outerShdw>
                </a:effectLst>
                <a:uLnTx/>
                <a:uFillTx/>
                <a:latin typeface="Book Antiqua" pitchFamily="18" charset="0"/>
                <a:ea typeface="+mn-ea"/>
                <a:cs typeface="+mn-cs"/>
              </a:rPr>
              <a:t>Manufacturers are limited in claims they can make</a:t>
            </a:r>
          </a:p>
          <a:p>
            <a:pPr marL="274320" marR="0" lvl="0" indent="-274320" algn="l" defTabSz="914400" rtl="0" eaLnBrk="1" fontAlgn="auto" latinLnBrk="0" hangingPunct="1">
              <a:lnSpc>
                <a:spcPct val="80000"/>
              </a:lnSpc>
              <a:spcBef>
                <a:spcPct val="20000"/>
              </a:spcBef>
              <a:spcAft>
                <a:spcPts val="0"/>
              </a:spcAft>
              <a:buClr>
                <a:schemeClr val="accent3"/>
              </a:buClr>
              <a:buSzPct val="95000"/>
              <a:buFont typeface="Wingdings 2"/>
              <a:buChar char=""/>
              <a:tabLst/>
              <a:defRPr/>
            </a:pPr>
            <a:r>
              <a:rPr kumimoji="0" lang="en-US" sz="2800" b="0" i="0" u="none" strike="noStrike" kern="1200" cap="none" spc="0" normalizeH="0" baseline="0" noProof="0" smtClean="0">
                <a:ln>
                  <a:noFill/>
                </a:ln>
                <a:solidFill>
                  <a:srgbClr val="58764E"/>
                </a:solidFill>
                <a:effectLst>
                  <a:outerShdw blurRad="38100" dist="38100" dir="2700000" algn="tl">
                    <a:srgbClr val="000000"/>
                  </a:outerShdw>
                </a:effectLst>
                <a:uLnTx/>
                <a:uFillTx/>
                <a:latin typeface="Book Antiqua" pitchFamily="18" charset="0"/>
                <a:ea typeface="+mn-ea"/>
                <a:cs typeface="+mn-cs"/>
              </a:rPr>
              <a:t>US Regulating Agencies</a:t>
            </a:r>
          </a:p>
          <a:p>
            <a:pPr marL="640080" marR="0" lvl="1" indent="-246888" algn="l" defTabSz="914400" rtl="0" eaLnBrk="1" fontAlgn="auto" latinLnBrk="0" hangingPunct="1">
              <a:lnSpc>
                <a:spcPct val="80000"/>
              </a:lnSpc>
              <a:spcBef>
                <a:spcPct val="20000"/>
              </a:spcBef>
              <a:spcAft>
                <a:spcPts val="0"/>
              </a:spcAft>
              <a:buClr>
                <a:schemeClr val="accent1"/>
              </a:buClr>
              <a:buSzPct val="85000"/>
              <a:buFont typeface="Wingdings 2"/>
              <a:buChar char=""/>
              <a:tabLst/>
              <a:defRPr/>
            </a:pPr>
            <a:r>
              <a:rPr kumimoji="0" lang="en-US" sz="2400" b="0" i="0" u="none" strike="noStrike" kern="1200" cap="none" spc="0" normalizeH="0" baseline="0" noProof="0" smtClean="0">
                <a:ln>
                  <a:noFill/>
                </a:ln>
                <a:solidFill>
                  <a:srgbClr val="58764E"/>
                </a:solidFill>
                <a:effectLst>
                  <a:outerShdw blurRad="38100" dist="38100" dir="2700000" algn="tl">
                    <a:srgbClr val="000000"/>
                  </a:outerShdw>
                </a:effectLst>
                <a:uLnTx/>
                <a:uFillTx/>
                <a:latin typeface="Book Antiqua" pitchFamily="18" charset="0"/>
                <a:ea typeface="+mn-ea"/>
                <a:cs typeface="+mn-cs"/>
              </a:rPr>
              <a:t>American Herbal Products Association</a:t>
            </a:r>
          </a:p>
          <a:p>
            <a:pPr marL="640080" marR="0" lvl="1" indent="-246888" algn="l" defTabSz="914400" rtl="0" eaLnBrk="1" fontAlgn="auto" latinLnBrk="0" hangingPunct="1">
              <a:lnSpc>
                <a:spcPct val="80000"/>
              </a:lnSpc>
              <a:spcBef>
                <a:spcPct val="20000"/>
              </a:spcBef>
              <a:spcAft>
                <a:spcPts val="0"/>
              </a:spcAft>
              <a:buClr>
                <a:schemeClr val="accent1"/>
              </a:buClr>
              <a:buSzPct val="85000"/>
              <a:buFont typeface="Wingdings 2"/>
              <a:buChar char=""/>
              <a:tabLst/>
              <a:defRPr/>
            </a:pPr>
            <a:r>
              <a:rPr kumimoji="0" lang="en-US" sz="2400" b="0" i="0" u="none" strike="noStrike" kern="1200" cap="none" spc="0" normalizeH="0" baseline="0" noProof="0" smtClean="0">
                <a:ln>
                  <a:noFill/>
                </a:ln>
                <a:solidFill>
                  <a:srgbClr val="58764E"/>
                </a:solidFill>
                <a:effectLst>
                  <a:outerShdw blurRad="38100" dist="38100" dir="2700000" algn="tl">
                    <a:srgbClr val="000000"/>
                  </a:outerShdw>
                </a:effectLst>
                <a:uLnTx/>
                <a:uFillTx/>
                <a:latin typeface="Book Antiqua" pitchFamily="18" charset="0"/>
                <a:ea typeface="+mn-ea"/>
                <a:cs typeface="+mn-cs"/>
              </a:rPr>
              <a:t>Natural Nutritional Foods Association</a:t>
            </a:r>
          </a:p>
          <a:p>
            <a:pPr marL="274320" marR="0" lvl="0" indent="-274320" algn="l" defTabSz="914400" rtl="0" eaLnBrk="1" fontAlgn="auto" latinLnBrk="0" hangingPunct="1">
              <a:lnSpc>
                <a:spcPct val="80000"/>
              </a:lnSpc>
              <a:spcBef>
                <a:spcPct val="20000"/>
              </a:spcBef>
              <a:spcAft>
                <a:spcPts val="0"/>
              </a:spcAft>
              <a:buClr>
                <a:schemeClr val="accent3"/>
              </a:buClr>
              <a:buSzPct val="95000"/>
              <a:buFont typeface="Wingdings 2"/>
              <a:buChar char=""/>
              <a:tabLst/>
              <a:defRPr/>
            </a:pPr>
            <a:r>
              <a:rPr kumimoji="0" lang="en-US" sz="2800" b="0" i="0" u="none" strike="noStrike" kern="1200" cap="none" spc="0" normalizeH="0" baseline="0" noProof="0" smtClean="0">
                <a:ln>
                  <a:noFill/>
                </a:ln>
                <a:solidFill>
                  <a:srgbClr val="58764E"/>
                </a:solidFill>
                <a:effectLst>
                  <a:outerShdw blurRad="38100" dist="38100" dir="2700000" algn="tl">
                    <a:srgbClr val="000000"/>
                  </a:outerShdw>
                </a:effectLst>
                <a:uLnTx/>
                <a:uFillTx/>
                <a:latin typeface="Book Antiqua" pitchFamily="18" charset="0"/>
                <a:ea typeface="+mn-ea"/>
                <a:cs typeface="+mn-cs"/>
              </a:rPr>
              <a:t>Safety with herbs</a:t>
            </a:r>
          </a:p>
          <a:p>
            <a:pPr marL="640080" marR="0" lvl="1" indent="-246888" algn="l" defTabSz="914400" rtl="0" eaLnBrk="1" fontAlgn="auto" latinLnBrk="0" hangingPunct="1">
              <a:lnSpc>
                <a:spcPct val="80000"/>
              </a:lnSpc>
              <a:spcBef>
                <a:spcPct val="20000"/>
              </a:spcBef>
              <a:spcAft>
                <a:spcPts val="0"/>
              </a:spcAft>
              <a:buClr>
                <a:schemeClr val="accent1"/>
              </a:buClr>
              <a:buSzPct val="85000"/>
              <a:buFont typeface="Wingdings 2"/>
              <a:buChar char=""/>
              <a:tabLst/>
              <a:defRPr/>
            </a:pPr>
            <a:r>
              <a:rPr kumimoji="0" lang="en-US" sz="2400" b="0" i="0" u="none" strike="noStrike" kern="1200" cap="none" spc="0" normalizeH="0" baseline="0" noProof="0" smtClean="0">
                <a:ln>
                  <a:noFill/>
                </a:ln>
                <a:solidFill>
                  <a:srgbClr val="58764E"/>
                </a:solidFill>
                <a:effectLst>
                  <a:outerShdw blurRad="38100" dist="38100" dir="2700000" algn="tl">
                    <a:srgbClr val="000000"/>
                  </a:outerShdw>
                </a:effectLst>
                <a:uLnTx/>
                <a:uFillTx/>
                <a:latin typeface="Book Antiqua" pitchFamily="18" charset="0"/>
                <a:ea typeface="+mn-ea"/>
                <a:cs typeface="+mn-cs"/>
              </a:rPr>
              <a:t>Be informed</a:t>
            </a:r>
          </a:p>
          <a:p>
            <a:pPr marL="640080" marR="0" lvl="1" indent="-246888" algn="l" defTabSz="914400" rtl="0" eaLnBrk="1" fontAlgn="auto" latinLnBrk="0" hangingPunct="1">
              <a:lnSpc>
                <a:spcPct val="80000"/>
              </a:lnSpc>
              <a:spcBef>
                <a:spcPct val="20000"/>
              </a:spcBef>
              <a:spcAft>
                <a:spcPts val="0"/>
              </a:spcAft>
              <a:buClr>
                <a:schemeClr val="accent1"/>
              </a:buClr>
              <a:buSzPct val="85000"/>
              <a:buFont typeface="Wingdings 2"/>
              <a:buChar char=""/>
              <a:tabLst/>
              <a:defRPr/>
            </a:pPr>
            <a:r>
              <a:rPr kumimoji="0" lang="en-US" sz="2400" b="0" i="0" u="none" strike="noStrike" kern="1200" cap="none" spc="0" normalizeH="0" baseline="0" noProof="0" smtClean="0">
                <a:ln>
                  <a:noFill/>
                </a:ln>
                <a:solidFill>
                  <a:srgbClr val="58764E"/>
                </a:solidFill>
                <a:effectLst>
                  <a:outerShdw blurRad="38100" dist="38100" dir="2700000" algn="tl">
                    <a:srgbClr val="000000"/>
                  </a:outerShdw>
                </a:effectLst>
                <a:uLnTx/>
                <a:uFillTx/>
                <a:latin typeface="Book Antiqua" pitchFamily="18" charset="0"/>
                <a:ea typeface="+mn-ea"/>
                <a:cs typeface="+mn-cs"/>
              </a:rPr>
              <a:t>Dosage</a:t>
            </a:r>
          </a:p>
          <a:p>
            <a:pPr marL="640080" marR="0" lvl="1" indent="-246888" algn="l" defTabSz="914400" rtl="0" eaLnBrk="1" fontAlgn="auto" latinLnBrk="0" hangingPunct="1">
              <a:lnSpc>
                <a:spcPct val="80000"/>
              </a:lnSpc>
              <a:spcBef>
                <a:spcPct val="20000"/>
              </a:spcBef>
              <a:spcAft>
                <a:spcPts val="0"/>
              </a:spcAft>
              <a:buClr>
                <a:schemeClr val="accent1"/>
              </a:buClr>
              <a:buSzPct val="85000"/>
              <a:buFont typeface="Wingdings 2"/>
              <a:buChar char=""/>
              <a:tabLst/>
              <a:defRPr/>
            </a:pPr>
            <a:r>
              <a:rPr kumimoji="0" lang="en-US" sz="2400" b="0" i="0" u="none" strike="noStrike" kern="1200" cap="none" spc="0" normalizeH="0" baseline="0" noProof="0" smtClean="0">
                <a:ln>
                  <a:noFill/>
                </a:ln>
                <a:solidFill>
                  <a:srgbClr val="58764E"/>
                </a:solidFill>
                <a:effectLst>
                  <a:outerShdw blurRad="38100" dist="38100" dir="2700000" algn="tl">
                    <a:srgbClr val="000000"/>
                  </a:outerShdw>
                </a:effectLst>
                <a:uLnTx/>
                <a:uFillTx/>
                <a:latin typeface="Book Antiqua" pitchFamily="18" charset="0"/>
                <a:ea typeface="+mn-ea"/>
                <a:cs typeface="+mn-cs"/>
              </a:rPr>
              <a:t>Side effects</a:t>
            </a:r>
            <a:endParaRPr kumimoji="0" lang="en-US" sz="2400" b="0" i="0" u="none" strike="noStrike" kern="1200" cap="none" spc="0" normalizeH="0" baseline="0" noProof="0" dirty="0" smtClean="0">
              <a:ln>
                <a:noFill/>
              </a:ln>
              <a:solidFill>
                <a:srgbClr val="58764E"/>
              </a:solidFill>
              <a:effectLst>
                <a:outerShdw blurRad="38100" dist="38100" dir="2700000" algn="tl">
                  <a:srgbClr val="000000"/>
                </a:outerShdw>
              </a:effectLst>
              <a:uLnTx/>
              <a:uFillTx/>
              <a:latin typeface="Book Antiqua" pitchFamily="18" charset="0"/>
              <a:ea typeface="+mn-ea"/>
              <a:cs typeface="+mn-cs"/>
            </a:endParaRPr>
          </a:p>
        </p:txBody>
      </p:sp>
    </p:spTree>
    <p:extLst>
      <p:ext uri="{BB962C8B-B14F-4D97-AF65-F5344CB8AC3E}">
        <p14:creationId xmlns:p14="http://schemas.microsoft.com/office/powerpoint/2010/main" val="119961389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组合 4"/>
          <p:cNvGrpSpPr/>
          <p:nvPr/>
        </p:nvGrpSpPr>
        <p:grpSpPr>
          <a:xfrm>
            <a:off x="-115566" y="0"/>
            <a:ext cx="6454436" cy="6892240"/>
            <a:chOff x="-115566" y="0"/>
            <a:chExt cx="6454436" cy="6892240"/>
          </a:xfrm>
        </p:grpSpPr>
        <p:pic>
          <p:nvPicPr>
            <p:cNvPr id="2" name="图片 1"/>
            <p:cNvPicPr>
              <a:picLocks noChangeAspect="1"/>
            </p:cNvPicPr>
            <p:nvPr/>
          </p:nvPicPr>
          <p:blipFill rotWithShape="1">
            <a:blip r:embed="rId2"/>
            <a:srcRect r="55160"/>
            <a:stretch/>
          </p:blipFill>
          <p:spPr>
            <a:xfrm>
              <a:off x="-115566" y="0"/>
              <a:ext cx="5047606" cy="6892240"/>
            </a:xfrm>
            <a:prstGeom prst="rect">
              <a:avLst/>
            </a:prstGeom>
          </p:spPr>
        </p:pic>
        <p:pic>
          <p:nvPicPr>
            <p:cNvPr id="3" name="图片 2"/>
            <p:cNvPicPr>
              <a:picLocks noChangeAspect="1"/>
            </p:cNvPicPr>
            <p:nvPr/>
          </p:nvPicPr>
          <p:blipFill rotWithShape="1">
            <a:blip r:embed="rId2"/>
            <a:srcRect l="69148" r="18355"/>
            <a:stretch/>
          </p:blipFill>
          <p:spPr>
            <a:xfrm>
              <a:off x="4932040" y="0"/>
              <a:ext cx="1406830" cy="6892240"/>
            </a:xfrm>
            <a:prstGeom prst="rect">
              <a:avLst/>
            </a:prstGeom>
          </p:spPr>
        </p:pic>
      </p:grpSp>
      <p:sp>
        <p:nvSpPr>
          <p:cNvPr id="4" name="矩形 3"/>
          <p:cNvSpPr/>
          <p:nvPr/>
        </p:nvSpPr>
        <p:spPr>
          <a:xfrm>
            <a:off x="-62461" y="404664"/>
            <a:ext cx="6401331" cy="72008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v</a:t>
            </a:r>
            <a:endParaRPr lang="en-US" dirty="0"/>
          </a:p>
        </p:txBody>
      </p:sp>
      <p:sp>
        <p:nvSpPr>
          <p:cNvPr id="6" name="矩形 5"/>
          <p:cNvSpPr/>
          <p:nvPr/>
        </p:nvSpPr>
        <p:spPr>
          <a:xfrm>
            <a:off x="-62461" y="2852936"/>
            <a:ext cx="6401331" cy="72008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t>v</a:t>
            </a:r>
            <a:endParaRPr lang="en-US"/>
          </a:p>
        </p:txBody>
      </p:sp>
      <p:sp>
        <p:nvSpPr>
          <p:cNvPr id="7" name="矩形 6"/>
          <p:cNvSpPr/>
          <p:nvPr/>
        </p:nvSpPr>
        <p:spPr>
          <a:xfrm>
            <a:off x="-44266" y="3933056"/>
            <a:ext cx="6366367" cy="36004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t>v</a:t>
            </a:r>
            <a:endParaRPr lang="en-US"/>
          </a:p>
        </p:txBody>
      </p:sp>
      <p:sp>
        <p:nvSpPr>
          <p:cNvPr id="9" name="矩形 8"/>
          <p:cNvSpPr/>
          <p:nvPr/>
        </p:nvSpPr>
        <p:spPr>
          <a:xfrm>
            <a:off x="-62461" y="6497960"/>
            <a:ext cx="6419526" cy="288032"/>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t>v</a:t>
            </a:r>
            <a:endParaRPr lang="en-US"/>
          </a:p>
        </p:txBody>
      </p:sp>
      <p:sp>
        <p:nvSpPr>
          <p:cNvPr id="10" name="矩形 9"/>
          <p:cNvSpPr/>
          <p:nvPr/>
        </p:nvSpPr>
        <p:spPr>
          <a:xfrm>
            <a:off x="-44265" y="1809340"/>
            <a:ext cx="6390978" cy="341778"/>
          </a:xfrm>
          <a:prstGeom prst="rect">
            <a:avLst/>
          </a:prstGeom>
          <a:noFill/>
          <a:ln>
            <a:solidFill>
              <a:srgbClr val="00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t>v</a:t>
            </a:r>
            <a:endParaRPr lang="en-US"/>
          </a:p>
        </p:txBody>
      </p:sp>
      <p:sp>
        <p:nvSpPr>
          <p:cNvPr id="11" name="矩形 10"/>
          <p:cNvSpPr/>
          <p:nvPr/>
        </p:nvSpPr>
        <p:spPr>
          <a:xfrm>
            <a:off x="-62461" y="5733256"/>
            <a:ext cx="6401331" cy="692696"/>
          </a:xfrm>
          <a:prstGeom prst="rect">
            <a:avLst/>
          </a:prstGeom>
          <a:noFill/>
          <a:ln>
            <a:solidFill>
              <a:srgbClr val="00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t>v</a:t>
            </a:r>
            <a:endParaRPr lang="en-US"/>
          </a:p>
        </p:txBody>
      </p:sp>
      <p:sp>
        <p:nvSpPr>
          <p:cNvPr id="12" name="矩形 11"/>
          <p:cNvSpPr/>
          <p:nvPr/>
        </p:nvSpPr>
        <p:spPr>
          <a:xfrm>
            <a:off x="-44267" y="4365104"/>
            <a:ext cx="6383137" cy="288032"/>
          </a:xfrm>
          <a:prstGeom prst="rect">
            <a:avLst/>
          </a:prstGeom>
          <a:noFill/>
          <a:ln>
            <a:solidFill>
              <a:srgbClr val="00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t>v</a:t>
            </a:r>
            <a:endParaRPr lang="en-US"/>
          </a:p>
        </p:txBody>
      </p:sp>
      <p:sp>
        <p:nvSpPr>
          <p:cNvPr id="13" name="矩形 12"/>
          <p:cNvSpPr/>
          <p:nvPr/>
        </p:nvSpPr>
        <p:spPr>
          <a:xfrm>
            <a:off x="-61497" y="4725144"/>
            <a:ext cx="6401331" cy="936104"/>
          </a:xfrm>
          <a:prstGeom prst="rect">
            <a:avLst/>
          </a:pr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t>v</a:t>
            </a:r>
            <a:endParaRPr lang="en-US"/>
          </a:p>
        </p:txBody>
      </p:sp>
      <p:sp>
        <p:nvSpPr>
          <p:cNvPr id="14" name="矩形 13"/>
          <p:cNvSpPr/>
          <p:nvPr/>
        </p:nvSpPr>
        <p:spPr>
          <a:xfrm>
            <a:off x="-48521" y="3637384"/>
            <a:ext cx="6387392" cy="223664"/>
          </a:xfrm>
          <a:prstGeom prst="rect">
            <a:avLst/>
          </a:prstGeom>
          <a:noFill/>
          <a:ln>
            <a:solidFill>
              <a:srgbClr val="00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t>v</a:t>
            </a:r>
            <a:endParaRPr lang="en-US"/>
          </a:p>
        </p:txBody>
      </p:sp>
      <p:sp>
        <p:nvSpPr>
          <p:cNvPr id="15" name="矩形 14"/>
          <p:cNvSpPr/>
          <p:nvPr/>
        </p:nvSpPr>
        <p:spPr>
          <a:xfrm>
            <a:off x="-54619" y="2579132"/>
            <a:ext cx="6401331" cy="223664"/>
          </a:xfrm>
          <a:prstGeom prst="rect">
            <a:avLst/>
          </a:prstGeom>
          <a:noFill/>
          <a:ln>
            <a:solidFill>
              <a:srgbClr val="00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t>v</a:t>
            </a:r>
            <a:endParaRPr lang="en-US"/>
          </a:p>
        </p:txBody>
      </p:sp>
      <p:sp>
        <p:nvSpPr>
          <p:cNvPr id="16" name="矩形 15"/>
          <p:cNvSpPr/>
          <p:nvPr/>
        </p:nvSpPr>
        <p:spPr>
          <a:xfrm>
            <a:off x="-44266" y="1185912"/>
            <a:ext cx="6401331" cy="623428"/>
          </a:xfrm>
          <a:prstGeom prst="rect">
            <a:avLst/>
          </a:pr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t>v</a:t>
            </a:r>
            <a:endParaRPr lang="en-US"/>
          </a:p>
        </p:txBody>
      </p:sp>
      <p:sp>
        <p:nvSpPr>
          <p:cNvPr id="17" name="矩形 16"/>
          <p:cNvSpPr/>
          <p:nvPr/>
        </p:nvSpPr>
        <p:spPr>
          <a:xfrm>
            <a:off x="6876256" y="3606485"/>
            <a:ext cx="720080" cy="223664"/>
          </a:xfrm>
          <a:prstGeom prst="rect">
            <a:avLst/>
          </a:pr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t>v</a:t>
            </a:r>
            <a:endParaRPr lang="en-US"/>
          </a:p>
        </p:txBody>
      </p:sp>
      <p:sp>
        <p:nvSpPr>
          <p:cNvPr id="18" name="矩形 17"/>
          <p:cNvSpPr/>
          <p:nvPr/>
        </p:nvSpPr>
        <p:spPr>
          <a:xfrm>
            <a:off x="6876256" y="2741104"/>
            <a:ext cx="720080" cy="223664"/>
          </a:xfrm>
          <a:prstGeom prst="rect">
            <a:avLst/>
          </a:prstGeom>
          <a:noFill/>
          <a:ln>
            <a:solidFill>
              <a:srgbClr val="00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t>v</a:t>
            </a:r>
            <a:endParaRPr lang="en-US"/>
          </a:p>
        </p:txBody>
      </p:sp>
      <p:sp>
        <p:nvSpPr>
          <p:cNvPr id="19" name="矩形 18"/>
          <p:cNvSpPr/>
          <p:nvPr/>
        </p:nvSpPr>
        <p:spPr>
          <a:xfrm>
            <a:off x="6876256" y="1809340"/>
            <a:ext cx="720080" cy="223664"/>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t>v</a:t>
            </a:r>
            <a:endParaRPr lang="en-US"/>
          </a:p>
        </p:txBody>
      </p:sp>
      <p:sp>
        <p:nvSpPr>
          <p:cNvPr id="20" name="文本框 19"/>
          <p:cNvSpPr txBox="1"/>
          <p:nvPr/>
        </p:nvSpPr>
        <p:spPr>
          <a:xfrm>
            <a:off x="7884368" y="1687755"/>
            <a:ext cx="1069524" cy="369332"/>
          </a:xfrm>
          <a:prstGeom prst="rect">
            <a:avLst/>
          </a:prstGeom>
          <a:noFill/>
        </p:spPr>
        <p:txBody>
          <a:bodyPr wrap="none" rtlCol="0">
            <a:spAutoFit/>
          </a:bodyPr>
          <a:lstStyle/>
          <a:p>
            <a:r>
              <a:rPr lang="en-US" dirty="0" smtClean="0">
                <a:solidFill>
                  <a:srgbClr val="C00000"/>
                </a:solidFill>
              </a:rPr>
              <a:t>Sessioin1</a:t>
            </a:r>
            <a:endParaRPr lang="en-US" dirty="0">
              <a:solidFill>
                <a:srgbClr val="C00000"/>
              </a:solidFill>
            </a:endParaRPr>
          </a:p>
        </p:txBody>
      </p:sp>
      <p:sp>
        <p:nvSpPr>
          <p:cNvPr id="21" name="文本框 20"/>
          <p:cNvSpPr txBox="1"/>
          <p:nvPr/>
        </p:nvSpPr>
        <p:spPr>
          <a:xfrm>
            <a:off x="7884368" y="2668270"/>
            <a:ext cx="1069524" cy="369332"/>
          </a:xfrm>
          <a:prstGeom prst="rect">
            <a:avLst/>
          </a:prstGeom>
          <a:noFill/>
        </p:spPr>
        <p:txBody>
          <a:bodyPr wrap="none" rtlCol="0">
            <a:spAutoFit/>
          </a:bodyPr>
          <a:lstStyle/>
          <a:p>
            <a:r>
              <a:rPr lang="en-US" dirty="0" smtClean="0">
                <a:solidFill>
                  <a:srgbClr val="0033CC"/>
                </a:solidFill>
              </a:rPr>
              <a:t>Sessioin2</a:t>
            </a:r>
            <a:endParaRPr lang="en-US" dirty="0">
              <a:solidFill>
                <a:srgbClr val="0033CC"/>
              </a:solidFill>
            </a:endParaRPr>
          </a:p>
        </p:txBody>
      </p:sp>
      <p:sp>
        <p:nvSpPr>
          <p:cNvPr id="22" name="文本框 21"/>
          <p:cNvSpPr txBox="1"/>
          <p:nvPr/>
        </p:nvSpPr>
        <p:spPr>
          <a:xfrm>
            <a:off x="7884368" y="3533651"/>
            <a:ext cx="1069524" cy="369332"/>
          </a:xfrm>
          <a:prstGeom prst="rect">
            <a:avLst/>
          </a:prstGeom>
          <a:noFill/>
        </p:spPr>
        <p:txBody>
          <a:bodyPr wrap="none" rtlCol="0">
            <a:spAutoFit/>
          </a:bodyPr>
          <a:lstStyle/>
          <a:p>
            <a:r>
              <a:rPr lang="en-US" dirty="0" smtClean="0">
                <a:solidFill>
                  <a:schemeClr val="accent1">
                    <a:lumMod val="50000"/>
                  </a:schemeClr>
                </a:solidFill>
              </a:rPr>
              <a:t>Sessioin3</a:t>
            </a:r>
            <a:endParaRPr lang="en-US" dirty="0">
              <a:solidFill>
                <a:schemeClr val="accent1">
                  <a:lumMod val="50000"/>
                </a:schemeClr>
              </a:solidFill>
            </a:endParaRPr>
          </a:p>
        </p:txBody>
      </p:sp>
      <p:sp>
        <p:nvSpPr>
          <p:cNvPr id="8" name="TextBox 7"/>
          <p:cNvSpPr txBox="1"/>
          <p:nvPr/>
        </p:nvSpPr>
        <p:spPr>
          <a:xfrm>
            <a:off x="6380499" y="404664"/>
            <a:ext cx="1114408" cy="338554"/>
          </a:xfrm>
          <a:prstGeom prst="rect">
            <a:avLst/>
          </a:prstGeom>
          <a:noFill/>
        </p:spPr>
        <p:txBody>
          <a:bodyPr wrap="none" rtlCol="0">
            <a:spAutoFit/>
          </a:bodyPr>
          <a:lstStyle/>
          <a:p>
            <a:r>
              <a:rPr lang="en-US" altLang="zh-CN" sz="1600" dirty="0" smtClean="0"/>
              <a:t>Ma </a:t>
            </a:r>
            <a:r>
              <a:rPr lang="en-US" altLang="zh-CN" sz="1600" dirty="0" err="1" smtClean="0"/>
              <a:t>Xinyan</a:t>
            </a:r>
            <a:endParaRPr lang="zh-CN" altLang="en-US" sz="1600" dirty="0"/>
          </a:p>
        </p:txBody>
      </p:sp>
      <p:sp>
        <p:nvSpPr>
          <p:cNvPr id="23" name="矩形 22"/>
          <p:cNvSpPr/>
          <p:nvPr/>
        </p:nvSpPr>
        <p:spPr>
          <a:xfrm>
            <a:off x="-37297" y="2276872"/>
            <a:ext cx="6387392" cy="223664"/>
          </a:xfrm>
          <a:prstGeom prst="rect">
            <a:avLst/>
          </a:pr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t>v</a:t>
            </a:r>
            <a:endParaRPr lang="en-US"/>
          </a:p>
        </p:txBody>
      </p:sp>
    </p:spTree>
    <p:extLst>
      <p:ext uri="{BB962C8B-B14F-4D97-AF65-F5344CB8AC3E}">
        <p14:creationId xmlns:p14="http://schemas.microsoft.com/office/powerpoint/2010/main" val="2784580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smtClean="0"/>
              <a:t>Outline</a:t>
            </a:r>
            <a:endParaRPr lang="en-US" dirty="0"/>
          </a:p>
        </p:txBody>
      </p:sp>
      <p:sp>
        <p:nvSpPr>
          <p:cNvPr id="3" name="内容占位符 2"/>
          <p:cNvSpPr>
            <a:spLocks noGrp="1"/>
          </p:cNvSpPr>
          <p:nvPr>
            <p:ph idx="1"/>
          </p:nvPr>
        </p:nvSpPr>
        <p:spPr/>
        <p:txBody>
          <a:bodyPr/>
          <a:lstStyle/>
          <a:p>
            <a:pPr>
              <a:lnSpc>
                <a:spcPct val="150000"/>
              </a:lnSpc>
            </a:pPr>
            <a:r>
              <a:rPr lang="en-US" altLang="zh-CN" dirty="0"/>
              <a:t>Basic principals</a:t>
            </a:r>
          </a:p>
          <a:p>
            <a:pPr>
              <a:lnSpc>
                <a:spcPct val="150000"/>
              </a:lnSpc>
            </a:pPr>
            <a:r>
              <a:rPr lang="en-US" altLang="zh-CN" dirty="0"/>
              <a:t>Structure</a:t>
            </a:r>
          </a:p>
          <a:p>
            <a:pPr>
              <a:lnSpc>
                <a:spcPct val="150000"/>
              </a:lnSpc>
            </a:pPr>
            <a:r>
              <a:rPr lang="en-US" altLang="zh-CN" dirty="0"/>
              <a:t>Preparing notes</a:t>
            </a:r>
          </a:p>
          <a:p>
            <a:pPr>
              <a:lnSpc>
                <a:spcPct val="150000"/>
              </a:lnSpc>
            </a:pPr>
            <a:r>
              <a:rPr lang="en-US" altLang="zh-CN" dirty="0"/>
              <a:t>Dealing with questions</a:t>
            </a:r>
          </a:p>
          <a:p>
            <a:pPr>
              <a:lnSpc>
                <a:spcPct val="150000"/>
              </a:lnSpc>
            </a:pPr>
            <a:r>
              <a:rPr lang="en-US" altLang="zh-CN" dirty="0"/>
              <a:t>Summary of helpful points</a:t>
            </a:r>
          </a:p>
          <a:p>
            <a:pPr marL="0" indent="0">
              <a:lnSpc>
                <a:spcPct val="150000"/>
              </a:lnSpc>
              <a:buNone/>
            </a:pPr>
            <a:endParaRPr lang="en-US" dirty="0"/>
          </a:p>
        </p:txBody>
      </p:sp>
    </p:spTree>
    <p:extLst>
      <p:ext uri="{BB962C8B-B14F-4D97-AF65-F5344CB8AC3E}">
        <p14:creationId xmlns:p14="http://schemas.microsoft.com/office/powerpoint/2010/main" val="35152868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extLst>
              <p:ext uri="{D42A27DB-BD31-4B8C-83A1-F6EECF244321}">
                <p14:modId xmlns:p14="http://schemas.microsoft.com/office/powerpoint/2010/main" val="3051815640"/>
              </p:ext>
            </p:extLst>
          </p:nvPr>
        </p:nvGraphicFramePr>
        <p:xfrm>
          <a:off x="395536" y="1052736"/>
          <a:ext cx="8280920" cy="4984327"/>
        </p:xfrm>
        <a:graphic>
          <a:graphicData uri="http://schemas.openxmlformats.org/drawingml/2006/table">
            <a:tbl>
              <a:tblPr firstRow="1" bandRow="1">
                <a:tableStyleId>{5A111915-BE36-4E01-A7E5-04B1672EAD32}</a:tableStyleId>
              </a:tblPr>
              <a:tblGrid>
                <a:gridCol w="1440160">
                  <a:extLst>
                    <a:ext uri="{9D8B030D-6E8A-4147-A177-3AD203B41FA5}">
                      <a16:colId xmlns:a16="http://schemas.microsoft.com/office/drawing/2014/main" val="691954330"/>
                    </a:ext>
                  </a:extLst>
                </a:gridCol>
                <a:gridCol w="6840760">
                  <a:extLst>
                    <a:ext uri="{9D8B030D-6E8A-4147-A177-3AD203B41FA5}">
                      <a16:colId xmlns:a16="http://schemas.microsoft.com/office/drawing/2014/main" val="4217086210"/>
                    </a:ext>
                  </a:extLst>
                </a:gridCol>
              </a:tblGrid>
              <a:tr h="654331">
                <a:tc gridSpan="2">
                  <a:txBody>
                    <a:bodyPr/>
                    <a:lstStyle/>
                    <a:p>
                      <a:r>
                        <a:rPr lang="en-US" dirty="0" smtClean="0"/>
                        <a:t>Session 1 Ocean</a:t>
                      </a:r>
                      <a:r>
                        <a:rPr lang="en-US" baseline="0" dirty="0" smtClean="0"/>
                        <a:t> Engineering/Engineering</a:t>
                      </a:r>
                      <a:endParaRPr lang="en-US" dirty="0"/>
                    </a:p>
                  </a:txBody>
                  <a:tcPr>
                    <a:lnB w="12700" cap="flat" cmpd="sng" algn="ctr">
                      <a:solidFill>
                        <a:schemeClr val="tx1"/>
                      </a:solidFill>
                      <a:prstDash val="solid"/>
                      <a:round/>
                      <a:headEnd type="none" w="med" len="med"/>
                      <a:tailEnd type="none" w="med" len="med"/>
                    </a:lnB>
                    <a:solidFill>
                      <a:srgbClr val="C00000"/>
                    </a:solidFill>
                  </a:tcPr>
                </a:tc>
                <a:tc hMerge="1">
                  <a:txBody>
                    <a:bodyPr/>
                    <a:lstStyle/>
                    <a:p>
                      <a:endParaRPr lang="en-US" dirty="0"/>
                    </a:p>
                  </a:txBody>
                  <a:tcPr/>
                </a:tc>
                <a:extLst>
                  <a:ext uri="{0D108BD9-81ED-4DB2-BD59-A6C34878D82A}">
                    <a16:rowId xmlns:a16="http://schemas.microsoft.com/office/drawing/2014/main" val="2030926916"/>
                  </a:ext>
                </a:extLst>
              </a:tr>
              <a:tr h="654331">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solidFill>
                          <a:srgbClr val="C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6410022"/>
                  </a:ext>
                </a:extLst>
              </a:tr>
              <a:tr h="654331">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7598272"/>
                  </a:ext>
                </a:extLst>
              </a:tr>
              <a:tr h="654331">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solidFill>
                          <a:srgbClr val="FFC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14136723"/>
                  </a:ext>
                </a:extLst>
              </a:tr>
              <a:tr h="654331">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solidFill>
                          <a:srgbClr val="FFC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02987560"/>
                  </a:ext>
                </a:extLst>
              </a:tr>
              <a:tr h="654331">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57665867"/>
                  </a:ext>
                </a:extLst>
              </a:tr>
              <a:tr h="590932">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89990390"/>
                  </a:ext>
                </a:extLst>
              </a:tr>
              <a:tr h="467409">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10795748"/>
                  </a:ext>
                </a:extLst>
              </a:tr>
            </a:tbl>
          </a:graphicData>
        </a:graphic>
      </p:graphicFrame>
    </p:spTree>
    <p:extLst>
      <p:ext uri="{BB962C8B-B14F-4D97-AF65-F5344CB8AC3E}">
        <p14:creationId xmlns:p14="http://schemas.microsoft.com/office/powerpoint/2010/main" val="337673287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extLst>
              <p:ext uri="{D42A27DB-BD31-4B8C-83A1-F6EECF244321}">
                <p14:modId xmlns:p14="http://schemas.microsoft.com/office/powerpoint/2010/main" val="1017257260"/>
              </p:ext>
            </p:extLst>
          </p:nvPr>
        </p:nvGraphicFramePr>
        <p:xfrm>
          <a:off x="395536" y="1052736"/>
          <a:ext cx="8280920" cy="4984327"/>
        </p:xfrm>
        <a:graphic>
          <a:graphicData uri="http://schemas.openxmlformats.org/drawingml/2006/table">
            <a:tbl>
              <a:tblPr firstRow="1" bandRow="1">
                <a:tableStyleId>{5A111915-BE36-4E01-A7E5-04B1672EAD32}</a:tableStyleId>
              </a:tblPr>
              <a:tblGrid>
                <a:gridCol w="1440160">
                  <a:extLst>
                    <a:ext uri="{9D8B030D-6E8A-4147-A177-3AD203B41FA5}">
                      <a16:colId xmlns:a16="http://schemas.microsoft.com/office/drawing/2014/main" val="691954330"/>
                    </a:ext>
                  </a:extLst>
                </a:gridCol>
                <a:gridCol w="6840760">
                  <a:extLst>
                    <a:ext uri="{9D8B030D-6E8A-4147-A177-3AD203B41FA5}">
                      <a16:colId xmlns:a16="http://schemas.microsoft.com/office/drawing/2014/main" val="4217086210"/>
                    </a:ext>
                  </a:extLst>
                </a:gridCol>
              </a:tblGrid>
              <a:tr h="654331">
                <a:tc gridSpan="2">
                  <a:txBody>
                    <a:bodyPr/>
                    <a:lstStyle/>
                    <a:p>
                      <a:r>
                        <a:rPr lang="en-US" dirty="0" smtClean="0"/>
                        <a:t>Session 2 Ocean</a:t>
                      </a:r>
                      <a:r>
                        <a:rPr lang="en-US" baseline="0" dirty="0" smtClean="0"/>
                        <a:t> Environment &amp; Geology</a:t>
                      </a:r>
                      <a:endParaRPr lang="en-US" dirty="0"/>
                    </a:p>
                  </a:txBody>
                  <a:tcPr>
                    <a:lnB w="12700" cap="flat" cmpd="sng" algn="ctr">
                      <a:solidFill>
                        <a:schemeClr val="tx1"/>
                      </a:solidFill>
                      <a:prstDash val="solid"/>
                      <a:round/>
                      <a:headEnd type="none" w="med" len="med"/>
                      <a:tailEnd type="none" w="med" len="med"/>
                    </a:lnB>
                    <a:solidFill>
                      <a:srgbClr val="0070C0"/>
                    </a:solidFill>
                  </a:tcPr>
                </a:tc>
                <a:tc hMerge="1">
                  <a:txBody>
                    <a:bodyPr/>
                    <a:lstStyle/>
                    <a:p>
                      <a:endParaRPr lang="en-US" dirty="0"/>
                    </a:p>
                  </a:txBody>
                  <a:tcPr/>
                </a:tc>
                <a:extLst>
                  <a:ext uri="{0D108BD9-81ED-4DB2-BD59-A6C34878D82A}">
                    <a16:rowId xmlns:a16="http://schemas.microsoft.com/office/drawing/2014/main" val="2030926916"/>
                  </a:ext>
                </a:extLst>
              </a:tr>
              <a:tr h="654331">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solidFill>
                          <a:srgbClr val="C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6410022"/>
                  </a:ext>
                </a:extLst>
              </a:tr>
              <a:tr h="654331">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7598272"/>
                  </a:ext>
                </a:extLst>
              </a:tr>
              <a:tr h="654331">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14136723"/>
                  </a:ext>
                </a:extLst>
              </a:tr>
              <a:tr h="654331">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02987560"/>
                  </a:ext>
                </a:extLst>
              </a:tr>
              <a:tr h="654331">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57665867"/>
                  </a:ext>
                </a:extLst>
              </a:tr>
              <a:tr h="1058341">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89990390"/>
                  </a:ext>
                </a:extLst>
              </a:tr>
            </a:tbl>
          </a:graphicData>
        </a:graphic>
      </p:graphicFrame>
    </p:spTree>
    <p:extLst>
      <p:ext uri="{BB962C8B-B14F-4D97-AF65-F5344CB8AC3E}">
        <p14:creationId xmlns:p14="http://schemas.microsoft.com/office/powerpoint/2010/main" val="327103411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extLst>
              <p:ext uri="{D42A27DB-BD31-4B8C-83A1-F6EECF244321}">
                <p14:modId xmlns:p14="http://schemas.microsoft.com/office/powerpoint/2010/main" val="3607224396"/>
              </p:ext>
            </p:extLst>
          </p:nvPr>
        </p:nvGraphicFramePr>
        <p:xfrm>
          <a:off x="395536" y="1052736"/>
          <a:ext cx="8280920" cy="4329996"/>
        </p:xfrm>
        <a:graphic>
          <a:graphicData uri="http://schemas.openxmlformats.org/drawingml/2006/table">
            <a:tbl>
              <a:tblPr firstRow="1" bandRow="1">
                <a:tableStyleId>{5A111915-BE36-4E01-A7E5-04B1672EAD32}</a:tableStyleId>
              </a:tblPr>
              <a:tblGrid>
                <a:gridCol w="1440160">
                  <a:extLst>
                    <a:ext uri="{9D8B030D-6E8A-4147-A177-3AD203B41FA5}">
                      <a16:colId xmlns:a16="http://schemas.microsoft.com/office/drawing/2014/main" val="691954330"/>
                    </a:ext>
                  </a:extLst>
                </a:gridCol>
                <a:gridCol w="6840760">
                  <a:extLst>
                    <a:ext uri="{9D8B030D-6E8A-4147-A177-3AD203B41FA5}">
                      <a16:colId xmlns:a16="http://schemas.microsoft.com/office/drawing/2014/main" val="4217086210"/>
                    </a:ext>
                  </a:extLst>
                </a:gridCol>
              </a:tblGrid>
              <a:tr h="654331">
                <a:tc gridSpan="2">
                  <a:txBody>
                    <a:bodyPr/>
                    <a:lstStyle/>
                    <a:p>
                      <a:r>
                        <a:rPr lang="en-US" dirty="0" smtClean="0"/>
                        <a:t>Session 3 Ocean</a:t>
                      </a:r>
                      <a:r>
                        <a:rPr lang="en-US" baseline="0" dirty="0" smtClean="0"/>
                        <a:t> Biology/Pharmacology</a:t>
                      </a:r>
                      <a:endParaRPr lang="en-US" dirty="0"/>
                    </a:p>
                  </a:txBody>
                  <a:tcPr>
                    <a:lnB w="12700" cap="flat" cmpd="sng" algn="ctr">
                      <a:solidFill>
                        <a:schemeClr val="tx1"/>
                      </a:solidFill>
                      <a:prstDash val="solid"/>
                      <a:round/>
                      <a:headEnd type="none" w="med" len="med"/>
                      <a:tailEnd type="none" w="med" len="med"/>
                    </a:lnB>
                    <a:solidFill>
                      <a:schemeClr val="accent1">
                        <a:lumMod val="75000"/>
                      </a:schemeClr>
                    </a:solidFill>
                  </a:tcPr>
                </a:tc>
                <a:tc hMerge="1">
                  <a:txBody>
                    <a:bodyPr/>
                    <a:lstStyle/>
                    <a:p>
                      <a:endParaRPr lang="en-US" dirty="0"/>
                    </a:p>
                  </a:txBody>
                  <a:tcPr/>
                </a:tc>
                <a:extLst>
                  <a:ext uri="{0D108BD9-81ED-4DB2-BD59-A6C34878D82A}">
                    <a16:rowId xmlns:a16="http://schemas.microsoft.com/office/drawing/2014/main" val="2030926916"/>
                  </a:ext>
                </a:extLst>
              </a:tr>
              <a:tr h="654331">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solidFill>
                          <a:srgbClr val="C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6410022"/>
                  </a:ext>
                </a:extLst>
              </a:tr>
              <a:tr h="654331">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7598272"/>
                  </a:ext>
                </a:extLst>
              </a:tr>
              <a:tr h="654331">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02987560"/>
                  </a:ext>
                </a:extLst>
              </a:tr>
              <a:tr h="654331">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57665867"/>
                  </a:ext>
                </a:extLst>
              </a:tr>
              <a:tr h="590932">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89990390"/>
                  </a:ext>
                </a:extLst>
              </a:tr>
              <a:tr h="467409">
                <a:tc gridSpan="2">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10795748"/>
                  </a:ext>
                </a:extLst>
              </a:tr>
            </a:tbl>
          </a:graphicData>
        </a:graphic>
      </p:graphicFrame>
    </p:spTree>
    <p:extLst>
      <p:ext uri="{BB962C8B-B14F-4D97-AF65-F5344CB8AC3E}">
        <p14:creationId xmlns:p14="http://schemas.microsoft.com/office/powerpoint/2010/main" val="232808494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extLst>
              <p:ext uri="{D42A27DB-BD31-4B8C-83A1-F6EECF244321}">
                <p14:modId xmlns:p14="http://schemas.microsoft.com/office/powerpoint/2010/main" val="3834061884"/>
              </p:ext>
            </p:extLst>
          </p:nvPr>
        </p:nvGraphicFramePr>
        <p:xfrm>
          <a:off x="251520" y="908720"/>
          <a:ext cx="8568952" cy="5439502"/>
        </p:xfrm>
        <a:graphic>
          <a:graphicData uri="http://schemas.openxmlformats.org/drawingml/2006/table">
            <a:tbl>
              <a:tblPr firstRow="1" bandRow="1">
                <a:tableStyleId>{5A111915-BE36-4E01-A7E5-04B1672EAD32}</a:tableStyleId>
              </a:tblPr>
              <a:tblGrid>
                <a:gridCol w="3249609">
                  <a:extLst>
                    <a:ext uri="{9D8B030D-6E8A-4147-A177-3AD203B41FA5}">
                      <a16:colId xmlns:a16="http://schemas.microsoft.com/office/drawing/2014/main" val="2855836399"/>
                    </a:ext>
                  </a:extLst>
                </a:gridCol>
                <a:gridCol w="2663634">
                  <a:extLst>
                    <a:ext uri="{9D8B030D-6E8A-4147-A177-3AD203B41FA5}">
                      <a16:colId xmlns:a16="http://schemas.microsoft.com/office/drawing/2014/main" val="3697087772"/>
                    </a:ext>
                  </a:extLst>
                </a:gridCol>
                <a:gridCol w="2655709">
                  <a:extLst>
                    <a:ext uri="{9D8B030D-6E8A-4147-A177-3AD203B41FA5}">
                      <a16:colId xmlns:a16="http://schemas.microsoft.com/office/drawing/2014/main" val="696408893"/>
                    </a:ext>
                  </a:extLst>
                </a:gridCol>
              </a:tblGrid>
              <a:tr h="432171">
                <a:tc>
                  <a:txBody>
                    <a:bodyPr/>
                    <a:lstStyle/>
                    <a:p>
                      <a:pPr marL="0" marR="0" indent="0" algn="l" defTabSz="914400" eaLnBrk="1" fontAlgn="base" latinLnBrk="0" hangingPunct="1">
                        <a:lnSpc>
                          <a:spcPct val="100000"/>
                        </a:lnSpc>
                        <a:spcBef>
                          <a:spcPct val="0"/>
                        </a:spcBef>
                        <a:spcAft>
                          <a:spcPct val="0"/>
                        </a:spcAft>
                        <a:buClrTx/>
                        <a:buSzTx/>
                        <a:buFontTx/>
                        <a:buNone/>
                        <a:tabLst/>
                        <a:defRPr/>
                      </a:pPr>
                      <a:r>
                        <a:rPr lang="en-US" dirty="0" smtClean="0">
                          <a:solidFill>
                            <a:schemeClr val="tx1"/>
                          </a:solidFill>
                        </a:rPr>
                        <a:t>Session 1 </a:t>
                      </a:r>
                    </a:p>
                    <a:p>
                      <a:pPr marL="0" marR="0" indent="0" algn="l" defTabSz="914400" eaLnBrk="1" fontAlgn="base" latinLnBrk="0" hangingPunct="1">
                        <a:lnSpc>
                          <a:spcPct val="100000"/>
                        </a:lnSpc>
                        <a:spcBef>
                          <a:spcPct val="0"/>
                        </a:spcBef>
                        <a:spcAft>
                          <a:spcPct val="0"/>
                        </a:spcAft>
                        <a:buClrTx/>
                        <a:buSzTx/>
                        <a:buFontTx/>
                        <a:buNone/>
                        <a:tabLst/>
                        <a:defRPr/>
                      </a:pPr>
                      <a:r>
                        <a:rPr lang="en-US" dirty="0" smtClean="0">
                          <a:solidFill>
                            <a:schemeClr val="tx1"/>
                          </a:solidFill>
                        </a:rPr>
                        <a:t>Ocean</a:t>
                      </a:r>
                      <a:r>
                        <a:rPr lang="en-US" baseline="0" dirty="0" smtClean="0">
                          <a:solidFill>
                            <a:schemeClr val="tx1"/>
                          </a:solidFill>
                        </a:rPr>
                        <a:t> Engineering/Engineering</a:t>
                      </a:r>
                      <a:endParaRPr lang="en-US" dirty="0" smtClean="0">
                        <a:solidFill>
                          <a:schemeClr val="tx1"/>
                        </a:solidFill>
                      </a:endParaRPr>
                    </a:p>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eaLnBrk="1" fontAlgn="base" latinLnBrk="0" hangingPunct="1">
                        <a:lnSpc>
                          <a:spcPct val="100000"/>
                        </a:lnSpc>
                        <a:spcBef>
                          <a:spcPct val="0"/>
                        </a:spcBef>
                        <a:spcAft>
                          <a:spcPct val="0"/>
                        </a:spcAft>
                        <a:buClrTx/>
                        <a:buSzTx/>
                        <a:buFontTx/>
                        <a:buNone/>
                        <a:tabLst/>
                        <a:defRPr/>
                      </a:pPr>
                      <a:r>
                        <a:rPr lang="en-US" dirty="0" smtClean="0">
                          <a:solidFill>
                            <a:schemeClr val="tx1"/>
                          </a:solidFill>
                        </a:rPr>
                        <a:t>Session 2 </a:t>
                      </a:r>
                    </a:p>
                    <a:p>
                      <a:pPr marL="0" marR="0" indent="0" algn="l" defTabSz="914400" eaLnBrk="1" fontAlgn="base" latinLnBrk="0" hangingPunct="1">
                        <a:lnSpc>
                          <a:spcPct val="100000"/>
                        </a:lnSpc>
                        <a:spcBef>
                          <a:spcPct val="0"/>
                        </a:spcBef>
                        <a:spcAft>
                          <a:spcPct val="0"/>
                        </a:spcAft>
                        <a:buClrTx/>
                        <a:buSzTx/>
                        <a:buFontTx/>
                        <a:buNone/>
                        <a:tabLst/>
                        <a:defRPr/>
                      </a:pPr>
                      <a:r>
                        <a:rPr lang="en-US" dirty="0" smtClean="0">
                          <a:solidFill>
                            <a:schemeClr val="tx1"/>
                          </a:solidFill>
                        </a:rPr>
                        <a:t>Ocean</a:t>
                      </a:r>
                      <a:r>
                        <a:rPr lang="en-US" baseline="0" dirty="0" smtClean="0">
                          <a:solidFill>
                            <a:schemeClr val="tx1"/>
                          </a:solidFill>
                        </a:rPr>
                        <a:t> Environment &amp; Geology</a:t>
                      </a:r>
                      <a:endParaRPr lang="en-US" dirty="0" smtClean="0">
                        <a:solidFill>
                          <a:schemeClr val="tx1"/>
                        </a:solidFill>
                      </a:endParaRPr>
                    </a:p>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eaLnBrk="1" fontAlgn="base" latinLnBrk="0" hangingPunct="1">
                        <a:lnSpc>
                          <a:spcPct val="100000"/>
                        </a:lnSpc>
                        <a:spcBef>
                          <a:spcPct val="0"/>
                        </a:spcBef>
                        <a:spcAft>
                          <a:spcPct val="0"/>
                        </a:spcAft>
                        <a:buClrTx/>
                        <a:buSzTx/>
                        <a:buFontTx/>
                        <a:buNone/>
                        <a:tabLst/>
                        <a:defRPr/>
                      </a:pPr>
                      <a:r>
                        <a:rPr lang="en-US" dirty="0" smtClean="0">
                          <a:solidFill>
                            <a:schemeClr val="tx1"/>
                          </a:solidFill>
                        </a:rPr>
                        <a:t>Session 3 </a:t>
                      </a:r>
                    </a:p>
                    <a:p>
                      <a:pPr marL="0" marR="0" indent="0" algn="l" defTabSz="914400" eaLnBrk="1" fontAlgn="base" latinLnBrk="0" hangingPunct="1">
                        <a:lnSpc>
                          <a:spcPct val="100000"/>
                        </a:lnSpc>
                        <a:spcBef>
                          <a:spcPct val="0"/>
                        </a:spcBef>
                        <a:spcAft>
                          <a:spcPct val="0"/>
                        </a:spcAft>
                        <a:buClrTx/>
                        <a:buSzTx/>
                        <a:buFontTx/>
                        <a:buNone/>
                        <a:tabLst/>
                        <a:defRPr/>
                      </a:pPr>
                      <a:r>
                        <a:rPr lang="en-US" dirty="0" smtClean="0">
                          <a:solidFill>
                            <a:schemeClr val="tx1"/>
                          </a:solidFill>
                        </a:rPr>
                        <a:t>Ocean</a:t>
                      </a:r>
                      <a:r>
                        <a:rPr lang="en-US" baseline="0" dirty="0" smtClean="0">
                          <a:solidFill>
                            <a:schemeClr val="tx1"/>
                          </a:solidFill>
                        </a:rPr>
                        <a:t> Biology/Pharmacology</a:t>
                      </a:r>
                      <a:endParaRPr lang="en-US" dirty="0" smtClean="0">
                        <a:solidFill>
                          <a:schemeClr val="tx1"/>
                        </a:solidFill>
                      </a:endParaRPr>
                    </a:p>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06279173"/>
                  </a:ext>
                </a:extLst>
              </a:tr>
              <a:tr h="710704">
                <a:tc>
                  <a:txBody>
                    <a:bodyPr/>
                    <a:lstStyle/>
                    <a:p>
                      <a:endParaRPr lang="en-US" sz="1800" dirty="0">
                        <a:solidFill>
                          <a:srgbClr val="C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solidFill>
                          <a:srgbClr val="C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solidFill>
                          <a:srgbClr val="C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28981979"/>
                  </a:ext>
                </a:extLst>
              </a:tr>
              <a:tr h="523164">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28065273"/>
                  </a:ext>
                </a:extLst>
              </a:tr>
              <a:tr h="432171">
                <a:tc>
                  <a:txBody>
                    <a:bodyPr/>
                    <a:lstStyle/>
                    <a:p>
                      <a:endParaRPr lang="en-US" sz="1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51224997"/>
                  </a:ext>
                </a:extLst>
              </a:tr>
              <a:tr h="432171">
                <a:tc>
                  <a:txBody>
                    <a:bodyPr/>
                    <a:lstStyle/>
                    <a:p>
                      <a:endParaRPr lang="en-US" sz="1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90926022"/>
                  </a:ext>
                </a:extLst>
              </a:tr>
              <a:tr h="506652">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08090884"/>
                  </a:ext>
                </a:extLst>
              </a:tr>
              <a:tr h="432171">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67606211"/>
                  </a:ext>
                </a:extLst>
              </a:tr>
              <a:tr h="432171">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0026268"/>
                  </a:ext>
                </a:extLst>
              </a:tr>
            </a:tbl>
          </a:graphicData>
        </a:graphic>
      </p:graphicFrame>
    </p:spTree>
    <p:extLst>
      <p:ext uri="{BB962C8B-B14F-4D97-AF65-F5344CB8AC3E}">
        <p14:creationId xmlns:p14="http://schemas.microsoft.com/office/powerpoint/2010/main" val="11799838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692696"/>
            <a:ext cx="7772400" cy="1143000"/>
          </a:xfrm>
        </p:spPr>
        <p:txBody>
          <a:bodyPr/>
          <a:lstStyle/>
          <a:p>
            <a:r>
              <a:rPr lang="en-US" altLang="zh-CN" dirty="0"/>
              <a:t>Basic </a:t>
            </a:r>
            <a:r>
              <a:rPr lang="en-US" altLang="zh-CN" dirty="0" smtClean="0"/>
              <a:t>principals</a:t>
            </a:r>
            <a:endParaRPr lang="en-US" dirty="0"/>
          </a:p>
        </p:txBody>
      </p:sp>
      <p:sp>
        <p:nvSpPr>
          <p:cNvPr id="3" name="内容占位符 2"/>
          <p:cNvSpPr>
            <a:spLocks noGrp="1"/>
          </p:cNvSpPr>
          <p:nvPr>
            <p:ph idx="1"/>
          </p:nvPr>
        </p:nvSpPr>
        <p:spPr>
          <a:xfrm>
            <a:off x="125760" y="1988840"/>
            <a:ext cx="8892480" cy="3320008"/>
          </a:xfrm>
        </p:spPr>
        <p:txBody>
          <a:bodyPr/>
          <a:lstStyle/>
          <a:p>
            <a:pPr>
              <a:lnSpc>
                <a:spcPct val="150000"/>
              </a:lnSpc>
            </a:pPr>
            <a:r>
              <a:rPr lang="en-US" altLang="zh-CN" dirty="0"/>
              <a:t>Make it </a:t>
            </a:r>
            <a:r>
              <a:rPr lang="en-US" altLang="zh-CN" dirty="0">
                <a:effectLst>
                  <a:outerShdw blurRad="38100" dist="38100" dir="2700000" algn="tl">
                    <a:srgbClr val="000000">
                      <a:alpha val="43137"/>
                    </a:srgbClr>
                  </a:outerShdw>
                </a:effectLst>
              </a:rPr>
              <a:t>simple</a:t>
            </a:r>
            <a:r>
              <a:rPr lang="en-US" altLang="zh-CN" dirty="0"/>
              <a:t>.</a:t>
            </a:r>
          </a:p>
          <a:p>
            <a:pPr>
              <a:lnSpc>
                <a:spcPct val="250000"/>
              </a:lnSpc>
            </a:pPr>
            <a:r>
              <a:rPr lang="en-US" altLang="zh-CN" dirty="0"/>
              <a:t>Make it </a:t>
            </a:r>
            <a:r>
              <a:rPr lang="en-US" altLang="zh-CN" dirty="0">
                <a:effectLst>
                  <a:outerShdw blurRad="38100" dist="38100" dir="2700000" algn="tl">
                    <a:srgbClr val="000000">
                      <a:alpha val="43137"/>
                    </a:srgbClr>
                  </a:outerShdw>
                </a:effectLst>
              </a:rPr>
              <a:t>clear</a:t>
            </a:r>
            <a:r>
              <a:rPr lang="en-US" altLang="zh-CN" dirty="0"/>
              <a:t>.</a:t>
            </a:r>
          </a:p>
          <a:p>
            <a:pPr>
              <a:lnSpc>
                <a:spcPct val="250000"/>
              </a:lnSpc>
            </a:pPr>
            <a:r>
              <a:rPr lang="en-US" altLang="zh-CN" dirty="0"/>
              <a:t>Don’t let the technology dominate the presentation. </a:t>
            </a:r>
          </a:p>
          <a:p>
            <a:endParaRPr lang="en-US" dirty="0"/>
          </a:p>
        </p:txBody>
      </p:sp>
    </p:spTree>
    <p:extLst>
      <p:ext uri="{BB962C8B-B14F-4D97-AF65-F5344CB8AC3E}">
        <p14:creationId xmlns:p14="http://schemas.microsoft.com/office/powerpoint/2010/main" val="21909901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475656" y="2780928"/>
            <a:ext cx="6439135" cy="1015663"/>
          </a:xfrm>
          <a:prstGeom prst="rect">
            <a:avLst/>
          </a:prstGeom>
          <a:noFill/>
        </p:spPr>
        <p:txBody>
          <a:bodyPr wrap="none" rtlCol="0">
            <a:spAutoFit/>
          </a:bodyPr>
          <a:lstStyle/>
          <a:p>
            <a:r>
              <a:rPr lang="en-US" sz="6000" dirty="0" smtClean="0">
                <a:latin typeface="Arial" panose="020B0604020202020204" pitchFamily="34" charset="0"/>
                <a:cs typeface="Arial" panose="020B0604020202020204" pitchFamily="34" charset="0"/>
              </a:rPr>
              <a:t>1. PREPARATION</a:t>
            </a:r>
            <a:endParaRPr lang="en-US" sz="6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255380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51520" y="692696"/>
            <a:ext cx="7772400" cy="1143000"/>
          </a:xfrm>
        </p:spPr>
        <p:txBody>
          <a:bodyPr/>
          <a:lstStyle/>
          <a:p>
            <a:pPr algn="l">
              <a:lnSpc>
                <a:spcPct val="200000"/>
              </a:lnSpc>
            </a:pPr>
            <a:r>
              <a:rPr lang="en-US" altLang="zh-CN" sz="3600" b="1" dirty="0"/>
              <a:t>The objective</a:t>
            </a:r>
            <a:r>
              <a:rPr lang="en-US" altLang="zh-CN" sz="3600" dirty="0"/>
              <a:t>- </a:t>
            </a:r>
            <a:r>
              <a:rPr lang="en-US" altLang="zh-CN" sz="2800" dirty="0"/>
              <a:t>a constant reminder</a:t>
            </a:r>
          </a:p>
        </p:txBody>
      </p:sp>
      <p:sp>
        <p:nvSpPr>
          <p:cNvPr id="3" name="内容占位符 2"/>
          <p:cNvSpPr>
            <a:spLocks noGrp="1"/>
          </p:cNvSpPr>
          <p:nvPr>
            <p:ph idx="1"/>
          </p:nvPr>
        </p:nvSpPr>
        <p:spPr/>
        <p:txBody>
          <a:bodyPr/>
          <a:lstStyle/>
          <a:p>
            <a:pPr>
              <a:lnSpc>
                <a:spcPct val="150000"/>
              </a:lnSpc>
            </a:pPr>
            <a:r>
              <a:rPr lang="en-US" dirty="0" smtClean="0"/>
              <a:t>Why?</a:t>
            </a:r>
          </a:p>
          <a:p>
            <a:pPr lvl="1">
              <a:lnSpc>
                <a:spcPct val="150000"/>
              </a:lnSpc>
            </a:pPr>
            <a:r>
              <a:rPr lang="en-US" dirty="0" smtClean="0"/>
              <a:t>Purpose?</a:t>
            </a:r>
          </a:p>
          <a:p>
            <a:pPr lvl="1">
              <a:lnSpc>
                <a:spcPct val="150000"/>
              </a:lnSpc>
            </a:pPr>
            <a:r>
              <a:rPr lang="en-US" dirty="0" smtClean="0"/>
              <a:t>The outcomes you and your audience expect?</a:t>
            </a:r>
          </a:p>
          <a:p>
            <a:pPr marL="0" indent="0">
              <a:lnSpc>
                <a:spcPct val="150000"/>
              </a:lnSpc>
              <a:buNone/>
            </a:pPr>
            <a:r>
              <a:rPr lang="en-US" dirty="0" smtClean="0"/>
              <a:t>Tips: write it down and use it as a constant reminder during your preparation.</a:t>
            </a:r>
          </a:p>
          <a:p>
            <a:endParaRPr lang="en-US" dirty="0"/>
          </a:p>
        </p:txBody>
      </p:sp>
    </p:spTree>
    <p:extLst>
      <p:ext uri="{BB962C8B-B14F-4D97-AF65-F5344CB8AC3E}">
        <p14:creationId xmlns:p14="http://schemas.microsoft.com/office/powerpoint/2010/main" val="14071540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06660" y="620688"/>
            <a:ext cx="8712968" cy="1082384"/>
          </a:xfrm>
        </p:spPr>
        <p:txBody>
          <a:bodyPr>
            <a:noAutofit/>
          </a:bodyPr>
          <a:lstStyle/>
          <a:p>
            <a:pPr algn="l">
              <a:lnSpc>
                <a:spcPct val="200000"/>
              </a:lnSpc>
            </a:pPr>
            <a:r>
              <a:rPr lang="en-US" altLang="zh-CN" sz="3600" b="1" dirty="0"/>
              <a:t>The subject</a:t>
            </a:r>
            <a:r>
              <a:rPr lang="en-US" altLang="zh-CN" sz="3600" dirty="0"/>
              <a:t>-</a:t>
            </a:r>
            <a:r>
              <a:rPr lang="en-US" altLang="zh-CN" sz="2800" dirty="0"/>
              <a:t>what you are going to talk </a:t>
            </a:r>
            <a:r>
              <a:rPr lang="en-US" altLang="zh-CN" sz="2800" dirty="0" smtClean="0"/>
              <a:t>about?</a:t>
            </a:r>
            <a:endParaRPr lang="en-US" altLang="zh-CN" sz="2800" dirty="0"/>
          </a:p>
        </p:txBody>
      </p:sp>
      <p:sp>
        <p:nvSpPr>
          <p:cNvPr id="3" name="内容占位符 2"/>
          <p:cNvSpPr>
            <a:spLocks noGrp="1"/>
          </p:cNvSpPr>
          <p:nvPr>
            <p:ph idx="1"/>
          </p:nvPr>
        </p:nvSpPr>
        <p:spPr>
          <a:xfrm>
            <a:off x="206660" y="1988840"/>
            <a:ext cx="8712968" cy="4389120"/>
          </a:xfrm>
        </p:spPr>
        <p:txBody>
          <a:bodyPr>
            <a:normAutofit/>
          </a:bodyPr>
          <a:lstStyle/>
          <a:p>
            <a:pPr>
              <a:lnSpc>
                <a:spcPct val="200000"/>
              </a:lnSpc>
            </a:pPr>
            <a:r>
              <a:rPr lang="en-US" altLang="zh-CN" dirty="0" smtClean="0"/>
              <a:t>Come from the objective, </a:t>
            </a:r>
            <a:r>
              <a:rPr lang="en-US" altLang="zh-CN" sz="2400" dirty="0" smtClean="0"/>
              <a:t>but they are not necessarily one and the same thing.</a:t>
            </a:r>
          </a:p>
          <a:p>
            <a:pPr lvl="1">
              <a:lnSpc>
                <a:spcPct val="200000"/>
              </a:lnSpc>
            </a:pPr>
            <a:r>
              <a:rPr lang="en-US" altLang="zh-CN" sz="2200" dirty="0" smtClean="0"/>
              <a:t>Be given to you by an inviting organization(knowledgeable in particular field)</a:t>
            </a:r>
          </a:p>
          <a:p>
            <a:pPr lvl="1">
              <a:lnSpc>
                <a:spcPct val="200000"/>
              </a:lnSpc>
            </a:pPr>
            <a:r>
              <a:rPr lang="en-US" altLang="zh-CN" sz="2200" dirty="0" smtClean="0"/>
              <a:t>Your choice with certain limitation</a:t>
            </a:r>
          </a:p>
          <a:p>
            <a:pPr>
              <a:lnSpc>
                <a:spcPct val="150000"/>
              </a:lnSpc>
            </a:pPr>
            <a:endParaRPr lang="en-US" altLang="zh-CN" dirty="0" smtClean="0"/>
          </a:p>
          <a:p>
            <a:endParaRPr lang="zh-CN" altLang="en-US" dirty="0"/>
          </a:p>
        </p:txBody>
      </p:sp>
    </p:spTree>
    <p:extLst>
      <p:ext uri="{BB962C8B-B14F-4D97-AF65-F5344CB8AC3E}">
        <p14:creationId xmlns:p14="http://schemas.microsoft.com/office/powerpoint/2010/main" val="2959329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24843" y="1521879"/>
            <a:ext cx="3888432" cy="1361911"/>
          </a:xfrm>
          <a:prstGeom prst="rect">
            <a:avLst/>
          </a:prstGeom>
          <a:ln w="19050">
            <a:solidFill>
              <a:srgbClr val="336699"/>
            </a:solidFill>
          </a:ln>
        </p:spPr>
        <p:txBody>
          <a:bodyPr wrap="square">
            <a:spAutoFit/>
          </a:bodyPr>
          <a:lstStyle/>
          <a:p>
            <a:pPr marL="0" lvl="1" algn="just">
              <a:lnSpc>
                <a:spcPts val="3300"/>
              </a:lnSpc>
            </a:pPr>
            <a:r>
              <a:rPr lang="en-US" altLang="zh-CN" sz="2200" b="1" dirty="0"/>
              <a:t>The size </a:t>
            </a:r>
            <a:r>
              <a:rPr lang="en-US" altLang="zh-CN" sz="2200" dirty="0"/>
              <a:t>of the group or audience expected</a:t>
            </a:r>
          </a:p>
          <a:p>
            <a:pPr marL="742950" lvl="2" indent="-342900" algn="just">
              <a:lnSpc>
                <a:spcPts val="3300"/>
              </a:lnSpc>
            </a:pPr>
            <a:r>
              <a:rPr lang="en-US" altLang="zh-CN" sz="2200" dirty="0" smtClean="0"/>
              <a:t>-Large</a:t>
            </a:r>
            <a:r>
              <a:rPr lang="en-US" altLang="zh-CN" sz="2200" dirty="0"/>
              <a:t>/ small </a:t>
            </a:r>
          </a:p>
        </p:txBody>
      </p:sp>
      <p:sp>
        <p:nvSpPr>
          <p:cNvPr id="4" name="矩形 3"/>
          <p:cNvSpPr/>
          <p:nvPr/>
        </p:nvSpPr>
        <p:spPr>
          <a:xfrm>
            <a:off x="107504" y="3119477"/>
            <a:ext cx="4752528" cy="3438249"/>
          </a:xfrm>
          <a:prstGeom prst="rect">
            <a:avLst/>
          </a:prstGeom>
          <a:ln w="19050">
            <a:solidFill>
              <a:srgbClr val="336699"/>
            </a:solidFill>
          </a:ln>
        </p:spPr>
        <p:txBody>
          <a:bodyPr wrap="square">
            <a:spAutoFit/>
          </a:bodyPr>
          <a:lstStyle/>
          <a:p>
            <a:pPr marL="0" lvl="1" algn="just">
              <a:lnSpc>
                <a:spcPts val="3300"/>
              </a:lnSpc>
            </a:pPr>
            <a:r>
              <a:rPr lang="en-US" altLang="zh-CN" sz="2200" dirty="0"/>
              <a:t>Do they </a:t>
            </a:r>
            <a:r>
              <a:rPr lang="en-US" altLang="zh-CN" sz="2200" b="1" dirty="0"/>
              <a:t>know something </a:t>
            </a:r>
            <a:r>
              <a:rPr lang="en-US" altLang="zh-CN" sz="2200" dirty="0"/>
              <a:t>about your subject already or will it be totally new to them? Is the subject part of their work?</a:t>
            </a:r>
          </a:p>
          <a:p>
            <a:pPr marL="285750" lvl="1" indent="-342900" algn="just">
              <a:lnSpc>
                <a:spcPts val="3300"/>
              </a:lnSpc>
            </a:pPr>
            <a:r>
              <a:rPr lang="en-US" altLang="zh-CN" sz="2200" dirty="0" smtClean="0"/>
              <a:t>-New</a:t>
            </a:r>
            <a:r>
              <a:rPr lang="en-US" altLang="zh-CN" sz="2200" dirty="0"/>
              <a:t>: avoid using terminologies, use common words, clear and easy to understand, make an introduction to the background;</a:t>
            </a:r>
          </a:p>
          <a:p>
            <a:pPr marL="285750" lvl="1" indent="-342900" algn="just">
              <a:lnSpc>
                <a:spcPts val="3300"/>
              </a:lnSpc>
            </a:pPr>
            <a:r>
              <a:rPr lang="en-US" altLang="zh-CN" sz="2200" dirty="0" smtClean="0"/>
              <a:t>-Professional</a:t>
            </a:r>
            <a:endParaRPr lang="en-US" altLang="zh-CN" sz="2200" dirty="0"/>
          </a:p>
        </p:txBody>
      </p:sp>
      <p:sp>
        <p:nvSpPr>
          <p:cNvPr id="5" name="矩形 4"/>
          <p:cNvSpPr/>
          <p:nvPr/>
        </p:nvSpPr>
        <p:spPr>
          <a:xfrm>
            <a:off x="4139952" y="1536149"/>
            <a:ext cx="4737474" cy="1361911"/>
          </a:xfrm>
          <a:prstGeom prst="rect">
            <a:avLst/>
          </a:prstGeom>
          <a:ln w="19050">
            <a:solidFill>
              <a:srgbClr val="336699"/>
            </a:solidFill>
          </a:ln>
        </p:spPr>
        <p:txBody>
          <a:bodyPr wrap="square">
            <a:spAutoFit/>
          </a:bodyPr>
          <a:lstStyle/>
          <a:p>
            <a:pPr marL="0" lvl="1" algn="just">
              <a:lnSpc>
                <a:spcPts val="3300"/>
              </a:lnSpc>
            </a:pPr>
            <a:r>
              <a:rPr lang="en-US" altLang="zh-CN" sz="2200" dirty="0"/>
              <a:t>Can you use humor and if so what would be considered appropriate</a:t>
            </a:r>
            <a:r>
              <a:rPr lang="en-US" altLang="zh-CN" sz="2200" dirty="0" smtClean="0"/>
              <a:t>?</a:t>
            </a:r>
          </a:p>
          <a:p>
            <a:pPr marL="0" lvl="1" algn="just">
              <a:lnSpc>
                <a:spcPts val="3300"/>
              </a:lnSpc>
            </a:pPr>
            <a:r>
              <a:rPr lang="en-US" altLang="zh-CN" sz="2200" dirty="0" smtClean="0"/>
              <a:t>-</a:t>
            </a:r>
            <a:r>
              <a:rPr lang="en-US" altLang="zh-CN" sz="2200" dirty="0"/>
              <a:t>use some popular analogue</a:t>
            </a:r>
          </a:p>
        </p:txBody>
      </p:sp>
      <p:sp>
        <p:nvSpPr>
          <p:cNvPr id="6" name="矩形 5"/>
          <p:cNvSpPr/>
          <p:nvPr/>
        </p:nvSpPr>
        <p:spPr>
          <a:xfrm>
            <a:off x="4953498" y="3119477"/>
            <a:ext cx="3923928" cy="3477875"/>
          </a:xfrm>
          <a:prstGeom prst="rect">
            <a:avLst/>
          </a:prstGeom>
          <a:ln w="19050">
            <a:solidFill>
              <a:srgbClr val="336699"/>
            </a:solidFill>
          </a:ln>
        </p:spPr>
        <p:txBody>
          <a:bodyPr wrap="square">
            <a:spAutoFit/>
          </a:bodyPr>
          <a:lstStyle/>
          <a:p>
            <a:pPr algn="just">
              <a:lnSpc>
                <a:spcPts val="3300"/>
              </a:lnSpc>
            </a:pPr>
            <a:r>
              <a:rPr lang="en-US" sz="2200" b="1" dirty="0"/>
              <a:t>Others</a:t>
            </a:r>
          </a:p>
          <a:p>
            <a:pPr algn="just">
              <a:lnSpc>
                <a:spcPts val="3300"/>
              </a:lnSpc>
            </a:pPr>
            <a:r>
              <a:rPr lang="en-US" sz="2200" dirty="0" smtClean="0"/>
              <a:t>-The </a:t>
            </a:r>
            <a:r>
              <a:rPr lang="en-US" sz="2200" dirty="0"/>
              <a:t>age range (old/young)</a:t>
            </a:r>
          </a:p>
          <a:p>
            <a:pPr algn="just">
              <a:lnSpc>
                <a:spcPts val="3300"/>
              </a:lnSpc>
            </a:pPr>
            <a:r>
              <a:rPr lang="en-US" sz="2200" dirty="0" smtClean="0"/>
              <a:t>-Gender </a:t>
            </a:r>
            <a:r>
              <a:rPr lang="en-US" sz="2200" dirty="0"/>
              <a:t>(male/female)</a:t>
            </a:r>
          </a:p>
          <a:p>
            <a:pPr algn="just">
              <a:lnSpc>
                <a:spcPts val="3300"/>
              </a:lnSpc>
            </a:pPr>
            <a:r>
              <a:rPr lang="en-US" sz="2200" dirty="0" smtClean="0"/>
              <a:t>-Is </a:t>
            </a:r>
            <a:r>
              <a:rPr lang="en-US" sz="2200" dirty="0"/>
              <a:t>it a captive audience or will they be there out interest?</a:t>
            </a:r>
          </a:p>
          <a:p>
            <a:pPr algn="just">
              <a:lnSpc>
                <a:spcPts val="3300"/>
              </a:lnSpc>
            </a:pPr>
            <a:r>
              <a:rPr lang="en-US" sz="2200" dirty="0" smtClean="0"/>
              <a:t>-Are </a:t>
            </a:r>
            <a:r>
              <a:rPr lang="en-US" sz="2200" dirty="0"/>
              <a:t>you there to inform, teach, stimulate, or provoke</a:t>
            </a:r>
            <a:r>
              <a:rPr lang="en-US" sz="2200" dirty="0" smtClean="0"/>
              <a:t>?</a:t>
            </a:r>
          </a:p>
          <a:p>
            <a:pPr algn="just">
              <a:lnSpc>
                <a:spcPts val="3300"/>
              </a:lnSpc>
            </a:pPr>
            <a:endParaRPr lang="en-US" sz="2200" dirty="0" smtClean="0"/>
          </a:p>
        </p:txBody>
      </p:sp>
      <p:sp>
        <p:nvSpPr>
          <p:cNvPr id="7" name="标题 1"/>
          <p:cNvSpPr txBox="1">
            <a:spLocks/>
          </p:cNvSpPr>
          <p:nvPr/>
        </p:nvSpPr>
        <p:spPr>
          <a:xfrm>
            <a:off x="3603808" y="33453"/>
            <a:ext cx="2880320" cy="576064"/>
          </a:xfrm>
          <a:prstGeom prst="rect">
            <a:avLst/>
          </a:prstGeom>
        </p:spPr>
        <p:txBody>
          <a:bodyPr/>
          <a:lstStyle>
            <a:lvl1pPr algn="ctr" rtl="0" eaLnBrk="1" fontAlgn="base" hangingPunct="1">
              <a:spcBef>
                <a:spcPct val="0"/>
              </a:spcBef>
              <a:spcAft>
                <a:spcPct val="0"/>
              </a:spcAft>
              <a:buFont typeface="Arial" panose="020B0604020202020204" pitchFamily="34" charset="0"/>
              <a:defRPr sz="4400" kern="1200">
                <a:solidFill>
                  <a:schemeClr val="tx2"/>
                </a:solidFill>
                <a:latin typeface="+mj-lt"/>
                <a:ea typeface="+mj-ea"/>
                <a:cs typeface="+mj-cs"/>
              </a:defRPr>
            </a:lvl1pPr>
            <a:lvl2pPr algn="ctr" rtl="0" eaLnBrk="1" fontAlgn="base" hangingPunct="1">
              <a:spcBef>
                <a:spcPct val="0"/>
              </a:spcBef>
              <a:spcAft>
                <a:spcPct val="0"/>
              </a:spcAft>
              <a:buFont typeface="Arial" panose="020B0604020202020204" pitchFamily="34" charset="0"/>
              <a:defRPr sz="4400">
                <a:solidFill>
                  <a:schemeClr val="tx2"/>
                </a:solidFill>
                <a:latin typeface="Times New Roman" pitchFamily="18" charset="0"/>
                <a:ea typeface="宋体" pitchFamily="2" charset="-122"/>
              </a:defRPr>
            </a:lvl2pPr>
            <a:lvl3pPr algn="ctr" rtl="0" eaLnBrk="1" fontAlgn="base" hangingPunct="1">
              <a:spcBef>
                <a:spcPct val="0"/>
              </a:spcBef>
              <a:spcAft>
                <a:spcPct val="0"/>
              </a:spcAft>
              <a:buFont typeface="Arial" panose="020B0604020202020204" pitchFamily="34" charset="0"/>
              <a:defRPr sz="4400">
                <a:solidFill>
                  <a:schemeClr val="tx2"/>
                </a:solidFill>
                <a:latin typeface="Times New Roman" pitchFamily="18" charset="0"/>
                <a:ea typeface="宋体" pitchFamily="2" charset="-122"/>
              </a:defRPr>
            </a:lvl3pPr>
            <a:lvl4pPr algn="ctr" rtl="0" eaLnBrk="1" fontAlgn="base" hangingPunct="1">
              <a:spcBef>
                <a:spcPct val="0"/>
              </a:spcBef>
              <a:spcAft>
                <a:spcPct val="0"/>
              </a:spcAft>
              <a:buFont typeface="Arial" panose="020B0604020202020204" pitchFamily="34" charset="0"/>
              <a:defRPr sz="4400">
                <a:solidFill>
                  <a:schemeClr val="tx2"/>
                </a:solidFill>
                <a:latin typeface="Times New Roman" pitchFamily="18" charset="0"/>
                <a:ea typeface="宋体" pitchFamily="2" charset="-122"/>
              </a:defRPr>
            </a:lvl4pPr>
            <a:lvl5pPr algn="ctr" rtl="0" eaLnBrk="1" fontAlgn="base" hangingPunct="1">
              <a:spcBef>
                <a:spcPct val="0"/>
              </a:spcBef>
              <a:spcAft>
                <a:spcPct val="0"/>
              </a:spcAft>
              <a:buFont typeface="Arial" panose="020B0604020202020204" pitchFamily="34" charset="0"/>
              <a:defRPr sz="4400">
                <a:solidFill>
                  <a:schemeClr val="tx2"/>
                </a:solidFill>
                <a:latin typeface="Times New Roman" pitchFamily="18" charset="0"/>
                <a:ea typeface="宋体" pitchFamily="2" charset="-122"/>
              </a:defRPr>
            </a:lvl5pPr>
            <a:lvl6pPr marL="457200" algn="ctr" rtl="0" eaLnBrk="1" fontAlgn="base" hangingPunct="1">
              <a:spcBef>
                <a:spcPct val="0"/>
              </a:spcBef>
              <a:spcAft>
                <a:spcPct val="0"/>
              </a:spcAft>
              <a:buFont typeface="Arial" pitchFamily="34" charset="0"/>
              <a:defRPr sz="4400">
                <a:solidFill>
                  <a:schemeClr val="tx2"/>
                </a:solidFill>
                <a:latin typeface="Times New Roman" pitchFamily="18" charset="0"/>
                <a:ea typeface="宋体" pitchFamily="2" charset="-122"/>
              </a:defRPr>
            </a:lvl6pPr>
            <a:lvl7pPr marL="914400" algn="ctr" rtl="0" eaLnBrk="1" fontAlgn="base" hangingPunct="1">
              <a:spcBef>
                <a:spcPct val="0"/>
              </a:spcBef>
              <a:spcAft>
                <a:spcPct val="0"/>
              </a:spcAft>
              <a:buFont typeface="Arial" pitchFamily="34" charset="0"/>
              <a:defRPr sz="4400">
                <a:solidFill>
                  <a:schemeClr val="tx2"/>
                </a:solidFill>
                <a:latin typeface="Times New Roman" pitchFamily="18" charset="0"/>
                <a:ea typeface="宋体" pitchFamily="2" charset="-122"/>
              </a:defRPr>
            </a:lvl7pPr>
            <a:lvl8pPr marL="1371600" algn="ctr" rtl="0" eaLnBrk="1" fontAlgn="base" hangingPunct="1">
              <a:spcBef>
                <a:spcPct val="0"/>
              </a:spcBef>
              <a:spcAft>
                <a:spcPct val="0"/>
              </a:spcAft>
              <a:buFont typeface="Arial" pitchFamily="34" charset="0"/>
              <a:defRPr sz="4400">
                <a:solidFill>
                  <a:schemeClr val="tx2"/>
                </a:solidFill>
                <a:latin typeface="Times New Roman" pitchFamily="18" charset="0"/>
                <a:ea typeface="宋体" pitchFamily="2" charset="-122"/>
              </a:defRPr>
            </a:lvl8pPr>
            <a:lvl9pPr marL="1828800" algn="ctr" rtl="0" eaLnBrk="1" fontAlgn="base" hangingPunct="1">
              <a:spcBef>
                <a:spcPct val="0"/>
              </a:spcBef>
              <a:spcAft>
                <a:spcPct val="0"/>
              </a:spcAft>
              <a:buFont typeface="Arial" pitchFamily="34" charset="0"/>
              <a:defRPr sz="4400">
                <a:solidFill>
                  <a:schemeClr val="tx2"/>
                </a:solidFill>
                <a:latin typeface="Times New Roman" pitchFamily="18" charset="0"/>
                <a:ea typeface="宋体" pitchFamily="2" charset="-122"/>
              </a:defRPr>
            </a:lvl9pPr>
          </a:lstStyle>
          <a:p>
            <a:pPr algn="l"/>
            <a:r>
              <a:rPr lang="en-US" altLang="zh-CN" sz="3600" b="1" dirty="0" smtClean="0"/>
              <a:t>The Audience</a:t>
            </a:r>
            <a:endParaRPr lang="en-US" sz="3600" dirty="0"/>
          </a:p>
        </p:txBody>
      </p:sp>
      <p:sp>
        <p:nvSpPr>
          <p:cNvPr id="8" name="矩形 7"/>
          <p:cNvSpPr/>
          <p:nvPr/>
        </p:nvSpPr>
        <p:spPr>
          <a:xfrm>
            <a:off x="95632" y="887027"/>
            <a:ext cx="4917308" cy="430887"/>
          </a:xfrm>
          <a:prstGeom prst="rect">
            <a:avLst/>
          </a:prstGeom>
        </p:spPr>
        <p:txBody>
          <a:bodyPr wrap="none">
            <a:spAutoFit/>
          </a:bodyPr>
          <a:lstStyle/>
          <a:p>
            <a:r>
              <a:rPr lang="en-US" sz="2200" b="1" dirty="0"/>
              <a:t>Tailoring your points for your audience</a:t>
            </a:r>
          </a:p>
        </p:txBody>
      </p:sp>
    </p:spTree>
    <p:extLst>
      <p:ext uri="{BB962C8B-B14F-4D97-AF65-F5344CB8AC3E}">
        <p14:creationId xmlns:p14="http://schemas.microsoft.com/office/powerpoint/2010/main" val="1247954102"/>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3.jpeg"/></Relationships>
</file>

<file path=ppt/theme/theme1.xml><?xml version="1.0" encoding="utf-8"?>
<a:theme xmlns:a="http://schemas.openxmlformats.org/drawingml/2006/main" name="default">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7"/>
      </a:accent6>
      <a:hlink>
        <a:srgbClr val="CCCCFF"/>
      </a:hlink>
      <a:folHlink>
        <a:srgbClr val="B2B2B2"/>
      </a:folHlink>
    </a:clrScheme>
    <a:fontScheme name="">
      <a:majorFont>
        <a:latin typeface="Times New Roman"/>
        <a:ea typeface="宋体"/>
        <a:cs typeface=""/>
      </a:majorFont>
      <a:minorFont>
        <a:latin typeface="Times New Roman"/>
        <a:ea typeface="宋体"/>
        <a:cs typeface=""/>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2">
        <a:dk1>
          <a:srgbClr val="EAEAEA"/>
        </a:dk1>
        <a:lt1>
          <a:srgbClr val="FFFFFF"/>
        </a:lt1>
        <a:dk2>
          <a:srgbClr val="000000"/>
        </a:dk2>
        <a:lt2>
          <a:srgbClr val="FFFFFF"/>
        </a:lt2>
        <a:accent1>
          <a:srgbClr val="00CC99"/>
        </a:accent1>
        <a:accent2>
          <a:srgbClr val="3333CC"/>
        </a:accent2>
        <a:accent3>
          <a:srgbClr val="AAAAAA"/>
        </a:accent3>
        <a:accent4>
          <a:srgbClr val="DADADA"/>
        </a:accent4>
        <a:accent5>
          <a:srgbClr val="AAE2CA"/>
        </a:accent5>
        <a:accent6>
          <a:srgbClr val="2D2DB9"/>
        </a:accent6>
        <a:hlink>
          <a:srgbClr val="CCCCFF"/>
        </a:hlink>
        <a:folHlink>
          <a:srgbClr val="000066"/>
        </a:folHlink>
      </a:clrScheme>
      <a:clrMap bg1="dk2" tx1="lt1" bg2="dk1" tx2="lt2" accent1="accent1" accent2="accent2" accent3="accent3" accent4="accent4" accent5="accent5" accent6="accent6" hlink="hlink" folHlink="folHlink"/>
    </a:extraClrScheme>
    <a:extraClrScheme>
      <a:clrScheme name="default 3">
        <a:dk1>
          <a:srgbClr val="EAEAEA"/>
        </a:dk1>
        <a:lt1>
          <a:srgbClr val="FFFFFF"/>
        </a:lt1>
        <a:dk2>
          <a:srgbClr val="CC0000"/>
        </a:dk2>
        <a:lt2>
          <a:srgbClr val="FFFFFF"/>
        </a:lt2>
        <a:accent1>
          <a:srgbClr val="FFFF66"/>
        </a:accent1>
        <a:accent2>
          <a:srgbClr val="3333CC"/>
        </a:accent2>
        <a:accent3>
          <a:srgbClr val="E2AAAA"/>
        </a:accent3>
        <a:accent4>
          <a:srgbClr val="DADADA"/>
        </a:accent4>
        <a:accent5>
          <a:srgbClr val="FFFFB8"/>
        </a:accent5>
        <a:accent6>
          <a:srgbClr val="2D2DB9"/>
        </a:accent6>
        <a:hlink>
          <a:srgbClr val="CCCCFF"/>
        </a:hlink>
        <a:folHlink>
          <a:srgbClr val="000066"/>
        </a:folHlink>
      </a:clrScheme>
      <a:clrMap bg1="dk2" tx1="lt1" bg2="dk1" tx2="lt2" accent1="accent1" accent2="accent2" accent3="accent3" accent4="accent4" accent5="accent5" accent6="accent6" hlink="hlink" folHlink="folHlink"/>
    </a:extraClrScheme>
    <a:extraClrScheme>
      <a:clrScheme name="default 4">
        <a:dk1>
          <a:srgbClr val="FF0000"/>
        </a:dk1>
        <a:lt1>
          <a:srgbClr val="FFFFCC"/>
        </a:lt1>
        <a:dk2>
          <a:srgbClr val="FF3300"/>
        </a:dk2>
        <a:lt2>
          <a:srgbClr val="008000"/>
        </a:lt2>
        <a:accent1>
          <a:srgbClr val="33CC33"/>
        </a:accent1>
        <a:accent2>
          <a:srgbClr val="3333CC"/>
        </a:accent2>
        <a:accent3>
          <a:srgbClr val="FFFFE2"/>
        </a:accent3>
        <a:accent4>
          <a:srgbClr val="DA0000"/>
        </a:accent4>
        <a:accent5>
          <a:srgbClr val="ADE2AD"/>
        </a:accent5>
        <a:accent6>
          <a:srgbClr val="2D2DB9"/>
        </a:accent6>
        <a:hlink>
          <a:srgbClr val="CCCCFF"/>
        </a:hlink>
        <a:folHlink>
          <a:srgbClr val="000066"/>
        </a:folHlink>
      </a:clrScheme>
      <a:clrMap bg1="lt1" tx1="dk1" bg2="lt2" tx2="dk2" accent1="accent1" accent2="accent2" accent3="accent3" accent4="accent4" accent5="accent5" accent6="accent6" hlink="hlink" folHlink="folHlink"/>
    </a:extraClrScheme>
    <a:extraClrScheme>
      <a:clrScheme name="default 5">
        <a:dk1>
          <a:srgbClr val="006600"/>
        </a:dk1>
        <a:lt1>
          <a:srgbClr val="FFFFFF"/>
        </a:lt1>
        <a:dk2>
          <a:srgbClr val="006600"/>
        </a:dk2>
        <a:lt2>
          <a:srgbClr val="663300"/>
        </a:lt2>
        <a:accent1>
          <a:srgbClr val="996633"/>
        </a:accent1>
        <a:accent2>
          <a:srgbClr val="3333CC"/>
        </a:accent2>
        <a:accent3>
          <a:srgbClr val="FFFFFF"/>
        </a:accent3>
        <a:accent4>
          <a:srgbClr val="005600"/>
        </a:accent4>
        <a:accent5>
          <a:srgbClr val="CAB8AD"/>
        </a:accent5>
        <a:accent6>
          <a:srgbClr val="2D2DB9"/>
        </a:accent6>
        <a:hlink>
          <a:srgbClr val="CCCCFF"/>
        </a:hlink>
        <a:folHlink>
          <a:srgbClr val="000066"/>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ZJU" id="{723A2823-3F1C-49EF-A3DE-BF08CAF38EC9}" vid="{4257AE91-B1AC-469F-9D0A-3A8ABB177D51}"/>
    </a:ext>
  </a:extLst>
</a:theme>
</file>

<file path=ppt/theme/theme2.xml><?xml version="1.0" encoding="utf-8"?>
<a:theme xmlns:a="http://schemas.openxmlformats.org/drawingml/2006/main" name="流畅">
  <a:themeElements>
    <a:clrScheme name="流畅">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流畅">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流畅">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ZJU</Template>
  <TotalTime>26557</TotalTime>
  <Words>1643</Words>
  <Application>Microsoft Office PowerPoint</Application>
  <PresentationFormat>全屏显示(4:3)</PresentationFormat>
  <Paragraphs>246</Paragraphs>
  <Slides>43</Slides>
  <Notes>2</Notes>
  <HiddenSlides>0</HiddenSlides>
  <MMClips>0</MMClips>
  <ScaleCrop>false</ScaleCrop>
  <HeadingPairs>
    <vt:vector size="6" baseType="variant">
      <vt:variant>
        <vt:lpstr>已用的字体</vt:lpstr>
      </vt:variant>
      <vt:variant>
        <vt:i4>10</vt:i4>
      </vt:variant>
      <vt:variant>
        <vt:lpstr>主题</vt:lpstr>
      </vt:variant>
      <vt:variant>
        <vt:i4>2</vt:i4>
      </vt:variant>
      <vt:variant>
        <vt:lpstr>幻灯片标题</vt:lpstr>
      </vt:variant>
      <vt:variant>
        <vt:i4>43</vt:i4>
      </vt:variant>
    </vt:vector>
  </HeadingPairs>
  <TitlesOfParts>
    <vt:vector size="55" baseType="lpstr">
      <vt:lpstr>宋体</vt:lpstr>
      <vt:lpstr>隶书</vt:lpstr>
      <vt:lpstr>Arial</vt:lpstr>
      <vt:lpstr>Book Antiqua</vt:lpstr>
      <vt:lpstr>Calibri</vt:lpstr>
      <vt:lpstr>Constantia</vt:lpstr>
      <vt:lpstr>Helvetica</vt:lpstr>
      <vt:lpstr>Times New Roman</vt:lpstr>
      <vt:lpstr>Wingdings</vt:lpstr>
      <vt:lpstr>Wingdings 2</vt:lpstr>
      <vt:lpstr>default</vt:lpstr>
      <vt:lpstr>流畅</vt:lpstr>
      <vt:lpstr>TECHNICAL READING  AND WRITING</vt:lpstr>
      <vt:lpstr>PowerPoint 演示文稿</vt:lpstr>
      <vt:lpstr> Lecture 3  How to prepare a presentation? </vt:lpstr>
      <vt:lpstr>Outline</vt:lpstr>
      <vt:lpstr>Basic principals</vt:lpstr>
      <vt:lpstr>PowerPoint 演示文稿</vt:lpstr>
      <vt:lpstr>The objective- a constant reminder</vt:lpstr>
      <vt:lpstr>The subject-what you are going to talk about?</vt:lpstr>
      <vt:lpstr>PowerPoint 演示文稿</vt:lpstr>
      <vt:lpstr>The place-help you to quell fear</vt:lpstr>
      <vt:lpstr>Length of talk</vt:lpstr>
      <vt:lpstr>The time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Staying in Control of the Questions</vt:lpstr>
      <vt:lpstr>In Between</vt:lpstr>
      <vt:lpstr>PowerPoint 演示文稿</vt:lpstr>
      <vt:lpstr>PowerPoint 演示文稿</vt:lpstr>
      <vt:lpstr>Involving your Audience </vt:lpstr>
      <vt:lpstr>PowerPoint 演示文稿</vt:lpstr>
      <vt:lpstr>5. Helpful Points</vt:lpstr>
      <vt:lpstr>PowerPoint 演示文稿</vt:lpstr>
      <vt:lpstr>PowerPoint 演示文稿</vt:lpstr>
      <vt:lpstr>PowerPoint 演示文稿</vt:lpstr>
      <vt:lpstr> Attention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ENGLISH IN SHIP  AND  OCEAN ENGINEERING</dc:title>
  <dc:creator>hp</dc:creator>
  <cp:lastModifiedBy>Han</cp:lastModifiedBy>
  <cp:revision>287</cp:revision>
  <dcterms:created xsi:type="dcterms:W3CDTF">2015-12-02T10:12:34Z</dcterms:created>
  <dcterms:modified xsi:type="dcterms:W3CDTF">2019-11-19T07:40:38Z</dcterms:modified>
</cp:coreProperties>
</file>