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56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4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CCD0-8544-45B0-AA1D-949E844EEFD5}" type="datetimeFigureOut">
              <a:rPr lang="zh-CN" altLang="en-US" smtClean="0"/>
              <a:t>2017/7/24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FD56-00A2-419A-8333-365A501DB5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65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CCD0-8544-45B0-AA1D-949E844EEFD5}" type="datetimeFigureOut">
              <a:rPr lang="zh-CN" altLang="en-US" smtClean="0"/>
              <a:t>2017/7/24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FD56-00A2-419A-8333-365A501DB5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CCD0-8544-45B0-AA1D-949E844EEFD5}" type="datetimeFigureOut">
              <a:rPr lang="zh-CN" altLang="en-US" smtClean="0"/>
              <a:t>2017/7/24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FD56-00A2-419A-8333-365A501DB5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94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CCD0-8544-45B0-AA1D-949E844EEFD5}" type="datetimeFigureOut">
              <a:rPr lang="zh-CN" altLang="en-US" smtClean="0"/>
              <a:t>2017/7/24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FD56-00A2-419A-8333-365A501DB5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97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CCD0-8544-45B0-AA1D-949E844EEFD5}" type="datetimeFigureOut">
              <a:rPr lang="zh-CN" altLang="en-US" smtClean="0"/>
              <a:t>2017/7/24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FD56-00A2-419A-8333-365A501DB5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26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CCD0-8544-45B0-AA1D-949E844EEFD5}" type="datetimeFigureOut">
              <a:rPr lang="zh-CN" altLang="en-US" smtClean="0"/>
              <a:t>2017/7/24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FD56-00A2-419A-8333-365A501DB5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84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CCD0-8544-45B0-AA1D-949E844EEFD5}" type="datetimeFigureOut">
              <a:rPr lang="zh-CN" altLang="en-US" smtClean="0"/>
              <a:t>2017/7/24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FD56-00A2-419A-8333-365A501DB5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91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CCD0-8544-45B0-AA1D-949E844EEFD5}" type="datetimeFigureOut">
              <a:rPr lang="zh-CN" altLang="en-US" smtClean="0"/>
              <a:t>2017/7/24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FD56-00A2-419A-8333-365A501DB5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91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CCD0-8544-45B0-AA1D-949E844EEFD5}" type="datetimeFigureOut">
              <a:rPr lang="zh-CN" altLang="en-US" smtClean="0"/>
              <a:t>2017/7/24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FD56-00A2-419A-8333-365A501DB5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57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CCD0-8544-45B0-AA1D-949E844EEFD5}" type="datetimeFigureOut">
              <a:rPr lang="zh-CN" altLang="en-US" smtClean="0"/>
              <a:t>2017/7/24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FD56-00A2-419A-8333-365A501DB5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22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CCD0-8544-45B0-AA1D-949E844EEFD5}" type="datetimeFigureOut">
              <a:rPr lang="zh-CN" altLang="en-US" smtClean="0"/>
              <a:t>2017/7/24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FD56-00A2-419A-8333-365A501DB5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41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0CCD0-8544-45B0-AA1D-949E844EEFD5}" type="datetimeFigureOut">
              <a:rPr lang="zh-CN" altLang="en-US" smtClean="0"/>
              <a:t>2017/7/24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5FD56-00A2-419A-8333-365A501DB5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58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BDABcZGRkZGRkZGRkZGRkZGRkZGRkZGRkZGRkZGRkZGRkZGRkZGRkZGRkZGRkZGRkZGRkZGRkZGRkZGRkZGRkZGRn/wQARCADRAfQDACIAAREAAhEA/8QAvAABAAMBAQEBAAAAAAAAAAAAAAQFBgMCAQcBAQADAQEAAAAAAAAAAAAAAAABAgMEBRAAAQMBAwQIDRAIBQUBAQAAAgABAwQFERITISIyIzFBQlJTYnIUFTM0UWFxgpKTorLTFiQ1Q1RVY3N0gZGUpLPC8GSDoaOxwdHSJUTD4eIGhOPx8kXzEQACAQICBggGAgIDAQAAAAAAAQIDERIhEyIxMkKCBEFRUmJykqJhcbLC0vAzQyNTFIGR4v/aAAwDAAABEQIRAD8A1iIiAIiIAiIgCIiAIiIAiIgCIiAIiIAiIgCIiAIiIAiIgCIiAIiIAiIgCIiAIiIAiIgCIiAIiIAiIgCIiAIiIAiIgCIiAIiIAiIgCIiAIiIAiIgCIiAIiIAiIgCIiAIiIAiIgCIiAIiIAiIgCIiAIiIAiIgCIiAIiIAiIgCIiAIiIAiIgCIiAIiIAiIgCIiAIiIAiIgCIiAIiIAiIgCIiAIiIAiIgCIiAIiIAiIgCIiAIiIAiIgCLjNKEEZzSEwhGLkX+3bLVEd8SpZa+0ZYJJKSgLJuOxyyGGV+M6HQGgXxZSnqq+YMfR/ODoSHEBcFd8raPu4fqkX9VdU5GTq002nLNeGX4mlRZrK2j7uH6pF/VMraPu4fqkX9VOjmNNT73tkaVFmsraPu4fqkX9Uyto+7h+qRf1TRzGmp972yNKizWVtH3cP1SL+qZW0fdw/VIv6po5jTU+97ZGlRZrK2j7uH6pF/VMraPu4fqkX9U0c+z3RGmp972y/E0qLNZW0fdw/VIv6rnLUV8YFIVoYRFtykh/PJTRy/ZDS03sl7ZfialFmoOns8WUy8MeLUysYY8Pi9BR46m1Tkljkq8jJC4iQdDwH31/mkqF7o1qLM47S98fslOmO0vfH7JTq+jmU01M0yLM47S98fslOmO0vfH7JTpo5jTUzTIszjtL3x+yU6Y7S98fslOmjmNNTNMizOO0vfH7JTpjtL3x+yU6aOY01M0yLM47S98fslOmO0vfH7JTpo5jTUzTIszjtL3x+yU6Y7S98fslOmjmNNTNMizOO0vfH7JTpjtL3x+yU6aOY01M0yLM47S98fslOmO0vfH7JTpo5jTUzTIszjtL3x+yU6Y7S98fslOmjmNNTNMizOO0vfH7JTpjtL3x+yU6aOY01M0yLM47S98fslOmO0vfH7JTpo5jTUzTIszjtL3x+yU6Y7S98fslOmjmNNTNMizOO0vfH7JTpjtL3x+yU6aOY01M0yLM47S98fslOmO0vfH7JTpo5jTUzTIsyx2l74X92kgu/YvWVtH3cP1SJNHPs90Rpqfe9svxNIizeVtH3cP1SJMraPu4fqkSaOf7Iaan3vbL8TSIs3lbR93D9UiTK2j7uH6pEmjn+yGmp972y/E0iLN5W0fdw/VIl8yto+7h+qRf1TRz/ZDTU+97ZGkRZvK2j7uH6pF/Vc5K20KUcqc8NQDawHEMPgOD+codOSu2siVVg2kpZvwy/E1KLyJYhErrsQiX7F6VDQIiIAiIgCIiALxJIEQHIb4QASMn7AtnXtVVsAZ2fOwNfdgMm5AGJF4LICvqJau1IcEFG40pGBZSWQQKUQJt4+4XgrSdptra7i408kUsMZw3ZJwHBdmwjwe6PB3q9sYHiYTE8L4TYSvwlyvmQGdjoqeutC0JNLJRnHHsfHYNlUzpHQ/DeOJcLjseQiHTs6Y8R8OlkL/TV8BiYiYExgTYhIXvEhfuIQVHSSh7E3jiTpHQ/DeOJWks0UAPJLIEYcI3u/PnEqY7XOV8NFTFI3HTXxxd62sfhCXJUq7yWZDss3kjr0jofhvHEnSOh+G8cSr3K0ZnvkrMl8HThhEe/11zelcuqVdYf69/6LTRzM9LT/AGJadI6H4bxxJ0koexN44lVtScCpqw/XuvbdHxZ4q+Qt3DOIyC/acnxE3eijpT7AqtPttylj0koexN44k6SUPw3jiUcLVqIX9d014cbTPfc/xZ6V3KxCrmnqoKoMcEgn+eCszRW4cJXdI6H4bxxKHXWPTxUsstO0mUjbKXFI5C4i7Ymz8hlpHdmZ3fMzXu7vmZmbddUUkklrSFBAWToI+rz+6Pg41FybFvTThUQxzR6sg+Dye6L6KorQsmoqamSpjkiz4NiPKDqjwg7atKlxoqN8icVMMLaGMMQPyMz49J+DpKjgtK06gHMCo2ZnwviCTEztc+02JSk3s2htJXk7I+UlmUdZlMo1TBPAeTnhaUSES4Q449STeqd6nqLjKrxihAVpRzzVAlSZSdgx9Vw6Gruba7Padb0DLPsOWgrMgegWTyeHu4uqb7yVLjIhSi91nb1PUXGVXjIvQp6nqLjKrxkXoVz6Ltb9C/ernLX2pEBSE9HhFsWrLi/CpwTI0kPCSPU9RcZVeMT1PUXGVXjIvQqIFo2qUmSfoWOTAMmmB6QHwcC79F2twqLwZVCjJhzjxSsdPU9RcZVeMT1PUXGVXjF46OtXgUH2hOjrV4FB9oU4J+IjSQ78T36nqLjKrxiep6i4yq8OL0K8dG2rwKD7QptnVlRUyVUdQMOwZHqLH7blOGfJUOMlmyylGW7K5F9T1FxlV4cXoU9T1FxlV4yL0KvJco8ZZEhGTeuY4h77Pi0uSszHaFqy5S7oQSjkKMxIZG0hUJN5LNktpZt2RK9T1FxlV4xPU9RcZVeMXLou1v0L96nRdrfoX71WwTKaSHfidfU9RcZVeMi9CnqeouMqvGRehSO1poi9fQMAcfBpR+Ar4TExYwJiAmYhIXvFxfsXKrTWTLpp5p3RQ+p6i4yq8ZF6FPU9RcZVeMV+7szXu7M3ZfMzfOs7aFpnlHpqIxvG7Kz62DkBrDfdrcFRe2bLJOTUYq7Z79T1FxlV4yL0Kep6i4yq8OL0KqWqK6N8YVcxk2fDI+MC7Ti+izEtNQ1oVsOLqcw3hJHwD+fecFQnfYXnTlTtiVrlf6nqLjKrxkXoU9T1FxlV4yL0K8VdXadLUBDipcE2LIy5M/BLT1186Ltb9C/eq6jJmLnGO9kdPU9RcZVeMT1PUXGVXjFy6Ltb9C/ep0Xa36F+9U4JldJDvROvqeouMqvGRehT1PUXGVXjIvQrl0Xa36F+9U2zaupqJKmOoyWKHJ9SYt/5Shxks2rFlOMsou5w9T1FxlV4xfPU9RcZVeMi9CrWqrIKQMcxOzvmEBzyG/YEd3navKVQ9pV8meGliiB9rogjcnbcdxjwkHN85Qk3klcNpZydj16nqLjKrw4vQp6nqLjKrxi8NXWoO8o5PGj/ADUumtWOU8jUAVLPy+pHzJFLjJdQUoy3ZRZw9T1FxlV4xPU9RcZVeMWgRVLGf9T1FxlV4xPU9RcZVeMWgXl3YWd3e5m3X/mgKUbCoh3Z/GqP0BZGUOIpTjlB9SSco/vFKmtiASeOlA6uS/DseaJv12rdyhEh5SpKxpasgmq2pqZo+DiMyG/ULPhPk4e9Vkpf9FW4raXTWLQPnbKuz/DEusdj0EZYsk8nxshms44ZN4hoJJwmqMOCOKUsGHhyf8vwrYU8csUIBNK80jNecjszXk+41zDmHe4tJGrOzdxFpq6VvMSURFUsEREAREQBERAF828z7W12nZfUQFQdkU2IslJU0wnrx08uTiPvVwkoCocNTZo54xwzU5EWGoj87KjvVfIgIcFRDWw4w0gJsEkZb34OQVRyTSWTUdDU11TFNiOOmxdbH6JdbR9ZVEc9IeCpqbwOC7Y5/hS4GT/PtijQQZLEZvlJ5NKWQtYi7F/YWkIYzOpUVP8A73YnnIHMbTVp5aTex+1Rc0VL/wDSLjNPFAN8hs1+0LZyfuDrd8upKMF2I4m51HbazuirmmrJ+oQNGG5JM93kr21JW+2Vjfq4/wD+fmrCfSqMOL0m0ei1ZdVvMTkUF6St3lb4yNv/ACLw8tbB1aAZQ3Thf8P/ABSHSqM+L1CXRasfj5SxUQ6ZseWgN6edr7pI819+2xjquxb78S9w1EU7Xxnn3RfMTd1vxDorut2lNZ5mCc6byyZG6Jqa6aKgqzGmC7ZSD/NcgN6HKWhM6ehp8RXRQxN+RHlqgmhCcMB7e2JNrAW47OvNGxVVYMVoS5UqcMVNGXU5fhC4w+drLlqU8Ga2HbTqY8nlInwQSWhKNZWBsA9a0hfezKvjAY6y0IwZhAZQwiLaLYh8Fa1ZYs1pWh3ad+x7S2dKW/EVv45cv1HZVz9Z2zF8PBN42QVYKoqpMkVXF7rip8HeTCtqqyT8Rz0HrNPriW4voi/aZ/2KLXP60m7g+eKlNmZm7FzfQoNfe9O4Nv5Iw+kr9rd5qvLdflM4b8fNH6idaINHJZcm+0oC5rxjo+dhX1drYbrH5WI+SuCzo7GvEa9I3ovwgiEWcidhFs7u73Mzd1RGqnk63p6io+LiLB/sutPA1oVcmU62pcN4b2WbsFzd8tOIsLMIswiLXMLMzC121dduKJ1XdqPUWp0U0pT6+Eyo1Q42jmjlp5H2hmBwv7l//FTbJ66tPu0vmSq2qKeKqiKKYbxfafNiArsxA+44/nRVVZNPJSz18cukWKnwnw48MuAvo0eSSzlUco2e3EawpqEnKOxxL9ZW5htC0RbaykJ98cbkX7VqllS9kbR51N90lLfjzfSK38cuX6onqWUYQeQ78IrkFZCRYHd4y3BlEo3+l9HylytDrWTvPPWoqKaGqjeOYGJtx98JXaw9ta1KjjLlMKdKM432axSuzEzs7M7Ozs7PnZ2fbZ0s2QqaqKiv2GUSmp+QW/j/ABKJSOeTKM30oJZIHLs4PzhXo39d2ef6UMfjdFTU1oYhS1KmDlO9ZY085ZQaw5s+aKpx4fCB/NjVOAZMpYiAQOIyA2HtfnRW9e5mvf8A2WPtWWjObK0sjlU6smTDHFJzjXHJXVj0qNTBNNq69xHzfnaXiGgkrpJMiMYZNxxymR77mLxIRiDYR0nuZ8zlhvZ7yZm28K0lkyUTQ5GnlxyXucuUZ45TN9snB32rmYdEiEbtIsWtSmus6Ok1MlBLxa0StrKE6Smhx1U1R66h1+p/3KSpVt9Zj8ohURd1HiPG6RwgiEBcidhFs7u9zMyitVFJ1vTVM7cIIyweF/cutNTtX1UmVz01K7bHxs12+u3I+CtQzMLMLNczNtN+za3FWdV3aj1FqdFNJz6+EyjVLMbRzRy08hZmGYHDF32r5qk2dIMMtqTHqR5HF4tXdRTxVUZRTDiF/CEtwhfsishJDLShV0hu5FPVUkQnxkN0hCfkji4Ko5uawvvGkaag8S7pJix1EhVs/VJOpDvYod6I/wBylry1zMzNtNc3cZlxkkkykcEAMc8zvhYnuERZr3Mrtwf5FzV0q1OOexHI8VSeW1kj/wBLlLEEwOBt/cJdke2vEo1dGUfRWSkilJo2kixaB8rMOYuau6lSjNCUJU2uok2XUyOUlFOWOSFmOOR9aSG+5r+3Hfh/+cSu1lo81p0JNtllwftjk3uZ/pdaWWUIYzlkfQAdJcc9WR2w1onKpqoaSJ5ZiubaEWuczLcEB3X/ACSzkhVFe+Opd4oM2CmB3ufsZbfX8lecUlbN0XPqf5aHiw4fPk4S+zSHiCngbHUTaIbWh8IXN5S1hBJY57O6ZTm29HDb3j455MhpqWJjmL2sNUb99IpR2T62nlnxVNXkSyY7yM+DGrWioo6OO7XlPSmlu0pC2/AF78I/iVgs5TxfDwmkIKOe2XeKizLPajjxyPjqZBETPgDuRDzVboioaBERAEREAREQBERAEREAXOSQYgOQ3uGMSMn5ItnXtUVsyOQQUY/5mTT+Ji1kSuQ3a77Cvhc6iWStl1peohffk4d6Pfa3lb5Sl5ZmZmZmuZrmZtxrtxlzmlGGM5H3rZm7Jf8AJ12pKEfkcEm6kvmcqiocHGKJsc8mYR22Fn3xdr8loivdPQiD5Wd8tO9xORZxF+wLcnhdrRwqBR1NPFjmmMjqJH0rgJ8A7g8FTHtOLeQzl3uj+JeX0ipVqScYRkoLlxHpUKUKaTecnzFoip+mUnuUvGCvnTGfcpm8Z/suTQ1PD7Tqv5vTL8S5RU3TGf3MPjP9l96ZSe5X8aP9E0NTwi/m9MiTUUQSvlYnyM7aTSDmYn7Bs3C4WtztVcKeoIiKCYcE8eZ22mNm3w+do84V6a049/DOPesQ/hUSsqaaYRljMgqIs4aJeA66+j1KtKSjKMnB82E5q1KFRNrKS5S2UaojIhGSJ8M8L5SIt3Ntj3Cbe/hX2CZpohkbNe1zt2Cbbb6V2Xqu0lbqZ5avCV1k0XVHUjV08cw75tPkyb4VRSeydd/2/wB0y62ZJkK2em9rqBy8XBaTf/ngrjN7J1vNg+7Zc0Faok+rEddR4qTa68P1HVcZYRkOI324jx93N/XCS6oupq+TONO2aPqi1DYjow4dZTj2nZyds6kqPJ1zQfLIVWpuSL0t+JZW11Kk+Ww+bIoyk251rDyauEm7uyKKs6OyRrX4SXYnW03yuZXapbE61l+VTK6XO+s6VsQXm5r77mve5nfddmvua/k3v9JLyMgG5sJM7xlgO7cLCxXd24mXRQSFlD9kbR51N90tWsofsjaPOp/ulpS34mdX+OX7xEev61kWzWLr+tZO889bRWrb3KUobj8xkIOqVny2o89fZeuKD5ZD5y8w9UrPllR5651hvG1PI23HUxm3dHE/8lf+rlM/7+Y72lVnVTHSxl63hfBL8LJ/41BERFrhZcobmiYn32Iyfs37buvMZS5VnPRGSHKgLPvHLCzv2ybyVwSvLF2HuUlCkqaavOp++kk93b2vn7a5kGdjF8Eg6kg6wr2o8WUEYSkfENQMhxl2HCQojF793RxcnR72qTza6jWo43jCaup4vt/ItZ6x6uzCynXEFRDlfC6p+sXdZ6d3A2+FYcXeGKv139Hd0eH0uGCeHsxfaTLE62nLhVk38I1eKjsPrWb5XMrxYmoWeti7LWfm9tk81XoSBI8jC/UjyZ87AMn4xVFbHVrO+Mm81THe5iJbsvLI5L7ZzYrTm+DpRw98YrwulmeyNV8mj85dNXc5jlo7/KTLab/D5efD96oCmW3IHQTx37JNJGMfemq/GHDH6WWdHi5S9dbvN9oD2Rs/nTfdqRasrzzx0IvsYbNU/gjUQCHo+hfE1wlM752zNk321zgN5inqi1qiUi/Vi+gjjiqkqWGidzMYgIyzCDfm7zVYWTSkAFVzdXqf3cO8D6PziVSQdE1NNSbwyys3xQfyLzlr8zNuMzfRcyirK7wk0Y2WLrf0npF8Z2fd+hHdm23+lYm59REQBERAEREAREQBERAEREB8WWqjylpzE7thpYY4m5xtlHf8Ku6yephD1tSlUH2cQ4R72/GfNw98scJQSTSyV7zZUjLKx4MEWPvOCilg1nGU7cMSHHEnFO1+InlWQC+EXKUvghc1FnCrq2BhpjCMSxbIQiRfThJWUE9FdsJwh+78/dXoilqakaSnlGPYyllluaQhFnZmEWvw3k7t9I99m+k1ajwRhgv3sRMej04Wk5XaK1qKsLcgi+csX4hXTpfJv6sfAFXI2NGXV6qqm/WYA8FdelFmh7V4c0n96rgn348sfyNdJ5nzfiUPQMO/rS8ONOg6P3af1iJaIbMs3e08Rfnnrp0toPckHgJo5f7CNJ4TM9CUXu4/rEK89Bwe7/LiWp6XUN3WlP4peCs6zrtKlp/BwqdHL/YNJ4fdIzPQT7ytj8EM/lry9FV3bdPL85YlpOldmn/l4+8M/wC9eCsWi9ry0PKimPF5eUTBPvx9JOk83qM5CFVSY8VMZxkWLYyE8PeqSNZA74Scoi2rpRcHbuvqt4S7yDLQ1sNNlznimjctl1hzlvlImOmw3TlDh7Ejg/0X6Xgqf+TVpPBhx+oydCnU1taBCeRgqaGcSbCNQMbkztqzaK7T+ydZzIPu1U1HQF2KnKUTZ/axJ4sV+2+Uw7vBLvVKhOoOqnKqHBPghxNczZsOjezOVzk2kXmiuinPSTjLDKHhkYzhgpyjiv5fMT0XlfF2HGelxfryz/lLfwXRc269s/49UqbkjSlvx/eEs7c6x7k8L+UoSn243+Hyc+F/3irllR4uU1r8HN9pPsTrWT5VMu1faIUo5OLZKo+pxDnw8uTgMPK1llxeRmkaF7SyGUPKZDFksW+1NHwt6pFN0NnyOtvsXVf7vB0VngxS3omrnhW7It7Cc+h6jKPp9FyYvBjV8qOxOo1XyyXzY1eKhcLJyeyVoc6n+6WsWSl9krQ51P8AdK9LfjzfSUq7kuX6okev62k7zz2W1WIrutj73z1t1atvcpWjuPzfiY6HqlZ8sqPPXOrDK9Dx8ZUxh4WJe4uq1ny2o89JOrUXyyDznV/6uUz/ALuYr47ygcN8LEDtusWdfQlaWSJ29rpIoXbauIHudvxfOrK1afoSfoiMmwVR6UO/yvDDkKCMYiZGzPeWZ+xt7d3ZJcL1cSfWezT/AMujkttPVl6dWR7/AIbf9VxGQThs+IXvKnjqjku3rzTFhF+3czF3wrv2fo7rfMozsFPGRCzv/F3favfsKsXk0trNasLyhNu0aeKUvbL7TnUM5Hm9qETPvjEfzyVeLnPSdDWTIZkxy1ElPJIQ3OOs2EB3uAV6Xd0dWTXlPG6VLHPF24vtLCw+tJflcy7V9ohTDkodlqi0QjHecuTm8rzVlxyl0uR6Y5DKHlMgxZLFvtRd6bofO0LXHvsV7SfPfpfhVVC8rOUSXPDG6jL7S4sLHkKrGWI+jJMXgRrzbPVrP+Mm82NdLE6nWfLZVztnq1n/ABk3mxqhbhIy62Z7I1PyePzlwXay/ZCp+Th5y6K27zHNR3+UuZ6CkqTxzxZQ7sOsa49KLO9zeUrNFynWUNbQUVLSVE8UGyZIt8e/2NV0LMEUYtwB/he/7b1dWx7HVCph1W7jfwW9HiZz1tkUdbNlgGsrJZZYo3EY4QykgBz9dSrXqoDoJQiqIjMsn1OUMWHKKiMqXKGxQ4jZ9J2jxaT9m7hLy50be0P3ck6rgLxl4CfQ1MVAVoXlcABCccOPXkw7zfaW+UOaRpSaavlJzPUhvLBEO5oh534l9lkpmkfHG5SDhIiwYtxrr/mUK/oiQ5MBHfojnwDg5XO5KSwwxbu96SYYqmrrJYdaXe8pc0lSdFLCOUeSjmIQwm/UseqYFwOEtavzxryo8ntkUzRxtynNnZmX6E201/abuqk7XTSteMZFoXs087SwnpERVLBERAEREAREQBERAFkP83Xj+kv/AAWvWVrQyNpyfpUISd/Fsa0pvXM6ivCRyKGE9aON37OFsX06y+WaAwWrgHMMlOWHzvwLooc5lBPTVY+0yad3A/OLwltVisLaWaMKUniSbyZqq+rajpjm1i1Ix4Ui/PJ6mapN5JpCkLtvojzR1Q5orW2/slFBJGWKPLCXJ04ywGsUuU6yTBUzUxtJDJgJfoVBVjW0wTXaWpIPBkH86K/NFtf+nRLoWYvhvwCgLitqho6aSd97qDwjLV+ZfnlRVT1RvJPIRv2N6PNHVbvVr/8AqASKhC7eVAEXNwSCsMgO8M81ObSQyFGXJfzl+hWdWNW0wy3aepLz1+bLY/8ATrOMFVJ7XlB8gNNAcLVYZ7TjjfOMdOzHt34neQtztEK5jTQDnaIHflaXn4lzjkepqqqr3shuEfMa7+WDvlKXVTgsKbWbOWrN4mk8kRqkcQRxC3VZ4Y83OUqf2Tre5B82xLxCOWtCjj4tynPtYP8Amvsz/wCI1/Oh+a6Jsyr/AHfvdLf0/vePaLzei6DnPS5j17QfHr0uY9eUHyhlSpuSL09+JcW57HS8+H7wVWKztz2Ol58P3gqqvWNHi5TWtw832lnYnW03yuZda+zgqhykbZOqDSjlHNiu3knaLVxb1cbD62m+VzK8WPWb9RQ2Fi6HqMo2n0XJj52GNXy5hGAPIQNc8hYz7ZYWH+ArooJCyM3sjaHOg+6WuWQm9ka/nQfdLSlvmdTcI1b1ufdHz1p6u0KelB8UgnJc+CIHYjItxrm2mv3xLPGIyC4G14vdmzttPe20vIQxR6gNf9JMtp03OSadkZQqKEWrXYpxMQdz6pIZSH2iN73Xp7yq6AG91AfehrL0RMLOROzM2d3fMzKVZUJz1D1pi4xRiUdPy8WvIlRqMMKIppyniZBtjQtAHedy2MSwkzYYR4Av2ZHxb0VwZ2dmdnvZ897Z2dlqLUeOOiqJTACLJ4AchFyYjfJjde29cllo2wgLbTsw+Fu/zXBUWxnsdEb142yWse+7/R1xmdsmTYhEnHdua9t1s/C1V1XumGIq+mGYAOORpI9kFiHFh0PnxqkVdpM6K0sNOTSvw+rVJcnsDFsmU04vvep/q15VjbEYRWfgjAIwy0OgGrr8FVi9Cjxcp4Vbh5izsPrep+WzeYpFfZ4VQ449jqh6nKObFyD5Baqj2F1vU/LZvMV6sOtm3UihsJjyFTlOqdGS4+ToRLnbXVbP+Mm82NXwRgDyOLXPIeUPnYBj/AKoba6rZ/xk3mxqY70W+9EiW614SGu9l+yM/wAlH7xRlIsv2Sm+R/6sa6au5zHPS3uUtqq0YKMxCYJtLVIY8Ql+3e77fKN08o+DUeJXq2xZ6Ez30UkRh4ap79r5nWEIY752sbTngtZXuSq61aWqpZ4AaZjMNHHHcOhsm3f2BUOIsUUZdkBdfBFjrKIH2ilJn7GHB/RcoGeNpIC14JTidt25ie5+4Wda01gnKN+EznrwjK3EWlkl68rA4yOGT+KsrVikmoKiOMHM3ydwjfi0ZYyVBDL0PX0s1+jI708nBwnq+Ca2Sxqb7NYPViYpstBTWjMcMsPRA09PHlRyeIt/5CrpGlAIwY85XAwgzM1zNn0n0nflaO2tPb1/QsHaq4+a2hLc79pZaYWGSPHIZZix8m/sXaIMWqspPM2gsnyx3i2senCplGQzC6kfQp99j40/+K2S/PgkkhMKqAWjyLNde/VA3RK59Qm75bqnmCohjmB9GQVJXDhO6IikgIiIAiIgCIiAIiIAqO2YdhjqgbTpTxfqT11eLyQiYkBNeJMQlzUHwMkJMTMQvexMzs/ZZ15kFpAICbMTXdzsP3r/AMF4KIqOoOkO/Br05vv4v6j+dFdF2xanH5nFKLhL5HWzpgljksmt/UPwh3B5+/jVfUWHWRG+RHoiPekLiJd8JuP9q6TQtKzOz4ZB1D7GftKwo7YePYLQvHg1HC5/965pwwnTCeLaVVPYdZKezD0PHviJxIu9EHLytFaiaopbJp4o7iw6scYXOZcIt6PKJWIGEgscZiYFvgVNa9nS1oxnC7ZSLFoFvxLlfkVmaHenq6W1oZY8JbWGSKTW539qzVTYVXEewD0RG+q7OIn3wnh8lXVj2bLRvJLPhykg4MF+LCPKV8RCA4jJgHhEgMJT2HWynsoNBHvjNxcu9EMXlKytCaOnhCyqLfNsxcEd9i5ci7Vls4r4LP2Q+P3gc1VkMLRXkT45Czkb7u7u/klpCGMznPCdowaMBAd63/vwnXu/dfa2+4vN65OB1MoUkWtJ1QtyOLfF32r5O+XS2oR+COZJyfzLWxYsTz1pe3Pkovig/wCarif17X/H/wAnWtijCGMIgbQjERH5ljhe+etPhVk/n/7rnp/yHRUyhbyndcYZcqLl2DMfmYs37Ll6MrhJ+wJP9DKDSMUd4FtSRhOHbEszv+xvoXQ5WlGPbiMFG8ZPswlkuf8AmqH5XEvq5E+zUfyyn85RU3JE09+Je24/+HycqSEfLZVKtLdf1mA8OphHztr6FUrOjxcv3GlXh5i2sPrWb5XMrxZay6kaaeWllfDHUHlIS3uVfWj77erUrCW02TyQReXdhZ3d7ma/O+5d/JQaOsGsKpePqUUoxgXD0dfuFveSoJJ6yE/sjX86D7pa9Y+o9ka/nQfdLSlvmdTcONRI8cJmOsOH9pM38HU8bKryZnKqgFnu1QIs3zsKq6vreTvfPFbkNQOaP8FerJqSSdtUpSinFtq+sUsNiw4sdVIdUXB1IvAV2zMLMwtczXNdtbXaXpFh8Wb/AARU2tTz1NMMdOOPZgMtIdQcSzOyDJJFKGCSLCxDiYmbEN7Z20dq5btY2uZxtOr5Qwn+6FUmsm+w6OjTaqKKeU970nHPdduba+wQVdSYSU8LOFPVC2PKC2lETE+2+LaLer5mz3X/AMc3b/Yr+wx9YsfGzTSf6f4FSmtrfUdHSpOMYxT38WL2i239ZXdmeHzlT3q2tzrONuFUwt3dZ/5KnXdR4uU8irwlvYXW1T8tm+7hV6srZdSFNPLTSvgCoPKwm7thyu+DulvVqljJZs2WaQWdtvqlB8ZN5sa0Dkws5E+iLPe/Y7qyFfV9GNlg6jTVkcXe4OqKIg+XqRZb3WlJyqR7vmlj/PzKIvLFLFNHUQOOUjxNhK/CYk1zi9y66ixRaW056btK7NBbPsdP3YvvRVGz5m+ZKmqqq1hCYQhhYsTxg95SFuYiv2uSvKpSi1dtWuTUadknex7h6/ofjT8xSbVh6HqgqvaqjDFLyZRbRUWmvK0KJm4ch960brV1EEdTDJDI2hI13N7Bd0X0lnPKoaQ3DHzBlIyDddr2fsE2dnWms2q6LphIuqx7HM2+xjvv1izDjJTSvS1GuPUz3ssefCQr3FOdFP0SDYoyuGoja7SHcNuWOt/9ErVFjipx6isNRuMjXVMAVUEkEmrI3fD2CbmrAbIOWuwyx6UeULMRBFtbu+bylsa2tjGz5KiGTqo5OAh4w83hx6XgrIPFIABCGnlsMTD8KX8i8lcx0R7TjC5ELM7ObBc7CTsMYs+dnJ9Y+atPYdQIjJRG7ZSMykj4JCTX4R7Y62Hgrj6nhynVjyeR1vh8XB4vArqjoIaHK5HFspCWkpS6w3dW6ywREUlQiIgCIiAIiIAiLxJIEQFIZYQBnIi7AoD2vLuws7u9zNe79q7bvdU42jVTNlKezpJIH1ZDlCMjHhCHK5y4OVTax5HJy0lJH1zj6rLJxKA5VAnbMnrfY6amcsNUQ9Um+D+DVcJmJlBOOTnjzEz7RNwhfdYtZawzp6GnxFdFDE2Fm/gI8slS9BzWr66qMVNo+s4x18PGSK8J4Ck4YiEuE5xCGy3Oz33C+279rfd9vVzqCmo5CgmEDkFtEwLRIeEW+Dmlh/EuIxvlXyzsZPHjv3o5+3o3cpa1K0Uu25SFGTeeSXEeqQJBgy8Fc0M5ThEFMJ62I8OIxx/6auzO24Dijy1NPliIA0eRlOBGszGEUpBFijie98U8pO0eFnfau3Sb875XsVl0slQ0UdXJIEdMMpTRSx9WKTDod4K5zb4EgZbbmkliylNAULA55h2jF3HC90l+ZVUrRTU5TVdpGdRhLBT6zBIO9IdUMXJyanVFkU4Tww9ETXVEU2ySGD4ZYsLhvB0Od3qpMk0MpxHJCxB7YGGUS5pO5DfycIlyUJ2kqjMXjwszMY63K7BdtTL1WODE7PBlMpf1Yn0e3t/hFdwlmkMKfCATSOw45CYYud+d9qrenWjazyaMalKV7rNM7mZYhiiHKTSagN5z9ofzwlYBS1VlXVfXOIfXse+Hlx/Frr0pkpgCopZiKuj0yI+pz/BYd5m1fKVpR1kdWD5nCWPQnhLWjJZznjLQhhJMM0c8YyxFjjuWKgfNJyppi8pWVbI1kTZSlOPDUMWUo+CV2jMHABU8MsQRiLyC753fnO97q1Lebb4SKmyyRKk6nJzC81epgw0tlVXIemk8rAo7zwuztlBzs7K4p4Xq7CyTNeYjK4c+KUpBu7Zanzq1R5wknexWmspJraQL1GqXwgJ8CSM+ztF2F8CpjcBcjZiuZnZ9ti3VyqJozhMRNn1bvCWspJxlZx3SkYtSV1xGkt19ipA/Sx80v7lVLlVWgNbOBE+CGBnaISuxEZMzEZfQ2Ee1zl4y8PGCqUrJNtxzL1E20kth1MAkHCbXtt9tn7LPuOvcc9dAzBFVPgbaGURk+bE+ldyVGy8PGCmXh4wVdqnLa4+ooscdmI7zS1dS2GoqHePbycYtGJc67bbkkrSwmZgrGZszVNzfMLKly8PDH6Vd2C7PHWOz5nqfwrGoopJR7xrBybbkaBYyof8AxGv58Xkx/wBVqaurio4Sllfc0A4wuCKxEdQD45JJGyk0hSnzizqtPeTvaxM91q2061XUJO9fyxW5jdsmHMH+SwZzQmBBlG0mf87S0tk10U9MERGwzU4YCF32wBs0jX7y7W4JK1XNpp31SKeSaaLtFUyWzZ8ZYcvj+LAz/gpkNXT1IPJBKMgjrXX4hzcF9LwhWJoSVkbTua0tvWpQfy3/AG3KJUWnNVuWKcoIb9GCLXw8sl9p7Pq5tKGnyIl7dUO7eTr6XNVXndJG1NYJRnKUUlrYd6Xpj9x5J3uftM7/ALFp7Jb/AA6m5qoqmzqulDKYmqortlwDgOPveB5Sj0lpHRYcMmWpeJLXj+L/ALFWKw5PrNK01VUZQ4MWKMt7/wCi6t0thpY+HVh5CqL1xqa8aypyxvgjiYhgj33bMt7jJeeiIeG37V20rJNtxzPPqK7SS2HUwGQcJte232HZ+yz7i9xz1sDMENWWBtoZBGTD856V3JUboiHjGToiHjG/artU5bXH1FVjWzESJpaqp0amoI4+LAWjHyFIoaZqmjtKAG9sHJ88B0VX9EQ8Y37f6K8sF2Iax244Xv71Y1FBJYcO8aQxO7kU0UmMGd8xDom207E2Z2fsLrerW0LMkeQqqka8yzzQZmynLDe4+FwlRPMIO4SicUjawSCQl/BawqJpJuzKSg73SyJF6+O917u+Zs/aZlHeoi3CxP2BZ3d1Y0tm1FWTFUCVPTcD22X8UamVSMdjuyFBvarIk2NA8kklcbaFzxU/N35rTLwADGAgAsIC2ERbcFl7XI3d3OhK2RCrKOKtiycjXEOlHIOtGX9OEO+8FZSeKeiLJ1Q3hvKgepnzuXdvVuFWWnVR0tKePAZyXxxRnv1MZYSripGMYMrIUYGWQHZMLFoZUuD+eSpdKRZcpT//AD4ZJ8PGy+1fhUQW6Fzlnxhf2nkZ9Vu1cX7F6no5qYQepi6vqyZQcWlvSHzt6qLXk3qpcJo9WKj18RuaSqirIRmifnDwC4JfnSUtfn8FX0FMMsBMWqEsW9lHzcfKW7ikaaMJGYxxjiwmOEm71Was7XuUTvmdURFBIREQBERAEREAVRbLP0Ce3gGSEpfisekrdeSFjFxJmISvFxfVcUB5jKMowKNxeMhFww6uG7Nd2rt6vTvczvc75ne5tZ7m2m7azdbRBQRhUU0tTFGNRDlYgmPJZIi0tFaNjBxxsQ4HbFjv0cN2tfqoDHdMY6iqy1bFUZKEtgpow0P12yR7Ips1uNKLx0cUrTcOcQYYx4WvIqSrmY6yqOnfYJJR2Te8ou+PEvjsFMQFnuISEuUW9fulnUSa4d4tGLfwihmyUxyFik2QTkPWMlHN3mvc2lC4NjwR48ZcvTjwMXJGTmq1jseumwzbBHicpGhnKXEPOEI8N/5wqV0ptLjKL9+phFcQlLqiSbNrKWriCkqIYQmjbDkzjDBJzB4e+U8rIs49umFuYUgeYYj5KopLEr5Lnc6PE2+Ep2L7lTYqa3acNCpppefjk+8hxfvFJUndJrO9zqrtTpdSwFSw08PREnAHTi5ePXXc4bemF9npoeZrfdyKCFiV4O5ZSjIuERz4vpyKL/wfIphlmBhHZMF2d3j0hzb29yF2HekS67AbOwAcxFc7lnxM+5eT4cHeq56U2lxlF4U/oVxew6/FiylIHMOb0KiUI8MvtJjN/useaa0KuiEcrs8HFkWyx596d2n5S+Vdp0uVCqpAqIKzmR5KXkTbMuU1DV0d8k8L1AjpZaIykEf2CQYfixURmjmvOQw2tUc2Fn3SJ8JO/kqt2tquWspbrt4TbU+RrIY6mSljE5RYtkjAi/8Agt7iXfoWm9zweJjWNp6qtia6nqDyO8GdsoPe5sQAO9UeeetqTlMpnw74Y5JAh0R4N+HncpTddpGF9hZDVUNPXVvrbLQ7HgyUEcgYw6qp4W3RxjhClqgHO+EIIhFr+002FZlstHExM0TBdi32LP8Azzq3jsy0ZYwkxUoNIInhN5cTYmzYroyG/vldYHxS9JR4ltRK6aWb73zfVKf0idNLM975fqlOuHSi0uMovCn9CvvSi0uMovCn9Cranel6SNbwlVVVEdTUPJ0M8cIdSiGIR76TBwuDpCo7HDfimB2LehguD/3wsSvOlFpcZReFP6FfHse0Ca4joXbtvM/+iquMNqlK5ZSkssMbFUAHjy0IRx8mRhkE+8uwK3jtWiDrqgDK/AwwYPL4SjvYtoxCWCSD4uOSTF3mUjwqBfc70+RcJb3xjNuF5xusszTVlsyL3prZd3WEr/8Aa0/pF0C2qKPNHSVMbciCH0yzhQ5PAMRm0hXNh2xdt03HcZfT6IBmdzje9xFsxMTu73f8vmV1Km7XlJPylHCavZRZoStigkzyUdSfPp4SzeMXzpvZ3uGf6rAqWCGrqJ2p43hx4Ckd9PAI8rfaW9Vj0otHjKPwpvQq/wDj8XpK6xJ6bWd7hn+qwekVVX10dTkwgpjhg9s2EAlkL+xTOlFpcZReFP6FOlFpcZReFP6FTqeIjPwlKMwATnkzARHBHo/x5y6ARRO1THNkpi0gyfmYfbO+Vt0ntF82UovCm9CuLWJXxO8gFSu/FgUmlyWxxiN5c5ZyjHgxGil3jtBatNDpVVDk5+Nghh2Tle198KndP6XiKzxUef8AfLNX6RDUieWF3HIOG13vZJuEvGSOMSkY3ibcj127TPfuk6qmuL2kuPXHM1PT6l9z1nio/TKK9p2URYis6TFwug6bF94qL1xiAb48RsT7RZs35HRUqlpqyrOUIig2HCxEeNhxFfcLXARX8LRWi0fel6SjUltiW/TezfcM31aD0idN7N9wzfVoPSKN0ntHjKPwpvQp0ntHjKPwpvQq2p4vSVI1oV8VSIxU9McUb9WN4Ixle7ehgcs3CLF5KrMcd4CUZRxD2QzkXK7XhYld9J7R4yj8Kf0KdJ7RfM8lE7bWtM/+iquMHxS9JZOS6olVmeQDprsoD347myXfXsQni4OFXkNtwQgwT0skc36PHHkz+7UF7GtGETOM4PioiP8A1I1X7C7EJjI81+EgNnyol9Ghhf8A5LPd+RpvfCXtNP0+pfc9Z4qP0y8FbdEevS1XiIfTLMu1REDPcxtdfukQN2Hu2+cp9PR1FW2wVNCfIxTY++DI/wDFaLRvNSl6TNqSyaLUbYs8NSiqAfkU8A/6i69PqX3PWeKj9Mq/pPaPGUfhTehTpPaPGUfhT+hVtTxEZlh0+pfc9Z4qP0ydPqX3PWeKj9Mq/pPaPGUfhT+hVfUwzUr4DnpJJOKieaSX7tNTxekZl8//AFBSNneGrZu3HEzffKjmlO0JJKiXMNxBBHvYhzte/L3xFwu9wx4o3kfKS718LBvRwvc7v2V2pqaprsrHTsIxsZEcsj3R62poMRXk3BHVWMnduMXs4jRLDaUlt4TnTVEOXikqI5jihZiEIwE8ct2+xmI4BdWtTX2ZVmB1FNXSZO/CFwCHkTry1jWgLMzSUV3On9CvvSe0eMovCm9CtUoJLWkUbZIitazYOpUU8fMp4fTK0prTparKYHOMoxKQwlHCQhw+DcPJVH0ntHjKLwpvQqws6zJaWcqieSMzybxiEWLCzO7O7u5sJP4KjV8XpILMKylkfQnjJ3IQa598V+Ee6WF13CSOTE4Gx4SICuz3EO2L9sVBOiIwYMozONRPUCWHfS5XB4szEu9Xelp+hwMMWLEQnfdu5OMXd+2Tjj+dVJJaIiAIiIAiIgCIiA8GAyCQGLEBM4kL6ri+2zsshaVmy08cssMmToww7C9RMeseHUyeDfcYtkotXTDVwvAZOIEQYsOs4iWLDe/CffIDD0+FxkDbG9ubpBpXX8F1aWPShLPLJNfIVLgCESZnFsTE7G7bpiw6PB1l5KwpnKXIyZIWnkwCeLqWDYixNpbZYNL/AOrKyKKalE5ZTfFOwicZM+KM4TkFtK8hNrn0S8FVSzZdyukrF8iIrFAiIgCIiAIiIAq2psuiqteLAfGRayskQGUnsarEXyFQMwcCTY5fDUN6C0SDJDRYNzq0WHD4e+W3RVsWxMzdLY54wkrTA8FxBTx35PFm6pe2mw8HV5S0iIrFb32hERAEREAUOqoqesG6aPa1ZB0ZR75TEQGQlsirpic4MNUD9l8E+H6cOjzlE6Gr5JG9ZS6OpjuEMXDIuTvVukVS2J9pV2dQdBgRGTSVE2eQ963IHtD3uJWiIrFQiIgCIiAhVVDT1g7MGlvZA6oPcJZqey62EhcW6MiHawvgkbnDv3HkkS2SKGiU2jDhR2hNLo0pxXtgyk2gMYu+kVz6V/Nxc1auiowo4WiDWvxyyb6Q+E6moiVg22ERFJAREQBVlbZsFY2J9ina/DOGt33GNyS0uCrNEBhKmkqaUvXYnLDfmlj6j2soNwlffwlGdhlJngbAQ3bMLvHh+jCV6/Q3ZnbaVTPZFFMWMQKA/gNj8jUVXHrTsXU+qSuvcUQ1toU49dNIA8eDF5ev4S9la1pZPH62DNxZ4/P2yXeSw6m9sFXHII7WVjcfCwa68FY1eTi5TUui97dV9HtqNbrdxqbUpIiTVNbMF9RVmwMz3xwtkm2uRhI+aSix5OCMXO7GTYn3Td3z87k8FXg2HJJ1zV6HFwR4fLVtTWdSUulHEzycZJskn0vqfq8KYe8TjSzjEztHZdTUN64xU9Pix4brppcTv2eptzvBWsihjgjGKIGAB3rLsivYo3faEREICIiAIiIAiIgCIiAIiIAiIgCIiAIiIAiIgCIiAIiIAiIgCIiAIiIAiIgCIiAIiIAiIgCIiAIiIAiIgCIiAIiIAiIgCIiAIiIAiIgCIiAIiIAiIgCIiAIiIAiIgCIiAIiIAiIgCIiAIiIAiIgCIiAIiIAiIgCIiAIiIAiIgCIiAIiIAiIgCIiAIiIAiIgCIiAIiIAiIg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AutoShape 4" descr="data:image/jpeg;base64,/9j/4AAQSkZJRgABAQAAAQABAAD/2wBDABcZGRkZGRkZGRkZGRkZGRkZGRkZGRkZGRkZGRkZGRkZGRkZGRkZGRkZGRkZGRkZGRkZGRkZGRkZGRkZGRkZGRn/wQARCADRAfQDACIAAREAAhEA/8QAvAABAAMBAQEBAAAAAAAAAAAAAAQFBgMCAQcBAQADAQEAAAAAAAAAAAAAAAABAgMEBRAAAQMBAwQIDRAIBQUBAQAAAgABAwQFERITISIyIzFBQlJTYnIUFTM0UWFxgpKTorLTFiQ1Q1RVY3N0gZGUpLPC8GSDoaOxwdHSJUTD4eIGhOPx8kXzEQACAQICBggGAgIDAQAAAAAAAQIDERIhEyIxMkKCBEFRUmJykqJhcbLC0vAzQyNTFIGR4v/aAAwDAAABEQIRAD8A1iIiAIiIAiIgCIiAIiIAiIgCIiAIiIAiIgCIiAIiIAiIgCIiAIiIAiIgCIiAIiIAiIgCIiAIiIAiIgCIiAIiIAiIgCIiAIiIAiIgCIiAIiIAiIgCIiAIiIAiIgCIiAIiIAiIgCIiAIiIAiIgCIiAIiIAiIgCIiAIiIAiIgCIiAIiIAiIgCIiAIiIAiIgCIiAIiIAiIgCIiAIiIAiIgCIiAIiIAiIgCIiAIiIAiIgCIiAIiIAiIgCLjNKEEZzSEwhGLkX+3bLVEd8SpZa+0ZYJJKSgLJuOxyyGGV+M6HQGgXxZSnqq+YMfR/ODoSHEBcFd8raPu4fqkX9VdU5GTq002nLNeGX4mlRZrK2j7uH6pF/VMraPu4fqkX9VOjmNNT73tkaVFmsraPu4fqkX9Uyto+7h+qRf1TRzGmp972yNKizWVtH3cP1SL+qZW0fdw/VIv6po5jTU+97ZGlRZrK2j7uH6pF/VMraPu4fqkX9U0c+z3RGmp972y/E0qLNZW0fdw/VIv6rnLUV8YFIVoYRFtykh/PJTRy/ZDS03sl7ZfialFmoOns8WUy8MeLUysYY8Pi9BR46m1Tkljkq8jJC4iQdDwH31/mkqF7o1qLM47S98fslOmO0vfH7JTq+jmU01M0yLM47S98fslOmO0vfH7JTpo5jTUzTIszjtL3x+yU6Y7S98fslOmjmNNTNMizOO0vfH7JTpjtL3x+yU6aOY01M0yLM47S98fslOmO0vfH7JTpo5jTUzTIszjtL3x+yU6Y7S98fslOmjmNNTNMizOO0vfH7JTpjtL3x+yU6aOY01M0yLM47S98fslOmO0vfH7JTpo5jTUzTIszjtL3x+yU6Y7S98fslOmjmNNTNMizOO0vfH7JTpjtL3x+yU6aOY01M0yLM47S98fslOmO0vfH7JTpo5jTUzTIszjtL3x+yU6Y7S98fslOmjmNNTNMizOO0vfH7JTpjtL3x+yU6aOY01M0yLM47S98fslOmO0vfH7JTpo5jTUzTIsyx2l74X92kgu/YvWVtH3cP1SJNHPs90Rpqfe9svxNIizeVtH3cP1SJMraPu4fqkSaOf7Iaan3vbL8TSIs3lbR93D9UiTK2j7uH6pEmjn+yGmp972y/E0iLN5W0fdw/VIl8yto+7h+qRf1TRz/ZDTU+97ZGkRZvK2j7uH6pF/Vc5K20KUcqc8NQDawHEMPgOD+codOSu2siVVg2kpZvwy/E1KLyJYhErrsQiX7F6VDQIiIAiIgCIiALxJIEQHIb4QASMn7AtnXtVVsAZ2fOwNfdgMm5AGJF4LICvqJau1IcEFG40pGBZSWQQKUQJt4+4XgrSdptra7i408kUsMZw3ZJwHBdmwjwe6PB3q9sYHiYTE8L4TYSvwlyvmQGdjoqeutC0JNLJRnHHsfHYNlUzpHQ/DeOJcLjseQiHTs6Y8R8OlkL/TV8BiYiYExgTYhIXvEhfuIQVHSSh7E3jiTpHQ/DeOJWks0UAPJLIEYcI3u/PnEqY7XOV8NFTFI3HTXxxd62sfhCXJUq7yWZDss3kjr0jofhvHEnSOh+G8cSr3K0ZnvkrMl8HThhEe/11zelcuqVdYf69/6LTRzM9LT/AGJadI6H4bxxJ0koexN44lVtScCpqw/XuvbdHxZ4q+Qt3DOIyC/acnxE3eijpT7AqtPttylj0koexN44k6SUPw3jiUcLVqIX9d014cbTPfc/xZ6V3KxCrmnqoKoMcEgn+eCszRW4cJXdI6H4bxxKHXWPTxUsstO0mUjbKXFI5C4i7Ymz8hlpHdmZ3fMzXu7vmZmbddUUkklrSFBAWToI+rz+6Pg41FybFvTThUQxzR6sg+Dye6L6KorQsmoqamSpjkiz4NiPKDqjwg7atKlxoqN8icVMMLaGMMQPyMz49J+DpKjgtK06gHMCo2ZnwviCTEztc+02JSk3s2htJXk7I+UlmUdZlMo1TBPAeTnhaUSES4Q449STeqd6nqLjKrxihAVpRzzVAlSZSdgx9Vw6Gruba7Padb0DLPsOWgrMgegWTyeHu4uqb7yVLjIhSi91nb1PUXGVXjIvQp6nqLjKrxkXoVz6Ltb9C/ernLX2pEBSE9HhFsWrLi/CpwTI0kPCSPU9RcZVeMT1PUXGVXjIvQqIFo2qUmSfoWOTAMmmB6QHwcC79F2twqLwZVCjJhzjxSsdPU9RcZVeMT1PUXGVXjF46OtXgUH2hOjrV4FB9oU4J+IjSQ78T36nqLjKrxiep6i4yq8OL0K8dG2rwKD7QptnVlRUyVUdQMOwZHqLH7blOGfJUOMlmyylGW7K5F9T1FxlV4cXoU9T1FxlV4yL0KvJco8ZZEhGTeuY4h77Pi0uSszHaFqy5S7oQSjkKMxIZG0hUJN5LNktpZt2RK9T1FxlV4xPU9RcZVeMXLou1v0L96nRdrfoX71WwTKaSHfidfU9RcZVeMi9CnqeouMqvGRehSO1poi9fQMAcfBpR+Ar4TExYwJiAmYhIXvFxfsXKrTWTLpp5p3RQ+p6i4yq8ZF6FPU9RcZVeMV+7szXu7M3ZfMzfOs7aFpnlHpqIxvG7Kz62DkBrDfdrcFRe2bLJOTUYq7Z79T1FxlV4yL0Kep6i4yq8OL0KqWqK6N8YVcxk2fDI+MC7Ti+izEtNQ1oVsOLqcw3hJHwD+fecFQnfYXnTlTtiVrlf6nqLjKrxkXoU9T1FxlV4yL0K8VdXadLUBDipcE2LIy5M/BLT1186Ltb9C/eq6jJmLnGO9kdPU9RcZVeMT1PUXGVXjFy6Ltb9C/ep0Xa36F+9U4JldJDvROvqeouMqvGRehT1PUXGVXjIvQrl0Xa36F+9U2zaupqJKmOoyWKHJ9SYt/5Shxks2rFlOMsou5w9T1FxlV4xfPU9RcZVeMi9CrWqrIKQMcxOzvmEBzyG/YEd3navKVQ9pV8meGliiB9rogjcnbcdxjwkHN85Qk3klcNpZydj16nqLjKrw4vQp6nqLjKrxi8NXWoO8o5PGj/ADUumtWOU8jUAVLPy+pHzJFLjJdQUoy3ZRZw9T1FxlV4xPU9RcZVeMWgRVLGf9T1FxlV4xPU9RcZVeMWgXl3YWd3e5m3X/mgKUbCoh3Z/GqP0BZGUOIpTjlB9SSco/vFKmtiASeOlA6uS/DseaJv12rdyhEh5SpKxpasgmq2pqZo+DiMyG/ULPhPk4e9Vkpf9FW4raXTWLQPnbKuz/DEusdj0EZYsk8nxshms44ZN4hoJJwmqMOCOKUsGHhyf8vwrYU8csUIBNK80jNecjszXk+41zDmHe4tJGrOzdxFpq6VvMSURFUsEREAREQBERAF828z7W12nZfUQFQdkU2IslJU0wnrx08uTiPvVwkoCocNTZo54xwzU5EWGoj87KjvVfIgIcFRDWw4w0gJsEkZb34OQVRyTSWTUdDU11TFNiOOmxdbH6JdbR9ZVEc9IeCpqbwOC7Y5/hS4GT/PtijQQZLEZvlJ5NKWQtYi7F/YWkIYzOpUVP8A73YnnIHMbTVp5aTex+1Rc0VL/wDSLjNPFAN8hs1+0LZyfuDrd8upKMF2I4m51HbazuirmmrJ+oQNGG5JM93kr21JW+2Vjfq4/wD+fmrCfSqMOL0m0ei1ZdVvMTkUF6St3lb4yNv/ACLw8tbB1aAZQ3Thf8P/ABSHSqM+L1CXRasfj5SxUQ6ZseWgN6edr7pI819+2xjquxb78S9w1EU7Xxnn3RfMTd1vxDorut2lNZ5mCc6byyZG6Jqa6aKgqzGmC7ZSD/NcgN6HKWhM6ehp8RXRQxN+RHlqgmhCcMB7e2JNrAW47OvNGxVVYMVoS5UqcMVNGXU5fhC4w+drLlqU8Ga2HbTqY8nlInwQSWhKNZWBsA9a0hfezKvjAY6y0IwZhAZQwiLaLYh8Fa1ZYs1pWh3ad+x7S2dKW/EVv45cv1HZVz9Z2zF8PBN42QVYKoqpMkVXF7rip8HeTCtqqyT8Rz0HrNPriW4voi/aZ/2KLXP60m7g+eKlNmZm7FzfQoNfe9O4Nv5Iw+kr9rd5qvLdflM4b8fNH6idaINHJZcm+0oC5rxjo+dhX1drYbrH5WI+SuCzo7GvEa9I3ovwgiEWcidhFs7u73Mzd1RGqnk63p6io+LiLB/sutPA1oVcmU62pcN4b2WbsFzd8tOIsLMIswiLXMLMzC121dduKJ1XdqPUWp0U0pT6+Eyo1Q42jmjlp5H2hmBwv7l//FTbJ66tPu0vmSq2qKeKqiKKYbxfafNiArsxA+44/nRVVZNPJSz18cukWKnwnw48MuAvo0eSSzlUco2e3EawpqEnKOxxL9ZW5htC0RbaykJ98cbkX7VqllS9kbR51N90lLfjzfSK38cuX6onqWUYQeQ78IrkFZCRYHd4y3BlEo3+l9HylytDrWTvPPWoqKaGqjeOYGJtx98JXaw9ta1KjjLlMKdKM432axSuzEzs7M7Ozs7PnZ2fbZ0s2QqaqKiv2GUSmp+QW/j/ABKJSOeTKM30oJZIHLs4PzhXo39d2ef6UMfjdFTU1oYhS1KmDlO9ZY085ZQaw5s+aKpx4fCB/NjVOAZMpYiAQOIyA2HtfnRW9e5mvf8A2WPtWWjObK0sjlU6smTDHFJzjXHJXVj0qNTBNNq69xHzfnaXiGgkrpJMiMYZNxxymR77mLxIRiDYR0nuZ8zlhvZ7yZm28K0lkyUTQ5GnlxyXucuUZ45TN9snB32rmYdEiEbtIsWtSmus6Ok1MlBLxa0StrKE6Smhx1U1R66h1+p/3KSpVt9Zj8ohURd1HiPG6RwgiEBcidhFs7u9zMyitVFJ1vTVM7cIIyweF/cutNTtX1UmVz01K7bHxs12+u3I+CtQzMLMLNczNtN+za3FWdV3aj1FqdFNJz6+EyjVLMbRzRy08hZmGYHDF32r5qk2dIMMtqTHqR5HF4tXdRTxVUZRTDiF/CEtwhfsishJDLShV0hu5FPVUkQnxkN0hCfkji4Ko5uawvvGkaag8S7pJix1EhVs/VJOpDvYod6I/wBylry1zMzNtNc3cZlxkkkykcEAMc8zvhYnuERZr3Mrtwf5FzV0q1OOexHI8VSeW1kj/wBLlLEEwOBt/cJdke2vEo1dGUfRWSkilJo2kixaB8rMOYuau6lSjNCUJU2uok2XUyOUlFOWOSFmOOR9aSG+5r+3Hfh/+cSu1lo81p0JNtllwftjk3uZ/pdaWWUIYzlkfQAdJcc9WR2w1onKpqoaSJ5ZiubaEWuczLcEB3X/ACSzkhVFe+Opd4oM2CmB3ufsZbfX8lecUlbN0XPqf5aHiw4fPk4S+zSHiCngbHUTaIbWh8IXN5S1hBJY57O6ZTm29HDb3j455MhpqWJjmL2sNUb99IpR2T62nlnxVNXkSyY7yM+DGrWioo6OO7XlPSmlu0pC2/AF78I/iVgs5TxfDwmkIKOe2XeKizLPajjxyPjqZBETPgDuRDzVboioaBERAEREAREQBERAEREAXOSQYgOQ3uGMSMn5ItnXtUVsyOQQUY/5mTT+Ji1kSuQ3a77Cvhc6iWStl1peohffk4d6Pfa3lb5Sl5ZmZmZmuZrmZtxrtxlzmlGGM5H3rZm7Jf8AJ12pKEfkcEm6kvmcqiocHGKJsc8mYR22Fn3xdr8loivdPQiD5Wd8tO9xORZxF+wLcnhdrRwqBR1NPFjmmMjqJH0rgJ8A7g8FTHtOLeQzl3uj+JeX0ipVqScYRkoLlxHpUKUKaTecnzFoip+mUnuUvGCvnTGfcpm8Z/suTQ1PD7Tqv5vTL8S5RU3TGf3MPjP9l96ZSe5X8aP9E0NTwi/m9MiTUUQSvlYnyM7aTSDmYn7Bs3C4WtztVcKeoIiKCYcE8eZ22mNm3w+do84V6a049/DOPesQ/hUSsqaaYRljMgqIs4aJeA66+j1KtKSjKMnB82E5q1KFRNrKS5S2UaojIhGSJ8M8L5SIt3Ntj3Cbe/hX2CZpohkbNe1zt2Cbbb6V2Xqu0lbqZ5avCV1k0XVHUjV08cw75tPkyb4VRSeydd/2/wB0y62ZJkK2em9rqBy8XBaTf/ngrjN7J1vNg+7Zc0Faok+rEddR4qTa68P1HVcZYRkOI324jx93N/XCS6oupq+TONO2aPqi1DYjow4dZTj2nZyds6kqPJ1zQfLIVWpuSL0t+JZW11Kk+Ww+bIoyk251rDyauEm7uyKKs6OyRrX4SXYnW03yuZXapbE61l+VTK6XO+s6VsQXm5r77mve5nfddmvua/k3v9JLyMgG5sJM7xlgO7cLCxXd24mXRQSFlD9kbR51N90tWsofsjaPOp/ulpS34mdX+OX7xEev61kWzWLr+tZO889bRWrb3KUobj8xkIOqVny2o89fZeuKD5ZD5y8w9UrPllR5651hvG1PI23HUxm3dHE/8lf+rlM/7+Y72lVnVTHSxl63hfBL8LJ/41BERFrhZcobmiYn32Iyfs37buvMZS5VnPRGSHKgLPvHLCzv2ybyVwSvLF2HuUlCkqaavOp++kk93b2vn7a5kGdjF8Eg6kg6wr2o8WUEYSkfENQMhxl2HCQojF793RxcnR72qTza6jWo43jCaup4vt/ItZ6x6uzCynXEFRDlfC6p+sXdZ6d3A2+FYcXeGKv139Hd0eH0uGCeHsxfaTLE62nLhVk38I1eKjsPrWb5XMrxYmoWeti7LWfm9tk81XoSBI8jC/UjyZ87AMn4xVFbHVrO+Mm81THe5iJbsvLI5L7ZzYrTm+DpRw98YrwulmeyNV8mj85dNXc5jlo7/KTLab/D5efD96oCmW3IHQTx37JNJGMfemq/GHDH6WWdHi5S9dbvN9oD2Rs/nTfdqRasrzzx0IvsYbNU/gjUQCHo+hfE1wlM752zNk321zgN5inqi1qiUi/Vi+gjjiqkqWGidzMYgIyzCDfm7zVYWTSkAFVzdXqf3cO8D6PziVSQdE1NNSbwyys3xQfyLzlr8zNuMzfRcyirK7wk0Y2WLrf0npF8Z2fd+hHdm23+lYm59REQBERAEREAREQBERAEREB8WWqjylpzE7thpYY4m5xtlHf8Ku6yephD1tSlUH2cQ4R72/GfNw98scJQSTSyV7zZUjLKx4MEWPvOCilg1nGU7cMSHHEnFO1+InlWQC+EXKUvghc1FnCrq2BhpjCMSxbIQiRfThJWUE9FdsJwh+78/dXoilqakaSnlGPYyllluaQhFnZmEWvw3k7t9I99m+k1ajwRhgv3sRMej04Wk5XaK1qKsLcgi+csX4hXTpfJv6sfAFXI2NGXV6qqm/WYA8FdelFmh7V4c0n96rgn348sfyNdJ5nzfiUPQMO/rS8ONOg6P3af1iJaIbMs3e08Rfnnrp0toPckHgJo5f7CNJ4TM9CUXu4/rEK89Bwe7/LiWp6XUN3WlP4peCs6zrtKlp/BwqdHL/YNJ4fdIzPQT7ytj8EM/lry9FV3bdPL85YlpOldmn/l4+8M/wC9eCsWi9ry0PKimPF5eUTBPvx9JOk83qM5CFVSY8VMZxkWLYyE8PeqSNZA74Scoi2rpRcHbuvqt4S7yDLQ1sNNlznimjctl1hzlvlImOmw3TlDh7Ejg/0X6Xgqf+TVpPBhx+oydCnU1taBCeRgqaGcSbCNQMbkztqzaK7T+ydZzIPu1U1HQF2KnKUTZ/axJ4sV+2+Uw7vBLvVKhOoOqnKqHBPghxNczZsOjezOVzk2kXmiuinPSTjLDKHhkYzhgpyjiv5fMT0XlfF2HGelxfryz/lLfwXRc269s/49UqbkjSlvx/eEs7c6x7k8L+UoSn243+Hyc+F/3irllR4uU1r8HN9pPsTrWT5VMu1faIUo5OLZKo+pxDnw8uTgMPK1llxeRmkaF7SyGUPKZDFksW+1NHwt6pFN0NnyOtvsXVf7vB0VngxS3omrnhW7It7Cc+h6jKPp9FyYvBjV8qOxOo1XyyXzY1eKhcLJyeyVoc6n+6WsWSl9krQ51P8AdK9LfjzfSUq7kuX6okev62k7zz2W1WIrutj73z1t1atvcpWjuPzfiY6HqlZ8sqPPXOrDK9Dx8ZUxh4WJe4uq1ny2o89JOrUXyyDznV/6uUz/ALuYr47ygcN8LEDtusWdfQlaWSJ29rpIoXbauIHudvxfOrK1afoSfoiMmwVR6UO/yvDDkKCMYiZGzPeWZ+xt7d3ZJcL1cSfWezT/AMujkttPVl6dWR7/AIbf9VxGQThs+IXvKnjqjku3rzTFhF+3czF3wrv2fo7rfMozsFPGRCzv/F3favfsKsXk0trNasLyhNu0aeKUvbL7TnUM5Hm9qETPvjEfzyVeLnPSdDWTIZkxy1ElPJIQ3OOs2EB3uAV6Xd0dWTXlPG6VLHPF24vtLCw+tJflcy7V9ohTDkodlqi0QjHecuTm8rzVlxyl0uR6Y5DKHlMgxZLFvtRd6bofO0LXHvsV7SfPfpfhVVC8rOUSXPDG6jL7S4sLHkKrGWI+jJMXgRrzbPVrP+Mm82NdLE6nWfLZVztnq1n/ABk3mxqhbhIy62Z7I1PyePzlwXay/ZCp+Th5y6K27zHNR3+UuZ6CkqTxzxZQ7sOsa49KLO9zeUrNFynWUNbQUVLSVE8UGyZIt8e/2NV0LMEUYtwB/he/7b1dWx7HVCph1W7jfwW9HiZz1tkUdbNlgGsrJZZYo3EY4QykgBz9dSrXqoDoJQiqIjMsn1OUMWHKKiMqXKGxQ4jZ9J2jxaT9m7hLy50be0P3ck6rgLxl4CfQ1MVAVoXlcABCccOPXkw7zfaW+UOaRpSaavlJzPUhvLBEO5oh534l9lkpmkfHG5SDhIiwYtxrr/mUK/oiQ5MBHfojnwDg5XO5KSwwxbu96SYYqmrrJYdaXe8pc0lSdFLCOUeSjmIQwm/UseqYFwOEtavzxryo8ntkUzRxtynNnZmX6E201/abuqk7XTSteMZFoXs087SwnpERVLBERAEREAREQBERAFkP83Xj+kv/AAWvWVrQyNpyfpUISd/Fsa0pvXM6ivCRyKGE9aON37OFsX06y+WaAwWrgHMMlOWHzvwLooc5lBPTVY+0yad3A/OLwltVisLaWaMKUniSbyZqq+rajpjm1i1Ix4Ui/PJ6mapN5JpCkLtvojzR1Q5orW2/slFBJGWKPLCXJ04ywGsUuU6yTBUzUxtJDJgJfoVBVjW0wTXaWpIPBkH86K/NFtf+nRLoWYvhvwCgLitqho6aSd97qDwjLV+ZfnlRVT1RvJPIRv2N6PNHVbvVr/8AqASKhC7eVAEXNwSCsMgO8M81ObSQyFGXJfzl+hWdWNW0wy3aepLz1+bLY/8ATrOMFVJ7XlB8gNNAcLVYZ7TjjfOMdOzHt34neQtztEK5jTQDnaIHflaXn4lzjkepqqqr3shuEfMa7+WDvlKXVTgsKbWbOWrN4mk8kRqkcQRxC3VZ4Y83OUqf2Tre5B82xLxCOWtCjj4tynPtYP8Amvsz/wCI1/Oh+a6Jsyr/AHfvdLf0/vePaLzei6DnPS5j17QfHr0uY9eUHyhlSpuSL09+JcW57HS8+H7wVWKztz2Ol58P3gqqvWNHi5TWtw832lnYnW03yuZda+zgqhykbZOqDSjlHNiu3knaLVxb1cbD62m+VzK8WPWb9RQ2Fi6HqMo2n0XJj52GNXy5hGAPIQNc8hYz7ZYWH+ArooJCyM3sjaHOg+6WuWQm9ka/nQfdLSlvmdTcI1b1ufdHz1p6u0KelB8UgnJc+CIHYjItxrm2mv3xLPGIyC4G14vdmzttPe20vIQxR6gNf9JMtp03OSadkZQqKEWrXYpxMQdz6pIZSH2iN73Xp7yq6AG91AfehrL0RMLOROzM2d3fMzKVZUJz1D1pi4xRiUdPy8WvIlRqMMKIppyniZBtjQtAHedy2MSwkzYYR4Av2ZHxb0VwZ2dmdnvZ897Z2dlqLUeOOiqJTACLJ4AchFyYjfJjde29cllo2wgLbTsw+Fu/zXBUWxnsdEb142yWse+7/R1xmdsmTYhEnHdua9t1s/C1V1XumGIq+mGYAOORpI9kFiHFh0PnxqkVdpM6K0sNOTSvw+rVJcnsDFsmU04vvep/q15VjbEYRWfgjAIwy0OgGrr8FVi9Cjxcp4Vbh5izsPrep+WzeYpFfZ4VQ449jqh6nKObFyD5Baqj2F1vU/LZvMV6sOtm3UihsJjyFTlOqdGS4+ToRLnbXVbP+Mm82NXwRgDyOLXPIeUPnYBj/AKoba6rZ/xk3mxqY70W+9EiW614SGu9l+yM/wAlH7xRlIsv2Sm+R/6sa6au5zHPS3uUtqq0YKMxCYJtLVIY8Ql+3e77fKN08o+DUeJXq2xZ6Ez30UkRh4ap79r5nWEIY752sbTngtZXuSq61aWqpZ4AaZjMNHHHcOhsm3f2BUOIsUUZdkBdfBFjrKIH2ilJn7GHB/RcoGeNpIC14JTidt25ie5+4Wda01gnKN+EznrwjK3EWlkl68rA4yOGT+KsrVikmoKiOMHM3ydwjfi0ZYyVBDL0PX0s1+jI708nBwnq+Ca2Sxqb7NYPViYpstBTWjMcMsPRA09PHlRyeIt/5CrpGlAIwY85XAwgzM1zNn0n0nflaO2tPb1/QsHaq4+a2hLc79pZaYWGSPHIZZix8m/sXaIMWqspPM2gsnyx3i2senCplGQzC6kfQp99j40/+K2S/PgkkhMKqAWjyLNde/VA3RK59Qm75bqnmCohjmB9GQVJXDhO6IikgIiIAiIgCIiAIiIAqO2YdhjqgbTpTxfqT11eLyQiYkBNeJMQlzUHwMkJMTMQvexMzs/ZZ15kFpAICbMTXdzsP3r/AMF4KIqOoOkO/Br05vv4v6j+dFdF2xanH5nFKLhL5HWzpgljksmt/UPwh3B5+/jVfUWHWRG+RHoiPekLiJd8JuP9q6TQtKzOz4ZB1D7GftKwo7YePYLQvHg1HC5/965pwwnTCeLaVVPYdZKezD0PHviJxIu9EHLytFaiaopbJp4o7iw6scYXOZcIt6PKJWIGEgscZiYFvgVNa9nS1oxnC7ZSLFoFvxLlfkVmaHenq6W1oZY8JbWGSKTW539qzVTYVXEewD0RG+q7OIn3wnh8lXVj2bLRvJLPhykg4MF+LCPKV8RCA4jJgHhEgMJT2HWynsoNBHvjNxcu9EMXlKytCaOnhCyqLfNsxcEd9i5ci7Vls4r4LP2Q+P3gc1VkMLRXkT45Czkb7u7u/klpCGMznPCdowaMBAd63/vwnXu/dfa2+4vN65OB1MoUkWtJ1QtyOLfF32r5O+XS2oR+COZJyfzLWxYsTz1pe3Pkovig/wCarif17X/H/wAnWtijCGMIgbQjERH5ljhe+etPhVk/n/7rnp/yHRUyhbyndcYZcqLl2DMfmYs37Ll6MrhJ+wJP9DKDSMUd4FtSRhOHbEszv+xvoXQ5WlGPbiMFG8ZPswlkuf8AmqH5XEvq5E+zUfyyn85RU3JE09+Je24/+HycqSEfLZVKtLdf1mA8OphHztr6FUrOjxcv3GlXh5i2sPrWb5XMrxZay6kaaeWllfDHUHlIS3uVfWj77erUrCW02TyQReXdhZ3d7ma/O+5d/JQaOsGsKpePqUUoxgXD0dfuFveSoJJ6yE/sjX86D7pa9Y+o9ka/nQfdLSlvmdTcONRI8cJmOsOH9pM38HU8bKryZnKqgFnu1QIs3zsKq6vreTvfPFbkNQOaP8FerJqSSdtUpSinFtq+sUsNiw4sdVIdUXB1IvAV2zMLMwtczXNdtbXaXpFh8Wb/AARU2tTz1NMMdOOPZgMtIdQcSzOyDJJFKGCSLCxDiYmbEN7Z20dq5btY2uZxtOr5Qwn+6FUmsm+w6OjTaqKKeU970nHPdduba+wQVdSYSU8LOFPVC2PKC2lETE+2+LaLer5mz3X/AMc3b/Yr+wx9YsfGzTSf6f4FSmtrfUdHSpOMYxT38WL2i239ZXdmeHzlT3q2tzrONuFUwt3dZ/5KnXdR4uU8irwlvYXW1T8tm+7hV6srZdSFNPLTSvgCoPKwm7thyu+DulvVqljJZs2WaQWdtvqlB8ZN5sa0Dkws5E+iLPe/Y7qyFfV9GNlg6jTVkcXe4OqKIg+XqRZb3WlJyqR7vmlj/PzKIvLFLFNHUQOOUjxNhK/CYk1zi9y66ixRaW056btK7NBbPsdP3YvvRVGz5m+ZKmqqq1hCYQhhYsTxg95SFuYiv2uSvKpSi1dtWuTUadknex7h6/ofjT8xSbVh6HqgqvaqjDFLyZRbRUWmvK0KJm4ch960brV1EEdTDJDI2hI13N7Bd0X0lnPKoaQ3DHzBlIyDddr2fsE2dnWms2q6LphIuqx7HM2+xjvv1izDjJTSvS1GuPUz3ssefCQr3FOdFP0SDYoyuGoja7SHcNuWOt/9ErVFjipx6isNRuMjXVMAVUEkEmrI3fD2CbmrAbIOWuwyx6UeULMRBFtbu+bylsa2tjGz5KiGTqo5OAh4w83hx6XgrIPFIABCGnlsMTD8KX8i8lcx0R7TjC5ELM7ObBc7CTsMYs+dnJ9Y+atPYdQIjJRG7ZSMykj4JCTX4R7Y62Hgrj6nhynVjyeR1vh8XB4vArqjoIaHK5HFspCWkpS6w3dW6ywREUlQiIgCIiAIiIAiLxJIEQFIZYQBnIi7AoD2vLuws7u9zNe79q7bvdU42jVTNlKezpJIH1ZDlCMjHhCHK5y4OVTax5HJy0lJH1zj6rLJxKA5VAnbMnrfY6amcsNUQ9Um+D+DVcJmJlBOOTnjzEz7RNwhfdYtZawzp6GnxFdFDE2Fm/gI8slS9BzWr66qMVNo+s4x18PGSK8J4Ck4YiEuE5xCGy3Oz33C+279rfd9vVzqCmo5CgmEDkFtEwLRIeEW+Dmlh/EuIxvlXyzsZPHjv3o5+3o3cpa1K0Uu25SFGTeeSXEeqQJBgy8Fc0M5ThEFMJ62I8OIxx/6auzO24Dijy1NPliIA0eRlOBGszGEUpBFijie98U8pO0eFnfau3Sb875XsVl0slQ0UdXJIEdMMpTRSx9WKTDod4K5zb4EgZbbmkliylNAULA55h2jF3HC90l+ZVUrRTU5TVdpGdRhLBT6zBIO9IdUMXJyanVFkU4Tww9ETXVEU2ySGD4ZYsLhvB0Od3qpMk0MpxHJCxB7YGGUS5pO5DfycIlyUJ2kqjMXjwszMY63K7BdtTL1WODE7PBlMpf1Yn0e3t/hFdwlmkMKfCATSOw45CYYud+d9qrenWjazyaMalKV7rNM7mZYhiiHKTSagN5z9ofzwlYBS1VlXVfXOIfXse+Hlx/Frr0pkpgCopZiKuj0yI+pz/BYd5m1fKVpR1kdWD5nCWPQnhLWjJZznjLQhhJMM0c8YyxFjjuWKgfNJyppi8pWVbI1kTZSlOPDUMWUo+CV2jMHABU8MsQRiLyC753fnO97q1Lebb4SKmyyRKk6nJzC81epgw0tlVXIemk8rAo7zwuztlBzs7K4p4Xq7CyTNeYjK4c+KUpBu7Zanzq1R5wknexWmspJraQL1GqXwgJ8CSM+ztF2F8CpjcBcjZiuZnZ9ti3VyqJozhMRNn1bvCWspJxlZx3SkYtSV1xGkt19ipA/Sx80v7lVLlVWgNbOBE+CGBnaISuxEZMzEZfQ2Ee1zl4y8PGCqUrJNtxzL1E20kth1MAkHCbXtt9tn7LPuOvcc9dAzBFVPgbaGURk+bE+ldyVGy8PGCmXh4wVdqnLa4+ooscdmI7zS1dS2GoqHePbycYtGJc67bbkkrSwmZgrGZszVNzfMLKly8PDH6Vd2C7PHWOz5nqfwrGoopJR7xrBybbkaBYyof8AxGv58Xkx/wBVqaurio4Sllfc0A4wuCKxEdQD45JJGyk0hSnzizqtPeTvaxM91q2061XUJO9fyxW5jdsmHMH+SwZzQmBBlG0mf87S0tk10U9MERGwzU4YCF32wBs0jX7y7W4JK1XNpp31SKeSaaLtFUyWzZ8ZYcvj+LAz/gpkNXT1IPJBKMgjrXX4hzcF9LwhWJoSVkbTua0tvWpQfy3/AG3KJUWnNVuWKcoIb9GCLXw8sl9p7Pq5tKGnyIl7dUO7eTr6XNVXndJG1NYJRnKUUlrYd6Xpj9x5J3uftM7/ALFp7Jb/AA6m5qoqmzqulDKYmqortlwDgOPveB5Sj0lpHRYcMmWpeJLXj+L/ALFWKw5PrNK01VUZQ4MWKMt7/wCi6t0thpY+HVh5CqL1xqa8aypyxvgjiYhgj33bMt7jJeeiIeG37V20rJNtxzPPqK7SS2HUwGQcJte232HZ+yz7i9xz1sDMENWWBtoZBGTD856V3JUboiHjGToiHjG/artU5bXH1FVjWzESJpaqp0amoI4+LAWjHyFIoaZqmjtKAG9sHJ88B0VX9EQ8Y37f6K8sF2Iax244Xv71Y1FBJYcO8aQxO7kU0UmMGd8xDom207E2Z2fsLrerW0LMkeQqqka8yzzQZmynLDe4+FwlRPMIO4SicUjawSCQl/BawqJpJuzKSg73SyJF6+O917u+Zs/aZlHeoi3CxP2BZ3d1Y0tm1FWTFUCVPTcD22X8UamVSMdjuyFBvarIk2NA8kklcbaFzxU/N35rTLwADGAgAsIC2ERbcFl7XI3d3OhK2RCrKOKtiycjXEOlHIOtGX9OEO+8FZSeKeiLJ1Q3hvKgepnzuXdvVuFWWnVR0tKePAZyXxxRnv1MZYSripGMYMrIUYGWQHZMLFoZUuD+eSpdKRZcpT//AD4ZJ8PGy+1fhUQW6Fzlnxhf2nkZ9Vu1cX7F6no5qYQepi6vqyZQcWlvSHzt6qLXk3qpcJo9WKj18RuaSqirIRmifnDwC4JfnSUtfn8FX0FMMsBMWqEsW9lHzcfKW7ikaaMJGYxxjiwmOEm71Was7XuUTvmdURFBIREQBERAEREAVRbLP0Ce3gGSEpfisekrdeSFjFxJmISvFxfVcUB5jKMowKNxeMhFww6uG7Nd2rt6vTvczvc75ne5tZ7m2m7azdbRBQRhUU0tTFGNRDlYgmPJZIi0tFaNjBxxsQ4HbFjv0cN2tfqoDHdMY6iqy1bFUZKEtgpow0P12yR7Ips1uNKLx0cUrTcOcQYYx4WvIqSrmY6yqOnfYJJR2Te8ou+PEvjsFMQFnuISEuUW9fulnUSa4d4tGLfwihmyUxyFik2QTkPWMlHN3mvc2lC4NjwR48ZcvTjwMXJGTmq1jseumwzbBHicpGhnKXEPOEI8N/5wqV0ptLjKL9+phFcQlLqiSbNrKWriCkqIYQmjbDkzjDBJzB4e+U8rIs49umFuYUgeYYj5KopLEr5Lnc6PE2+Ep2L7lTYqa3acNCpppefjk+8hxfvFJUndJrO9zqrtTpdSwFSw08PREnAHTi5ePXXc4bemF9npoeZrfdyKCFiV4O5ZSjIuERz4vpyKL/wfIphlmBhHZMF2d3j0hzb29yF2HekS67AbOwAcxFc7lnxM+5eT4cHeq56U2lxlF4U/oVxew6/FiylIHMOb0KiUI8MvtJjN/useaa0KuiEcrs8HFkWyx596d2n5S+Vdp0uVCqpAqIKzmR5KXkTbMuU1DV0d8k8L1AjpZaIykEf2CQYfixURmjmvOQw2tUc2Fn3SJ8JO/kqt2tquWspbrt4TbU+RrIY6mSljE5RYtkjAi/8Agt7iXfoWm9zweJjWNp6qtia6nqDyO8GdsoPe5sQAO9UeeetqTlMpnw74Y5JAh0R4N+HncpTddpGF9hZDVUNPXVvrbLQ7HgyUEcgYw6qp4W3RxjhClqgHO+EIIhFr+002FZlstHExM0TBdi32LP8Azzq3jsy0ZYwkxUoNIInhN5cTYmzYroyG/vldYHxS9JR4ltRK6aWb73zfVKf0idNLM975fqlOuHSi0uMovCn9CvvSi0uMovCn9Cranel6SNbwlVVVEdTUPJ0M8cIdSiGIR76TBwuDpCo7HDfimB2LehguD/3wsSvOlFpcZReFP6FfHse0Ca4joXbtvM/+iquMNqlK5ZSkssMbFUAHjy0IRx8mRhkE+8uwK3jtWiDrqgDK/AwwYPL4SjvYtoxCWCSD4uOSTF3mUjwqBfc70+RcJb3xjNuF5xusszTVlsyL3prZd3WEr/8Aa0/pF0C2qKPNHSVMbciCH0yzhQ5PAMRm0hXNh2xdt03HcZfT6IBmdzje9xFsxMTu73f8vmV1Km7XlJPylHCavZRZoStigkzyUdSfPp4SzeMXzpvZ3uGf6rAqWCGrqJ2p43hx4Ckd9PAI8rfaW9Vj0otHjKPwpvQq/wDj8XpK6xJ6bWd7hn+qwekVVX10dTkwgpjhg9s2EAlkL+xTOlFpcZReFP6FOlFpcZReFP6FTqeIjPwlKMwATnkzARHBHo/x5y6ARRO1THNkpi0gyfmYfbO+Vt0ntF82UovCm9CuLWJXxO8gFSu/FgUmlyWxxiN5c5ZyjHgxGil3jtBatNDpVVDk5+Nghh2Tle198KndP6XiKzxUef8AfLNX6RDUieWF3HIOG13vZJuEvGSOMSkY3ibcj127TPfuk6qmuL2kuPXHM1PT6l9z1nio/TKK9p2URYis6TFwug6bF94qL1xiAb48RsT7RZs35HRUqlpqyrOUIig2HCxEeNhxFfcLXARX8LRWi0fel6SjUltiW/TezfcM31aD0idN7N9wzfVoPSKN0ntHjKPwpvQp0ntHjKPwpvQq2p4vSVI1oV8VSIxU9McUb9WN4Ixle7ehgcs3CLF5KrMcd4CUZRxD2QzkXK7XhYld9J7R4yj8Kf0KdJ7RfM8lE7bWtM/+iquMHxS9JZOS6olVmeQDprsoD347myXfXsQni4OFXkNtwQgwT0skc36PHHkz+7UF7GtGETOM4PioiP8A1I1X7C7EJjI81+EgNnyol9Ghhf8A5LPd+RpvfCXtNP0+pfc9Z4qP0y8FbdEevS1XiIfTLMu1REDPcxtdfukQN2Hu2+cp9PR1FW2wVNCfIxTY++DI/wDFaLRvNSl6TNqSyaLUbYs8NSiqAfkU8A/6i69PqX3PWeKj9Mq/pPaPGUfhTehTpPaPGUfhT+hVtTxEZlh0+pfc9Z4qP0ydPqX3PWeKj9Mq/pPaPGUfhT+hVfUwzUr4DnpJJOKieaSX7tNTxekZl8//AFBSNneGrZu3HEzffKjmlO0JJKiXMNxBBHvYhzte/L3xFwu9wx4o3kfKS718LBvRwvc7v2V2pqaprsrHTsIxsZEcsj3R62poMRXk3BHVWMnduMXs4jRLDaUlt4TnTVEOXikqI5jihZiEIwE8ct2+xmI4BdWtTX2ZVmB1FNXSZO/CFwCHkTry1jWgLMzSUV3On9CvvSe0eMovCm9CtUoJLWkUbZIitazYOpUU8fMp4fTK0prTparKYHOMoxKQwlHCQhw+DcPJVH0ntHjKLwpvQqws6zJaWcqieSMzybxiEWLCzO7O7u5sJP4KjV8XpILMKylkfQnjJ3IQa598V+Ee6WF13CSOTE4Gx4SICuz3EO2L9sVBOiIwYMozONRPUCWHfS5XB4szEu9Xelp+hwMMWLEQnfdu5OMXd+2Tjj+dVJJaIiAIiIAiIgCIiA8GAyCQGLEBM4kL6ri+2zsshaVmy08cssMmToww7C9RMeseHUyeDfcYtkotXTDVwvAZOIEQYsOs4iWLDe/CffIDD0+FxkDbG9ubpBpXX8F1aWPShLPLJNfIVLgCESZnFsTE7G7bpiw6PB1l5KwpnKXIyZIWnkwCeLqWDYixNpbZYNL/AOrKyKKalE5ZTfFOwicZM+KM4TkFtK8hNrn0S8FVSzZdyukrF8iIrFAiIgCIiAIiIAq2psuiqteLAfGRayskQGUnsarEXyFQMwcCTY5fDUN6C0SDJDRYNzq0WHD4e+W3RVsWxMzdLY54wkrTA8FxBTx35PFm6pe2mw8HV5S0iIrFb32hERAEREAUOqoqesG6aPa1ZB0ZR75TEQGQlsirpic4MNUD9l8E+H6cOjzlE6Gr5JG9ZS6OpjuEMXDIuTvVukVS2J9pV2dQdBgRGTSVE2eQ963IHtD3uJWiIrFQiIgCIiAhVVDT1g7MGlvZA6oPcJZqey62EhcW6MiHawvgkbnDv3HkkS2SKGiU2jDhR2hNLo0pxXtgyk2gMYu+kVz6V/Nxc1auiowo4WiDWvxyyb6Q+E6moiVg22ERFJAREQBVlbZsFY2J9ina/DOGt33GNyS0uCrNEBhKmkqaUvXYnLDfmlj6j2soNwlffwlGdhlJngbAQ3bMLvHh+jCV6/Q3ZnbaVTPZFFMWMQKA/gNj8jUVXHrTsXU+qSuvcUQ1toU49dNIA8eDF5ev4S9la1pZPH62DNxZ4/P2yXeSw6m9sFXHII7WVjcfCwa68FY1eTi5TUui97dV9HtqNbrdxqbUpIiTVNbMF9RVmwMz3xwtkm2uRhI+aSix5OCMXO7GTYn3Td3z87k8FXg2HJJ1zV6HFwR4fLVtTWdSUulHEzycZJskn0vqfq8KYe8TjSzjEztHZdTUN64xU9Pix4brppcTv2eptzvBWsihjgjGKIGAB3rLsivYo3faEREICIiAIiIAiIgCIiAIiIAiIgCIiAIiIAiIgCIiAIiIAiIgCIiAIiIAiIgCIiAIiIAiIgCIiAIiIAiIgCIiAIiIAiIgCIiAIiIAiIgCIiAIiIAiIgCIiAIiIAiIgCIiAIiIAiIgCIiAIiIAiIgCIiAIiIAiIgCIiAIiIAiIgCIiAIiIAiIgCIiAIiIAiIgCIiAIiIAiIg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6" descr="data:image/jpeg;base64,/9j/4AAQSkZJRgABAQAAAQABAAD/2wBDABcZGRkZGRkZGRkZGRkZGRkZGRkZGRkZGRkZGRkZGRkZGRkZGRkZGRkZGRkZGRkZGRkZGRkZGRkZGRkZGRkZGRn/wQARCADRAfQDACIAAREAAhEA/8QAvAABAAMBAQEBAAAAAAAAAAAAAAQFBgMCAQcBAQADAQEAAAAAAAAAAAAAAAABAgMEBRAAAQMBAwQIDRAIBQUBAQAAAgABAwQFERITISIyIzFBQlJTYnIUFTM0UWFxgpKTorLTFiQ1Q1RVY3N0gZGUpLPC8GSDoaOxwdHSJUTD4eIGhOPx8kXzEQACAQICBggGAgIDAQAAAAAAAQIDERIhEyIxMkKCBEFRUmJykqJhcbLC0vAzQyNTFIGR4v/aAAwDAAABEQIRAD8A1iIiAIiIAiIgCIiAIiIAiIgCIiAIiIAiIgCIiAIiIAiIgCIiAIiIAiIgCIiAIiIAiIgCIiAIiIAiIgCIiAIiIAiIgCIiAIiIAiIgCIiAIiIAiIgCIiAIiIAiIgCIiAIiIAiIgCIiAIiIAiIgCIiAIiIAiIgCIiAIiIAiIgCIiAIiIAiIgCIiAIiIAiIgCIiAIiIAiIgCIiAIiIAiIgCIiAIiIAiIgCIiAIiIAiIgCIiAIiIAiIgCLjNKEEZzSEwhGLkX+3bLVEd8SpZa+0ZYJJKSgLJuOxyyGGV+M6HQGgXxZSnqq+YMfR/ODoSHEBcFd8raPu4fqkX9VdU5GTq002nLNeGX4mlRZrK2j7uH6pF/VMraPu4fqkX9VOjmNNT73tkaVFmsraPu4fqkX9Uyto+7h+qRf1TRzGmp972yNKizWVtH3cP1SL+qZW0fdw/VIv6po5jTU+97ZGlRZrK2j7uH6pF/VMraPu4fqkX9U0c+z3RGmp972y/E0qLNZW0fdw/VIv6rnLUV8YFIVoYRFtykh/PJTRy/ZDS03sl7ZfialFmoOns8WUy8MeLUysYY8Pi9BR46m1Tkljkq8jJC4iQdDwH31/mkqF7o1qLM47S98fslOmO0vfH7JTq+jmU01M0yLM47S98fslOmO0vfH7JTpo5jTUzTIszjtL3x+yU6Y7S98fslOmjmNNTNMizOO0vfH7JTpjtL3x+yU6aOY01M0yLM47S98fslOmO0vfH7JTpo5jTUzTIszjtL3x+yU6Y7S98fslOmjmNNTNMizOO0vfH7JTpjtL3x+yU6aOY01M0yLM47S98fslOmO0vfH7JTpo5jTUzTIszjtL3x+yU6Y7S98fslOmjmNNTNMizOO0vfH7JTpjtL3x+yU6aOY01M0yLM47S98fslOmO0vfH7JTpo5jTUzTIszjtL3x+yU6Y7S98fslOmjmNNTNMizOO0vfH7JTpjtL3x+yU6aOY01M0yLM47S98fslOmO0vfH7JTpo5jTUzTIsyx2l74X92kgu/YvWVtH3cP1SJNHPs90Rpqfe9svxNIizeVtH3cP1SJMraPu4fqkSaOf7Iaan3vbL8TSIs3lbR93D9UiTK2j7uH6pEmjn+yGmp972y/E0iLN5W0fdw/VIl8yto+7h+qRf1TRz/ZDTU+97ZGkRZvK2j7uH6pF/Vc5K20KUcqc8NQDawHEMPgOD+codOSu2siVVg2kpZvwy/E1KLyJYhErrsQiX7F6VDQIiIAiIgCIiALxJIEQHIb4QASMn7AtnXtVVsAZ2fOwNfdgMm5AGJF4LICvqJau1IcEFG40pGBZSWQQKUQJt4+4XgrSdptra7i408kUsMZw3ZJwHBdmwjwe6PB3q9sYHiYTE8L4TYSvwlyvmQGdjoqeutC0JNLJRnHHsfHYNlUzpHQ/DeOJcLjseQiHTs6Y8R8OlkL/TV8BiYiYExgTYhIXvEhfuIQVHSSh7E3jiTpHQ/DeOJWks0UAPJLIEYcI3u/PnEqY7XOV8NFTFI3HTXxxd62sfhCXJUq7yWZDss3kjr0jofhvHEnSOh+G8cSr3K0ZnvkrMl8HThhEe/11zelcuqVdYf69/6LTRzM9LT/AGJadI6H4bxxJ0koexN44lVtScCpqw/XuvbdHxZ4q+Qt3DOIyC/acnxE3eijpT7AqtPttylj0koexN44k6SUPw3jiUcLVqIX9d014cbTPfc/xZ6V3KxCrmnqoKoMcEgn+eCszRW4cJXdI6H4bxxKHXWPTxUsstO0mUjbKXFI5C4i7Ymz8hlpHdmZ3fMzXu7vmZmbddUUkklrSFBAWToI+rz+6Pg41FybFvTThUQxzR6sg+Dye6L6KorQsmoqamSpjkiz4NiPKDqjwg7atKlxoqN8icVMMLaGMMQPyMz49J+DpKjgtK06gHMCo2ZnwviCTEztc+02JSk3s2htJXk7I+UlmUdZlMo1TBPAeTnhaUSES4Q449STeqd6nqLjKrxihAVpRzzVAlSZSdgx9Vw6Gruba7Padb0DLPsOWgrMgegWTyeHu4uqb7yVLjIhSi91nb1PUXGVXjIvQp6nqLjKrxkXoVz6Ltb9C/ernLX2pEBSE9HhFsWrLi/CpwTI0kPCSPU9RcZVeMT1PUXGVXjIvQqIFo2qUmSfoWOTAMmmB6QHwcC79F2twqLwZVCjJhzjxSsdPU9RcZVeMT1PUXGVXjF46OtXgUH2hOjrV4FB9oU4J+IjSQ78T36nqLjKrxiep6i4yq8OL0K8dG2rwKD7QptnVlRUyVUdQMOwZHqLH7blOGfJUOMlmyylGW7K5F9T1FxlV4cXoU9T1FxlV4yL0KvJco8ZZEhGTeuY4h77Pi0uSszHaFqy5S7oQSjkKMxIZG0hUJN5LNktpZt2RK9T1FxlV4xPU9RcZVeMXLou1v0L96nRdrfoX71WwTKaSHfidfU9RcZVeMi9CnqeouMqvGRehSO1poi9fQMAcfBpR+Ar4TExYwJiAmYhIXvFxfsXKrTWTLpp5p3RQ+p6i4yq8ZF6FPU9RcZVeMV+7szXu7M3ZfMzfOs7aFpnlHpqIxvG7Kz62DkBrDfdrcFRe2bLJOTUYq7Z79T1FxlV4yL0Kep6i4yq8OL0KqWqK6N8YVcxk2fDI+MC7Ti+izEtNQ1oVsOLqcw3hJHwD+fecFQnfYXnTlTtiVrlf6nqLjKrxkXoU9T1FxlV4yL0K8VdXadLUBDipcE2LIy5M/BLT1186Ltb9C/eq6jJmLnGO9kdPU9RcZVeMT1PUXGVXjFy6Ltb9C/ep0Xa36F+9U4JldJDvROvqeouMqvGRehT1PUXGVXjIvQrl0Xa36F+9U2zaupqJKmOoyWKHJ9SYt/5Shxks2rFlOMsou5w9T1FxlV4xfPU9RcZVeMi9CrWqrIKQMcxOzvmEBzyG/YEd3navKVQ9pV8meGliiB9rogjcnbcdxjwkHN85Qk3klcNpZydj16nqLjKrw4vQp6nqLjKrxi8NXWoO8o5PGj/ADUumtWOU8jUAVLPy+pHzJFLjJdQUoy3ZRZw9T1FxlV4xPU9RcZVeMWgRVLGf9T1FxlV4xPU9RcZVeMWgXl3YWd3e5m3X/mgKUbCoh3Z/GqP0BZGUOIpTjlB9SSco/vFKmtiASeOlA6uS/DseaJv12rdyhEh5SpKxpasgmq2pqZo+DiMyG/ULPhPk4e9Vkpf9FW4raXTWLQPnbKuz/DEusdj0EZYsk8nxshms44ZN4hoJJwmqMOCOKUsGHhyf8vwrYU8csUIBNK80jNecjszXk+41zDmHe4tJGrOzdxFpq6VvMSURFUsEREAREQBERAF828z7W12nZfUQFQdkU2IslJU0wnrx08uTiPvVwkoCocNTZo54xwzU5EWGoj87KjvVfIgIcFRDWw4w0gJsEkZb34OQVRyTSWTUdDU11TFNiOOmxdbH6JdbR9ZVEc9IeCpqbwOC7Y5/hS4GT/PtijQQZLEZvlJ5NKWQtYi7F/YWkIYzOpUVP8A73YnnIHMbTVp5aTex+1Rc0VL/wDSLjNPFAN8hs1+0LZyfuDrd8upKMF2I4m51HbazuirmmrJ+oQNGG5JM93kr21JW+2Vjfq4/wD+fmrCfSqMOL0m0ei1ZdVvMTkUF6St3lb4yNv/ACLw8tbB1aAZQ3Thf8P/ABSHSqM+L1CXRasfj5SxUQ6ZseWgN6edr7pI819+2xjquxb78S9w1EU7Xxnn3RfMTd1vxDorut2lNZ5mCc6byyZG6Jqa6aKgqzGmC7ZSD/NcgN6HKWhM6ehp8RXRQxN+RHlqgmhCcMB7e2JNrAW47OvNGxVVYMVoS5UqcMVNGXU5fhC4w+drLlqU8Ga2HbTqY8nlInwQSWhKNZWBsA9a0hfezKvjAY6y0IwZhAZQwiLaLYh8Fa1ZYs1pWh3ad+x7S2dKW/EVv45cv1HZVz9Z2zF8PBN42QVYKoqpMkVXF7rip8HeTCtqqyT8Rz0HrNPriW4voi/aZ/2KLXP60m7g+eKlNmZm7FzfQoNfe9O4Nv5Iw+kr9rd5qvLdflM4b8fNH6idaINHJZcm+0oC5rxjo+dhX1drYbrH5WI+SuCzo7GvEa9I3ovwgiEWcidhFs7u73Mzd1RGqnk63p6io+LiLB/sutPA1oVcmU62pcN4b2WbsFzd8tOIsLMIswiLXMLMzC121dduKJ1XdqPUWp0U0pT6+Eyo1Q42jmjlp5H2hmBwv7l//FTbJ66tPu0vmSq2qKeKqiKKYbxfafNiArsxA+44/nRVVZNPJSz18cukWKnwnw48MuAvo0eSSzlUco2e3EawpqEnKOxxL9ZW5htC0RbaykJ98cbkX7VqllS9kbR51N90lLfjzfSK38cuX6onqWUYQeQ78IrkFZCRYHd4y3BlEo3+l9HylytDrWTvPPWoqKaGqjeOYGJtx98JXaw9ta1KjjLlMKdKM432axSuzEzs7M7Ozs7PnZ2fbZ0s2QqaqKiv2GUSmp+QW/j/ABKJSOeTKM30oJZIHLs4PzhXo39d2ef6UMfjdFTU1oYhS1KmDlO9ZY085ZQaw5s+aKpx4fCB/NjVOAZMpYiAQOIyA2HtfnRW9e5mvf8A2WPtWWjObK0sjlU6smTDHFJzjXHJXVj0qNTBNNq69xHzfnaXiGgkrpJMiMYZNxxymR77mLxIRiDYR0nuZ8zlhvZ7yZm28K0lkyUTQ5GnlxyXucuUZ45TN9snB32rmYdEiEbtIsWtSmus6Ok1MlBLxa0StrKE6Smhx1U1R66h1+p/3KSpVt9Zj8ohURd1HiPG6RwgiEBcidhFs7u9zMyitVFJ1vTVM7cIIyweF/cutNTtX1UmVz01K7bHxs12+u3I+CtQzMLMLNczNtN+za3FWdV3aj1FqdFNJz6+EyjVLMbRzRy08hZmGYHDF32r5qk2dIMMtqTHqR5HF4tXdRTxVUZRTDiF/CEtwhfsishJDLShV0hu5FPVUkQnxkN0hCfkji4Ko5uawvvGkaag8S7pJix1EhVs/VJOpDvYod6I/wBylry1zMzNtNc3cZlxkkkykcEAMc8zvhYnuERZr3Mrtwf5FzV0q1OOexHI8VSeW1kj/wBLlLEEwOBt/cJdke2vEo1dGUfRWSkilJo2kixaB8rMOYuau6lSjNCUJU2uok2XUyOUlFOWOSFmOOR9aSG+5r+3Hfh/+cSu1lo81p0JNtllwftjk3uZ/pdaWWUIYzlkfQAdJcc9WR2w1onKpqoaSJ5ZiubaEWuczLcEB3X/ACSzkhVFe+Opd4oM2CmB3ufsZbfX8lecUlbN0XPqf5aHiw4fPk4S+zSHiCngbHUTaIbWh8IXN5S1hBJY57O6ZTm29HDb3j455MhpqWJjmL2sNUb99IpR2T62nlnxVNXkSyY7yM+DGrWioo6OO7XlPSmlu0pC2/AF78I/iVgs5TxfDwmkIKOe2XeKizLPajjxyPjqZBETPgDuRDzVboioaBERAEREAREQBERAEREAXOSQYgOQ3uGMSMn5ItnXtUVsyOQQUY/5mTT+Ji1kSuQ3a77Cvhc6iWStl1peohffk4d6Pfa3lb5Sl5ZmZmZmuZrmZtxrtxlzmlGGM5H3rZm7Jf8AJ12pKEfkcEm6kvmcqiocHGKJsc8mYR22Fn3xdr8loivdPQiD5Wd8tO9xORZxF+wLcnhdrRwqBR1NPFjmmMjqJH0rgJ8A7g8FTHtOLeQzl3uj+JeX0ipVqScYRkoLlxHpUKUKaTecnzFoip+mUnuUvGCvnTGfcpm8Z/suTQ1PD7Tqv5vTL8S5RU3TGf3MPjP9l96ZSe5X8aP9E0NTwi/m9MiTUUQSvlYnyM7aTSDmYn7Bs3C4WtztVcKeoIiKCYcE8eZ22mNm3w+do84V6a049/DOPesQ/hUSsqaaYRljMgqIs4aJeA66+j1KtKSjKMnB82E5q1KFRNrKS5S2UaojIhGSJ8M8L5SIt3Ntj3Cbe/hX2CZpohkbNe1zt2Cbbb6V2Xqu0lbqZ5avCV1k0XVHUjV08cw75tPkyb4VRSeydd/2/wB0y62ZJkK2em9rqBy8XBaTf/ngrjN7J1vNg+7Zc0Faok+rEddR4qTa68P1HVcZYRkOI324jx93N/XCS6oupq+TONO2aPqi1DYjow4dZTj2nZyds6kqPJ1zQfLIVWpuSL0t+JZW11Kk+Ww+bIoyk251rDyauEm7uyKKs6OyRrX4SXYnW03yuZXapbE61l+VTK6XO+s6VsQXm5r77mve5nfddmvua/k3v9JLyMgG5sJM7xlgO7cLCxXd24mXRQSFlD9kbR51N90tWsofsjaPOp/ulpS34mdX+OX7xEev61kWzWLr+tZO889bRWrb3KUobj8xkIOqVny2o89fZeuKD5ZD5y8w9UrPllR5651hvG1PI23HUxm3dHE/8lf+rlM/7+Y72lVnVTHSxl63hfBL8LJ/41BERFrhZcobmiYn32Iyfs37buvMZS5VnPRGSHKgLPvHLCzv2ybyVwSvLF2HuUlCkqaavOp++kk93b2vn7a5kGdjF8Eg6kg6wr2o8WUEYSkfENQMhxl2HCQojF793RxcnR72qTza6jWo43jCaup4vt/ItZ6x6uzCynXEFRDlfC6p+sXdZ6d3A2+FYcXeGKv139Hd0eH0uGCeHsxfaTLE62nLhVk38I1eKjsPrWb5XMrxYmoWeti7LWfm9tk81XoSBI8jC/UjyZ87AMn4xVFbHVrO+Mm81THe5iJbsvLI5L7ZzYrTm+DpRw98YrwulmeyNV8mj85dNXc5jlo7/KTLab/D5efD96oCmW3IHQTx37JNJGMfemq/GHDH6WWdHi5S9dbvN9oD2Rs/nTfdqRasrzzx0IvsYbNU/gjUQCHo+hfE1wlM752zNk321zgN5inqi1qiUi/Vi+gjjiqkqWGidzMYgIyzCDfm7zVYWTSkAFVzdXqf3cO8D6PziVSQdE1NNSbwyys3xQfyLzlr8zNuMzfRcyirK7wk0Y2WLrf0npF8Z2fd+hHdm23+lYm59REQBERAEREAREQBERAEREB8WWqjylpzE7thpYY4m5xtlHf8Ku6yephD1tSlUH2cQ4R72/GfNw98scJQSTSyV7zZUjLKx4MEWPvOCilg1nGU7cMSHHEnFO1+InlWQC+EXKUvghc1FnCrq2BhpjCMSxbIQiRfThJWUE9FdsJwh+78/dXoilqakaSnlGPYyllluaQhFnZmEWvw3k7t9I99m+k1ajwRhgv3sRMej04Wk5XaK1qKsLcgi+csX4hXTpfJv6sfAFXI2NGXV6qqm/WYA8FdelFmh7V4c0n96rgn348sfyNdJ5nzfiUPQMO/rS8ONOg6P3af1iJaIbMs3e08Rfnnrp0toPckHgJo5f7CNJ4TM9CUXu4/rEK89Bwe7/LiWp6XUN3WlP4peCs6zrtKlp/BwqdHL/YNJ4fdIzPQT7ytj8EM/lry9FV3bdPL85YlpOldmn/l4+8M/wC9eCsWi9ry0PKimPF5eUTBPvx9JOk83qM5CFVSY8VMZxkWLYyE8PeqSNZA74Scoi2rpRcHbuvqt4S7yDLQ1sNNlznimjctl1hzlvlImOmw3TlDh7Ejg/0X6Xgqf+TVpPBhx+oydCnU1taBCeRgqaGcSbCNQMbkztqzaK7T+ydZzIPu1U1HQF2KnKUTZ/axJ4sV+2+Uw7vBLvVKhOoOqnKqHBPghxNczZsOjezOVzk2kXmiuinPSTjLDKHhkYzhgpyjiv5fMT0XlfF2HGelxfryz/lLfwXRc269s/49UqbkjSlvx/eEs7c6x7k8L+UoSn243+Hyc+F/3irllR4uU1r8HN9pPsTrWT5VMu1faIUo5OLZKo+pxDnw8uTgMPK1llxeRmkaF7SyGUPKZDFksW+1NHwt6pFN0NnyOtvsXVf7vB0VngxS3omrnhW7It7Cc+h6jKPp9FyYvBjV8qOxOo1XyyXzY1eKhcLJyeyVoc6n+6WsWSl9krQ51P8AdK9LfjzfSUq7kuX6okev62k7zz2W1WIrutj73z1t1atvcpWjuPzfiY6HqlZ8sqPPXOrDK9Dx8ZUxh4WJe4uq1ny2o89JOrUXyyDznV/6uUz/ALuYr47ygcN8LEDtusWdfQlaWSJ29rpIoXbauIHudvxfOrK1afoSfoiMmwVR6UO/yvDDkKCMYiZGzPeWZ+xt7d3ZJcL1cSfWezT/AMujkttPVl6dWR7/AIbf9VxGQThs+IXvKnjqjku3rzTFhF+3czF3wrv2fo7rfMozsFPGRCzv/F3favfsKsXk0trNasLyhNu0aeKUvbL7TnUM5Hm9qETPvjEfzyVeLnPSdDWTIZkxy1ElPJIQ3OOs2EB3uAV6Xd0dWTXlPG6VLHPF24vtLCw+tJflcy7V9ohTDkodlqi0QjHecuTm8rzVlxyl0uR6Y5DKHlMgxZLFvtRd6bofO0LXHvsV7SfPfpfhVVC8rOUSXPDG6jL7S4sLHkKrGWI+jJMXgRrzbPVrP+Mm82NdLE6nWfLZVztnq1n/ABk3mxqhbhIy62Z7I1PyePzlwXay/ZCp+Th5y6K27zHNR3+UuZ6CkqTxzxZQ7sOsa49KLO9zeUrNFynWUNbQUVLSVE8UGyZIt8e/2NV0LMEUYtwB/he/7b1dWx7HVCph1W7jfwW9HiZz1tkUdbNlgGsrJZZYo3EY4QykgBz9dSrXqoDoJQiqIjMsn1OUMWHKKiMqXKGxQ4jZ9J2jxaT9m7hLy50be0P3ck6rgLxl4CfQ1MVAVoXlcABCccOPXkw7zfaW+UOaRpSaavlJzPUhvLBEO5oh534l9lkpmkfHG5SDhIiwYtxrr/mUK/oiQ5MBHfojnwDg5XO5KSwwxbu96SYYqmrrJYdaXe8pc0lSdFLCOUeSjmIQwm/UseqYFwOEtavzxryo8ntkUzRxtynNnZmX6E201/abuqk7XTSteMZFoXs087SwnpERVLBERAEREAREQBERAFkP83Xj+kv/AAWvWVrQyNpyfpUISd/Fsa0pvXM6ivCRyKGE9aON37OFsX06y+WaAwWrgHMMlOWHzvwLooc5lBPTVY+0yad3A/OLwltVisLaWaMKUniSbyZqq+rajpjm1i1Ix4Ui/PJ6mapN5JpCkLtvojzR1Q5orW2/slFBJGWKPLCXJ04ywGsUuU6yTBUzUxtJDJgJfoVBVjW0wTXaWpIPBkH86K/NFtf+nRLoWYvhvwCgLitqho6aSd97qDwjLV+ZfnlRVT1RvJPIRv2N6PNHVbvVr/8AqASKhC7eVAEXNwSCsMgO8M81ObSQyFGXJfzl+hWdWNW0wy3aepLz1+bLY/8ATrOMFVJ7XlB8gNNAcLVYZ7TjjfOMdOzHt34neQtztEK5jTQDnaIHflaXn4lzjkepqqqr3shuEfMa7+WDvlKXVTgsKbWbOWrN4mk8kRqkcQRxC3VZ4Y83OUqf2Tre5B82xLxCOWtCjj4tynPtYP8Amvsz/wCI1/Oh+a6Jsyr/AHfvdLf0/vePaLzei6DnPS5j17QfHr0uY9eUHyhlSpuSL09+JcW57HS8+H7wVWKztz2Ol58P3gqqvWNHi5TWtw832lnYnW03yuZda+zgqhykbZOqDSjlHNiu3knaLVxb1cbD62m+VzK8WPWb9RQ2Fi6HqMo2n0XJj52GNXy5hGAPIQNc8hYz7ZYWH+ArooJCyM3sjaHOg+6WuWQm9ka/nQfdLSlvmdTcI1b1ufdHz1p6u0KelB8UgnJc+CIHYjItxrm2mv3xLPGIyC4G14vdmzttPe20vIQxR6gNf9JMtp03OSadkZQqKEWrXYpxMQdz6pIZSH2iN73Xp7yq6AG91AfehrL0RMLOROzM2d3fMzKVZUJz1D1pi4xRiUdPy8WvIlRqMMKIppyniZBtjQtAHedy2MSwkzYYR4Av2ZHxb0VwZ2dmdnvZ897Z2dlqLUeOOiqJTACLJ4AchFyYjfJjde29cllo2wgLbTsw+Fu/zXBUWxnsdEb142yWse+7/R1xmdsmTYhEnHdua9t1s/C1V1XumGIq+mGYAOORpI9kFiHFh0PnxqkVdpM6K0sNOTSvw+rVJcnsDFsmU04vvep/q15VjbEYRWfgjAIwy0OgGrr8FVi9Cjxcp4Vbh5izsPrep+WzeYpFfZ4VQ449jqh6nKObFyD5Baqj2F1vU/LZvMV6sOtm3UihsJjyFTlOqdGS4+ToRLnbXVbP+Mm82NXwRgDyOLXPIeUPnYBj/AKoba6rZ/xk3mxqY70W+9EiW614SGu9l+yM/wAlH7xRlIsv2Sm+R/6sa6au5zHPS3uUtqq0YKMxCYJtLVIY8Ql+3e77fKN08o+DUeJXq2xZ6Ez30UkRh4ap79r5nWEIY752sbTngtZXuSq61aWqpZ4AaZjMNHHHcOhsm3f2BUOIsUUZdkBdfBFjrKIH2ilJn7GHB/RcoGeNpIC14JTidt25ie5+4Wda01gnKN+EznrwjK3EWlkl68rA4yOGT+KsrVikmoKiOMHM3ydwjfi0ZYyVBDL0PX0s1+jI708nBwnq+Ca2Sxqb7NYPViYpstBTWjMcMsPRA09PHlRyeIt/5CrpGlAIwY85XAwgzM1zNn0n0nflaO2tPb1/QsHaq4+a2hLc79pZaYWGSPHIZZix8m/sXaIMWqspPM2gsnyx3i2senCplGQzC6kfQp99j40/+K2S/PgkkhMKqAWjyLNde/VA3RK59Qm75bqnmCohjmB9GQVJXDhO6IikgIiIAiIgCIiAIiIAqO2YdhjqgbTpTxfqT11eLyQiYkBNeJMQlzUHwMkJMTMQvexMzs/ZZ15kFpAICbMTXdzsP3r/AMF4KIqOoOkO/Br05vv4v6j+dFdF2xanH5nFKLhL5HWzpgljksmt/UPwh3B5+/jVfUWHWRG+RHoiPekLiJd8JuP9q6TQtKzOz4ZB1D7GftKwo7YePYLQvHg1HC5/965pwwnTCeLaVVPYdZKezD0PHviJxIu9EHLytFaiaopbJp4o7iw6scYXOZcIt6PKJWIGEgscZiYFvgVNa9nS1oxnC7ZSLFoFvxLlfkVmaHenq6W1oZY8JbWGSKTW539qzVTYVXEewD0RG+q7OIn3wnh8lXVj2bLRvJLPhykg4MF+LCPKV8RCA4jJgHhEgMJT2HWynsoNBHvjNxcu9EMXlKytCaOnhCyqLfNsxcEd9i5ci7Vls4r4LP2Q+P3gc1VkMLRXkT45Czkb7u7u/klpCGMznPCdowaMBAd63/vwnXu/dfa2+4vN65OB1MoUkWtJ1QtyOLfF32r5O+XS2oR+COZJyfzLWxYsTz1pe3Pkovig/wCarif17X/H/wAnWtijCGMIgbQjERH5ljhe+etPhVk/n/7rnp/yHRUyhbyndcYZcqLl2DMfmYs37Ll6MrhJ+wJP9DKDSMUd4FtSRhOHbEszv+xvoXQ5WlGPbiMFG8ZPswlkuf8AmqH5XEvq5E+zUfyyn85RU3JE09+Je24/+HycqSEfLZVKtLdf1mA8OphHztr6FUrOjxcv3GlXh5i2sPrWb5XMrxZay6kaaeWllfDHUHlIS3uVfWj77erUrCW02TyQReXdhZ3d7ma/O+5d/JQaOsGsKpePqUUoxgXD0dfuFveSoJJ6yE/sjX86D7pa9Y+o9ka/nQfdLSlvmdTcONRI8cJmOsOH9pM38HU8bKryZnKqgFnu1QIs3zsKq6vreTvfPFbkNQOaP8FerJqSSdtUpSinFtq+sUsNiw4sdVIdUXB1IvAV2zMLMwtczXNdtbXaXpFh8Wb/AARU2tTz1NMMdOOPZgMtIdQcSzOyDJJFKGCSLCxDiYmbEN7Z20dq5btY2uZxtOr5Qwn+6FUmsm+w6OjTaqKKeU970nHPdduba+wQVdSYSU8LOFPVC2PKC2lETE+2+LaLer5mz3X/AMc3b/Yr+wx9YsfGzTSf6f4FSmtrfUdHSpOMYxT38WL2i239ZXdmeHzlT3q2tzrONuFUwt3dZ/5KnXdR4uU8irwlvYXW1T8tm+7hV6srZdSFNPLTSvgCoPKwm7thyu+DulvVqljJZs2WaQWdtvqlB8ZN5sa0Dkws5E+iLPe/Y7qyFfV9GNlg6jTVkcXe4OqKIg+XqRZb3WlJyqR7vmlj/PzKIvLFLFNHUQOOUjxNhK/CYk1zi9y66ixRaW056btK7NBbPsdP3YvvRVGz5m+ZKmqqq1hCYQhhYsTxg95SFuYiv2uSvKpSi1dtWuTUadknex7h6/ofjT8xSbVh6HqgqvaqjDFLyZRbRUWmvK0KJm4ch960brV1EEdTDJDI2hI13N7Bd0X0lnPKoaQ3DHzBlIyDddr2fsE2dnWms2q6LphIuqx7HM2+xjvv1izDjJTSvS1GuPUz3ssefCQr3FOdFP0SDYoyuGoja7SHcNuWOt/9ErVFjipx6isNRuMjXVMAVUEkEmrI3fD2CbmrAbIOWuwyx6UeULMRBFtbu+bylsa2tjGz5KiGTqo5OAh4w83hx6XgrIPFIABCGnlsMTD8KX8i8lcx0R7TjC5ELM7ObBc7CTsMYs+dnJ9Y+atPYdQIjJRG7ZSMykj4JCTX4R7Y62Hgrj6nhynVjyeR1vh8XB4vArqjoIaHK5HFspCWkpS6w3dW6ywREUlQiIgCIiAIiIAiLxJIEQFIZYQBnIi7AoD2vLuws7u9zNe79q7bvdU42jVTNlKezpJIH1ZDlCMjHhCHK5y4OVTax5HJy0lJH1zj6rLJxKA5VAnbMnrfY6amcsNUQ9Um+D+DVcJmJlBOOTnjzEz7RNwhfdYtZawzp6GnxFdFDE2Fm/gI8slS9BzWr66qMVNo+s4x18PGSK8J4Ck4YiEuE5xCGy3Oz33C+279rfd9vVzqCmo5CgmEDkFtEwLRIeEW+Dmlh/EuIxvlXyzsZPHjv3o5+3o3cpa1K0Uu25SFGTeeSXEeqQJBgy8Fc0M5ThEFMJ62I8OIxx/6auzO24Dijy1NPliIA0eRlOBGszGEUpBFijie98U8pO0eFnfau3Sb875XsVl0slQ0UdXJIEdMMpTRSx9WKTDod4K5zb4EgZbbmkliylNAULA55h2jF3HC90l+ZVUrRTU5TVdpGdRhLBT6zBIO9IdUMXJyanVFkU4Tww9ETXVEU2ySGD4ZYsLhvB0Od3qpMk0MpxHJCxB7YGGUS5pO5DfycIlyUJ2kqjMXjwszMY63K7BdtTL1WODE7PBlMpf1Yn0e3t/hFdwlmkMKfCATSOw45CYYud+d9qrenWjazyaMalKV7rNM7mZYhiiHKTSagN5z9ofzwlYBS1VlXVfXOIfXse+Hlx/Frr0pkpgCopZiKuj0yI+pz/BYd5m1fKVpR1kdWD5nCWPQnhLWjJZznjLQhhJMM0c8YyxFjjuWKgfNJyppi8pWVbI1kTZSlOPDUMWUo+CV2jMHABU8MsQRiLyC753fnO97q1Lebb4SKmyyRKk6nJzC81epgw0tlVXIemk8rAo7zwuztlBzs7K4p4Xq7CyTNeYjK4c+KUpBu7Zanzq1R5wknexWmspJraQL1GqXwgJ8CSM+ztF2F8CpjcBcjZiuZnZ9ti3VyqJozhMRNn1bvCWspJxlZx3SkYtSV1xGkt19ipA/Sx80v7lVLlVWgNbOBE+CGBnaISuxEZMzEZfQ2Ee1zl4y8PGCqUrJNtxzL1E20kth1MAkHCbXtt9tn7LPuOvcc9dAzBFVPgbaGURk+bE+ldyVGy8PGCmXh4wVdqnLa4+ooscdmI7zS1dS2GoqHePbycYtGJc67bbkkrSwmZgrGZszVNzfMLKly8PDH6Vd2C7PHWOz5nqfwrGoopJR7xrBybbkaBYyof8AxGv58Xkx/wBVqaurio4Sllfc0A4wuCKxEdQD45JJGyk0hSnzizqtPeTvaxM91q2061XUJO9fyxW5jdsmHMH+SwZzQmBBlG0mf87S0tk10U9MERGwzU4YCF32wBs0jX7y7W4JK1XNpp31SKeSaaLtFUyWzZ8ZYcvj+LAz/gpkNXT1IPJBKMgjrXX4hzcF9LwhWJoSVkbTua0tvWpQfy3/AG3KJUWnNVuWKcoIb9GCLXw8sl9p7Pq5tKGnyIl7dUO7eTr6XNVXndJG1NYJRnKUUlrYd6Xpj9x5J3uftM7/ALFp7Jb/AA6m5qoqmzqulDKYmqortlwDgOPveB5Sj0lpHRYcMmWpeJLXj+L/ALFWKw5PrNK01VUZQ4MWKMt7/wCi6t0thpY+HVh5CqL1xqa8aypyxvgjiYhgj33bMt7jJeeiIeG37V20rJNtxzPPqK7SS2HUwGQcJte232HZ+yz7i9xz1sDMENWWBtoZBGTD856V3JUboiHjGToiHjG/artU5bXH1FVjWzESJpaqp0amoI4+LAWjHyFIoaZqmjtKAG9sHJ88B0VX9EQ8Y37f6K8sF2Iax244Xv71Y1FBJYcO8aQxO7kU0UmMGd8xDom207E2Z2fsLrerW0LMkeQqqka8yzzQZmynLDe4+FwlRPMIO4SicUjawSCQl/BawqJpJuzKSg73SyJF6+O917u+Zs/aZlHeoi3CxP2BZ3d1Y0tm1FWTFUCVPTcD22X8UamVSMdjuyFBvarIk2NA8kklcbaFzxU/N35rTLwADGAgAsIC2ERbcFl7XI3d3OhK2RCrKOKtiycjXEOlHIOtGX9OEO+8FZSeKeiLJ1Q3hvKgepnzuXdvVuFWWnVR0tKePAZyXxxRnv1MZYSripGMYMrIUYGWQHZMLFoZUuD+eSpdKRZcpT//AD4ZJ8PGy+1fhUQW6Fzlnxhf2nkZ9Vu1cX7F6no5qYQepi6vqyZQcWlvSHzt6qLXk3qpcJo9WKj18RuaSqirIRmifnDwC4JfnSUtfn8FX0FMMsBMWqEsW9lHzcfKW7ikaaMJGYxxjiwmOEm71Was7XuUTvmdURFBIREQBERAEREAVRbLP0Ce3gGSEpfisekrdeSFjFxJmISvFxfVcUB5jKMowKNxeMhFww6uG7Nd2rt6vTvczvc75ne5tZ7m2m7azdbRBQRhUU0tTFGNRDlYgmPJZIi0tFaNjBxxsQ4HbFjv0cN2tfqoDHdMY6iqy1bFUZKEtgpow0P12yR7Ips1uNKLx0cUrTcOcQYYx4WvIqSrmY6yqOnfYJJR2Te8ou+PEvjsFMQFnuISEuUW9fulnUSa4d4tGLfwihmyUxyFik2QTkPWMlHN3mvc2lC4NjwR48ZcvTjwMXJGTmq1jseumwzbBHicpGhnKXEPOEI8N/5wqV0ptLjKL9+phFcQlLqiSbNrKWriCkqIYQmjbDkzjDBJzB4e+U8rIs49umFuYUgeYYj5KopLEr5Lnc6PE2+Ep2L7lTYqa3acNCpppefjk+8hxfvFJUndJrO9zqrtTpdSwFSw08PREnAHTi5ePXXc4bemF9npoeZrfdyKCFiV4O5ZSjIuERz4vpyKL/wfIphlmBhHZMF2d3j0hzb29yF2HekS67AbOwAcxFc7lnxM+5eT4cHeq56U2lxlF4U/oVxew6/FiylIHMOb0KiUI8MvtJjN/useaa0KuiEcrs8HFkWyx596d2n5S+Vdp0uVCqpAqIKzmR5KXkTbMuU1DV0d8k8L1AjpZaIykEf2CQYfixURmjmvOQw2tUc2Fn3SJ8JO/kqt2tquWspbrt4TbU+RrIY6mSljE5RYtkjAi/8Agt7iXfoWm9zweJjWNp6qtia6nqDyO8GdsoPe5sQAO9UeeetqTlMpnw74Y5JAh0R4N+HncpTddpGF9hZDVUNPXVvrbLQ7HgyUEcgYw6qp4W3RxjhClqgHO+EIIhFr+002FZlstHExM0TBdi32LP8Azzq3jsy0ZYwkxUoNIInhN5cTYmzYroyG/vldYHxS9JR4ltRK6aWb73zfVKf0idNLM975fqlOuHSi0uMovCn9CvvSi0uMovCn9Cranel6SNbwlVVVEdTUPJ0M8cIdSiGIR76TBwuDpCo7HDfimB2LehguD/3wsSvOlFpcZReFP6FfHse0Ca4joXbtvM/+iquMNqlK5ZSkssMbFUAHjy0IRx8mRhkE+8uwK3jtWiDrqgDK/AwwYPL4SjvYtoxCWCSD4uOSTF3mUjwqBfc70+RcJb3xjNuF5xusszTVlsyL3prZd3WEr/8Aa0/pF0C2qKPNHSVMbciCH0yzhQ5PAMRm0hXNh2xdt03HcZfT6IBmdzje9xFsxMTu73f8vmV1Km7XlJPylHCavZRZoStigkzyUdSfPp4SzeMXzpvZ3uGf6rAqWCGrqJ2p43hx4Ckd9PAI8rfaW9Vj0otHjKPwpvQq/wDj8XpK6xJ6bWd7hn+qwekVVX10dTkwgpjhg9s2EAlkL+xTOlFpcZReFP6FOlFpcZReFP6FTqeIjPwlKMwATnkzARHBHo/x5y6ARRO1THNkpi0gyfmYfbO+Vt0ntF82UovCm9CuLWJXxO8gFSu/FgUmlyWxxiN5c5ZyjHgxGil3jtBatNDpVVDk5+Nghh2Tle198KndP6XiKzxUef8AfLNX6RDUieWF3HIOG13vZJuEvGSOMSkY3ibcj127TPfuk6qmuL2kuPXHM1PT6l9z1nio/TKK9p2URYis6TFwug6bF94qL1xiAb48RsT7RZs35HRUqlpqyrOUIig2HCxEeNhxFfcLXARX8LRWi0fel6SjUltiW/TezfcM31aD0idN7N9wzfVoPSKN0ntHjKPwpvQp0ntHjKPwpvQq2p4vSVI1oV8VSIxU9McUb9WN4Ixle7ehgcs3CLF5KrMcd4CUZRxD2QzkXK7XhYld9J7R4yj8Kf0KdJ7RfM8lE7bWtM/+iquMHxS9JZOS6olVmeQDprsoD347myXfXsQni4OFXkNtwQgwT0skc36PHHkz+7UF7GtGETOM4PioiP8A1I1X7C7EJjI81+EgNnyol9Ghhf8A5LPd+RpvfCXtNP0+pfc9Z4qP0y8FbdEevS1XiIfTLMu1REDPcxtdfukQN2Hu2+cp9PR1FW2wVNCfIxTY++DI/wDFaLRvNSl6TNqSyaLUbYs8NSiqAfkU8A/6i69PqX3PWeKj9Mq/pPaPGUfhTehTpPaPGUfhT+hVtTxEZlh0+pfc9Z4qP0ydPqX3PWeKj9Mq/pPaPGUfhT+hVfUwzUr4DnpJJOKieaSX7tNTxekZl8//AFBSNneGrZu3HEzffKjmlO0JJKiXMNxBBHvYhzte/L3xFwu9wx4o3kfKS718LBvRwvc7v2V2pqaprsrHTsIxsZEcsj3R62poMRXk3BHVWMnduMXs4jRLDaUlt4TnTVEOXikqI5jihZiEIwE8ct2+xmI4BdWtTX2ZVmB1FNXSZO/CFwCHkTry1jWgLMzSUV3On9CvvSe0eMovCm9CtUoJLWkUbZIitazYOpUU8fMp4fTK0prTparKYHOMoxKQwlHCQhw+DcPJVH0ntHjKLwpvQqws6zJaWcqieSMzybxiEWLCzO7O7u5sJP4KjV8XpILMKylkfQnjJ3IQa598V+Ee6WF13CSOTE4Gx4SICuz3EO2L9sVBOiIwYMozONRPUCWHfS5XB4szEu9Xelp+hwMMWLEQnfdu5OMXd+2Tjj+dVJJaIiAIiIAiIgCIiA8GAyCQGLEBM4kL6ri+2zsshaVmy08cssMmToww7C9RMeseHUyeDfcYtkotXTDVwvAZOIEQYsOs4iWLDe/CffIDD0+FxkDbG9ubpBpXX8F1aWPShLPLJNfIVLgCESZnFsTE7G7bpiw6PB1l5KwpnKXIyZIWnkwCeLqWDYixNpbZYNL/AOrKyKKalE5ZTfFOwicZM+KM4TkFtK8hNrn0S8FVSzZdyukrF8iIrFAiIgCIiAIiIAq2psuiqteLAfGRayskQGUnsarEXyFQMwcCTY5fDUN6C0SDJDRYNzq0WHD4e+W3RVsWxMzdLY54wkrTA8FxBTx35PFm6pe2mw8HV5S0iIrFb32hERAEREAUOqoqesG6aPa1ZB0ZR75TEQGQlsirpic4MNUD9l8E+H6cOjzlE6Gr5JG9ZS6OpjuEMXDIuTvVukVS2J9pV2dQdBgRGTSVE2eQ963IHtD3uJWiIrFQiIgCIiAhVVDT1g7MGlvZA6oPcJZqey62EhcW6MiHawvgkbnDv3HkkS2SKGiU2jDhR2hNLo0pxXtgyk2gMYu+kVz6V/Nxc1auiowo4WiDWvxyyb6Q+E6moiVg22ERFJAREQBVlbZsFY2J9ina/DOGt33GNyS0uCrNEBhKmkqaUvXYnLDfmlj6j2soNwlffwlGdhlJngbAQ3bMLvHh+jCV6/Q3ZnbaVTPZFFMWMQKA/gNj8jUVXHrTsXU+qSuvcUQ1toU49dNIA8eDF5ev4S9la1pZPH62DNxZ4/P2yXeSw6m9sFXHII7WVjcfCwa68FY1eTi5TUui97dV9HtqNbrdxqbUpIiTVNbMF9RVmwMz3xwtkm2uRhI+aSix5OCMXO7GTYn3Td3z87k8FXg2HJJ1zV6HFwR4fLVtTWdSUulHEzycZJskn0vqfq8KYe8TjSzjEztHZdTUN64xU9Pix4brppcTv2eptzvBWsihjgjGKIGAB3rLsivYo3faEREICIiAIiIAiIgCIiAIiIAiIgCIiAIiIAiIgCIiAIiIAiIgCIiAIiIAiIgCIiAIiIAiIgCIiAIiIAiIgCIiAIiIAiIgCIiAIiIAiIgCIiAIiIAiIgCIiAIiIAiIgCIiAIiIAiIgCIiAIiIAiIgCIiAIiIAiIgCIiAIiIAiIgCIiAIiIAiIgCIiAIiIAiIgCIiAIiIAiIg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56" name="Picture 8" descr="http://wenwen.soso.com/p/20090424/20090424141422-1922509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89040"/>
            <a:ext cx="534030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.dimg.cc/92/19/3d/f0/bb/8d/21/62/0a/16/a3/a8/17/c7/37/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8577"/>
            <a:ext cx="5080289" cy="342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24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6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0" y="-99391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1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src.baidu.com/image/c0%3Dshijue1%2C0%2C0%2C294%2C40/sign=9e3e8abaae0f4bfb98dd96176b261285/faedab64034f78f0eb0a7fd673310a55b3191c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66" y="0"/>
            <a:ext cx="9180512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1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33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3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10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4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全屏显示(4:3)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7</cp:revision>
  <dcterms:created xsi:type="dcterms:W3CDTF">2017-07-24T07:52:51Z</dcterms:created>
  <dcterms:modified xsi:type="dcterms:W3CDTF">2017-07-24T09:58:05Z</dcterms:modified>
</cp:coreProperties>
</file>