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  <p:sldMasterId id="2147483659" r:id="rId2"/>
  </p:sldMasterIdLst>
  <p:notesMasterIdLst>
    <p:notesMasterId r:id="rId5"/>
  </p:notesMasterIdLst>
  <p:sldIdLst>
    <p:sldId id="376" r:id="rId3"/>
    <p:sldId id="380" r:id="rId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6"/>
      <p:bold r:id="rId7"/>
    </p:embeddedFont>
    <p:embeddedFont>
      <p:font typeface="华文黑体" panose="02010600030101010101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zh-CN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E00"/>
    <a:srgbClr val="820000"/>
    <a:srgbClr val="FF9900"/>
    <a:srgbClr val="C80000"/>
    <a:srgbClr val="960000"/>
    <a:srgbClr val="000000"/>
    <a:srgbClr val="FFFFFF"/>
    <a:srgbClr val="DE00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86406" autoAdjust="0"/>
  </p:normalViewPr>
  <p:slideViewPr>
    <p:cSldViewPr>
      <p:cViewPr varScale="1">
        <p:scale>
          <a:sx n="73" d="100"/>
          <a:sy n="73" d="100"/>
        </p:scale>
        <p:origin x="59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B118-935A-4D6A-BF3D-282C0E6CB0E0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8E17-6E6C-421A-9820-B576FE7D30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5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31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48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92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20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355E32A-23E1-40B3-B434-148655B1CBE9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3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2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1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5588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3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2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1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3735462" y="1838588"/>
            <a:ext cx="50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海洋研究所编辑部简介</a:t>
            </a:r>
            <a:endParaRPr lang="zh-CN" altLang="en-US" sz="3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TextBox 49"/>
          <p:cNvSpPr txBox="1"/>
          <p:nvPr/>
        </p:nvSpPr>
        <p:spPr>
          <a:xfrm>
            <a:off x="3567124" y="4328793"/>
            <a:ext cx="194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2018-11-21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685143" y="1425164"/>
            <a:ext cx="1322064" cy="245678"/>
            <a:chOff x="6400954" y="1417091"/>
            <a:chExt cx="1644764" cy="305644"/>
          </a:xfrm>
        </p:grpSpPr>
        <p:grpSp>
          <p:nvGrpSpPr>
            <p:cNvPr id="58" name="组合 57"/>
            <p:cNvGrpSpPr/>
            <p:nvPr/>
          </p:nvGrpSpPr>
          <p:grpSpPr>
            <a:xfrm>
              <a:off x="7297674" y="1417091"/>
              <a:ext cx="305647" cy="305644"/>
              <a:chOff x="5196486" y="5946187"/>
              <a:chExt cx="305647" cy="305644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19648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3175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94" name="Freeform 44"/>
              <p:cNvSpPr>
                <a:spLocks noEditPoints="1"/>
              </p:cNvSpPr>
              <p:nvPr/>
            </p:nvSpPr>
            <p:spPr bwMode="auto">
              <a:xfrm>
                <a:off x="5276888" y="6030324"/>
                <a:ext cx="170620" cy="137369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81015" tIns="40507" rIns="81015" bIns="40507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7740071" y="1417091"/>
              <a:ext cx="305647" cy="305644"/>
              <a:chOff x="5638883" y="5946187"/>
              <a:chExt cx="305647" cy="305644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5638883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88" name="椭圆 87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3175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5694390" y="6035130"/>
                <a:ext cx="194632" cy="113061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6400954" y="1417091"/>
              <a:ext cx="305647" cy="305644"/>
              <a:chOff x="4299766" y="5946187"/>
              <a:chExt cx="305647" cy="305644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4299766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3175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80" name="Freeform 45"/>
              <p:cNvSpPr>
                <a:spLocks noEditPoints="1"/>
              </p:cNvSpPr>
              <p:nvPr/>
            </p:nvSpPr>
            <p:spPr bwMode="auto">
              <a:xfrm>
                <a:off x="4381353" y="6022165"/>
                <a:ext cx="142472" cy="146367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81015" tIns="40507" rIns="81015" bIns="40507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6841578" y="1417091"/>
              <a:ext cx="305647" cy="305644"/>
              <a:chOff x="4740390" y="5946187"/>
              <a:chExt cx="305647" cy="305644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4740390" y="5946187"/>
                <a:ext cx="305647" cy="305644"/>
                <a:chOff x="1517330" y="1125257"/>
                <a:chExt cx="2204282" cy="2204282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1517330" y="1125257"/>
                  <a:ext cx="2204282" cy="2204282"/>
                </a:xfrm>
                <a:prstGeom prst="ellipse">
                  <a:avLst/>
                </a:prstGeom>
                <a:gradFill>
                  <a:gsLst>
                    <a:gs pos="0">
                      <a:srgbClr val="EBEBEB"/>
                    </a:gs>
                    <a:gs pos="100000">
                      <a:srgbClr val="FEFEFE"/>
                    </a:gs>
                  </a:gsLst>
                  <a:lin ang="7530000" scaled="0"/>
                </a:gradFill>
                <a:ln w="3175">
                  <a:solidFill>
                    <a:schemeClr val="bg1"/>
                  </a:solidFill>
                </a:ln>
                <a:effectLst>
                  <a:outerShdw blurRad="165100" dist="139700" dir="7800000" sx="74000" sy="74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719372" y="1327298"/>
                  <a:ext cx="1800200" cy="18002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172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344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516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6888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8610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70332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32054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937760" algn="l" defTabSz="123444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74" name="Freeform 39"/>
              <p:cNvSpPr>
                <a:spLocks noEditPoints="1"/>
              </p:cNvSpPr>
              <p:nvPr/>
            </p:nvSpPr>
            <p:spPr bwMode="auto">
              <a:xfrm>
                <a:off x="4814511" y="6022165"/>
                <a:ext cx="157403" cy="145529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81015" tIns="40507" rIns="81015" bIns="40507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97315" y="451903"/>
            <a:ext cx="2794565" cy="2744808"/>
            <a:chOff x="722088" y="451903"/>
            <a:chExt cx="2794565" cy="2744808"/>
          </a:xfrm>
        </p:grpSpPr>
        <p:sp>
          <p:nvSpPr>
            <p:cNvPr id="108" name="圆角矩形 107"/>
            <p:cNvSpPr/>
            <p:nvPr/>
          </p:nvSpPr>
          <p:spPr>
            <a:xfrm>
              <a:off x="2252995" y="1508721"/>
              <a:ext cx="944122" cy="447598"/>
            </a:xfrm>
            <a:prstGeom prst="roundRect">
              <a:avLst>
                <a:gd name="adj" fmla="val 15229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406400" dist="419100" dir="114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2316799" y="2724749"/>
              <a:ext cx="479260" cy="451218"/>
            </a:xfrm>
            <a:prstGeom prst="roundRect">
              <a:avLst>
                <a:gd name="adj" fmla="val 12129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1107895" y="706623"/>
              <a:ext cx="451632" cy="409118"/>
            </a:xfrm>
            <a:prstGeom prst="roundRect">
              <a:avLst>
                <a:gd name="adj" fmla="val 1241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9000"/>
                    <a:lumOff val="21000"/>
                  </a:schemeClr>
                </a:gs>
              </a:gsLst>
              <a:lin ang="13500000" scaled="1"/>
            </a:gra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956916" y="1788792"/>
              <a:ext cx="1085700" cy="1110848"/>
            </a:xfrm>
            <a:prstGeom prst="roundRect">
              <a:avLst>
                <a:gd name="adj" fmla="val 15229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722088" y="2614483"/>
              <a:ext cx="581980" cy="582228"/>
            </a:xfrm>
            <a:prstGeom prst="roundRect">
              <a:avLst>
                <a:gd name="adj" fmla="val 21816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768463" y="565673"/>
              <a:ext cx="748190" cy="674114"/>
            </a:xfrm>
            <a:prstGeom prst="roundRect">
              <a:avLst>
                <a:gd name="adj" fmla="val 15972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69900" dir="2700000" sx="90000" sy="9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503364" y="1104266"/>
              <a:ext cx="1275046" cy="1273414"/>
            </a:xfrm>
            <a:prstGeom prst="roundRect">
              <a:avLst>
                <a:gd name="adj" fmla="val 8669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90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68300" dir="2700000" sx="90000" sy="90000" algn="tl" rotWithShape="0">
                <a:schemeClr val="tx1">
                  <a:lumMod val="50000"/>
                  <a:lumOff val="50000"/>
                  <a:alpha val="4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852595" y="451903"/>
              <a:ext cx="274388" cy="271246"/>
            </a:xfrm>
            <a:prstGeom prst="roundRect">
              <a:avLst>
                <a:gd name="adj" fmla="val 13750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559527" y="1143856"/>
              <a:ext cx="1161700" cy="1170620"/>
            </a:xfrm>
            <a:prstGeom prst="roundRect">
              <a:avLst>
                <a:gd name="adj" fmla="val 10379"/>
              </a:avLst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2735901" y="2382001"/>
              <a:ext cx="548776" cy="542492"/>
            </a:xfrm>
            <a:prstGeom prst="roundRect">
              <a:avLst>
                <a:gd name="adj" fmla="val 13750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08229" y="2644087"/>
              <a:ext cx="538051" cy="215652"/>
            </a:xfrm>
            <a:prstGeom prst="rect">
              <a:avLst/>
            </a:prstGeom>
            <a:noFill/>
            <a:ln w="15875">
              <a:noFill/>
            </a:ln>
            <a:effectLst>
              <a:outerShdw blurRad="419100" dist="444500" dir="2700000" sx="90000" sy="90000" algn="tl" rotWithShape="0">
                <a:schemeClr val="tx1">
                  <a:lumMod val="50000"/>
                  <a:lumOff val="50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spcCol="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5841852"/>
                </p:ext>
              </p:extLst>
            </p:nvPr>
          </p:nvGraphicFramePr>
          <p:xfrm>
            <a:off x="1547727" y="1152593"/>
            <a:ext cx="1189998" cy="1189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Image" r:id="rId4" imgW="8279280" imgH="8279280" progId="Photoshop.Image.10">
                    <p:embed/>
                  </p:oleObj>
                </mc:Choice>
                <mc:Fallback>
                  <p:oleObj name="Image" r:id="rId4" imgW="8279280" imgH="8279280" progId="Photoshop.Image.1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47727" y="1152593"/>
                          <a:ext cx="1189998" cy="1189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29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75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7" grpId="2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2"/>
          <p:cNvSpPr>
            <a:spLocks/>
          </p:cNvSpPr>
          <p:nvPr/>
        </p:nvSpPr>
        <p:spPr bwMode="auto">
          <a:xfrm>
            <a:off x="4661811" y="339502"/>
            <a:ext cx="1926197" cy="2344092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9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9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6000">
                <a:srgbClr val="00B0F0"/>
              </a:gs>
              <a:gs pos="54000">
                <a:srgbClr val="1590FF"/>
              </a:gs>
              <a:gs pos="100000">
                <a:srgbClr val="0070D6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2627784" y="2457174"/>
            <a:ext cx="2028492" cy="2342568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4 w 1396"/>
              <a:gd name="T7" fmla="*/ 141 h 1537"/>
              <a:gd name="T8" fmla="*/ 699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4" y="141"/>
                </a:lnTo>
                <a:lnTo>
                  <a:pt x="699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gradFill flip="none" rotWithShape="1">
            <a:gsLst>
              <a:gs pos="16000">
                <a:srgbClr val="00B0F0"/>
              </a:gs>
              <a:gs pos="54000">
                <a:srgbClr val="1590FF"/>
              </a:gs>
              <a:gs pos="100000">
                <a:srgbClr val="0070D6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6422774" y="2457174"/>
            <a:ext cx="2037658" cy="2342568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7 w 1396"/>
              <a:gd name="T7" fmla="*/ 141 h 1537"/>
              <a:gd name="T8" fmla="*/ 700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7" y="141"/>
                </a:lnTo>
                <a:lnTo>
                  <a:pt x="700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gradFill flip="none" rotWithShape="1">
            <a:gsLst>
              <a:gs pos="16000">
                <a:srgbClr val="00B0F0"/>
              </a:gs>
              <a:gs pos="54000">
                <a:srgbClr val="1590FF"/>
              </a:gs>
              <a:gs pos="100000">
                <a:srgbClr val="0070D6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683568" y="339502"/>
            <a:ext cx="1941775" cy="2344092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7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7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6000">
                <a:srgbClr val="00B0F0"/>
              </a:gs>
              <a:gs pos="54000">
                <a:srgbClr val="1590FF"/>
              </a:gs>
              <a:gs pos="100000">
                <a:srgbClr val="0070D6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85676" y="827286"/>
            <a:ext cx="1952159" cy="738664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英文，双月刊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SCI-E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收录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4" name="TextBox 18"/>
          <p:cNvSpPr txBox="1"/>
          <p:nvPr/>
        </p:nvSpPr>
        <p:spPr>
          <a:xfrm>
            <a:off x="2637835" y="3259698"/>
            <a:ext cx="2046596" cy="1107996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双月刊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一级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学报，核心期刊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中国精品科技期刊</a:t>
            </a:r>
          </a:p>
        </p:txBody>
      </p:sp>
      <p:pic>
        <p:nvPicPr>
          <p:cNvPr id="48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6" y="2165669"/>
            <a:ext cx="1939667" cy="264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/>
          <a:srcRect l="35825" t="17094" r="33463" b="7283"/>
          <a:stretch/>
        </p:blipFill>
        <p:spPr>
          <a:xfrm>
            <a:off x="2640276" y="339502"/>
            <a:ext cx="2016000" cy="279230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/>
          <a:srcRect l="35385" t="16957" r="33154" b="7009"/>
          <a:stretch/>
        </p:blipFill>
        <p:spPr>
          <a:xfrm>
            <a:off x="4644008" y="2157047"/>
            <a:ext cx="1944000" cy="264269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554144" y="638287"/>
            <a:ext cx="2178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月刊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核心期刊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中国精品科技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期刊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pic>
        <p:nvPicPr>
          <p:cNvPr id="52" name="图片 5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 t="15596" r="19082" b="11743"/>
          <a:stretch/>
        </p:blipFill>
        <p:spPr bwMode="auto">
          <a:xfrm>
            <a:off x="6586454" y="339502"/>
            <a:ext cx="1873977" cy="2500210"/>
          </a:xfrm>
          <a:prstGeom prst="rect">
            <a:avLst/>
          </a:prstGeom>
          <a:ln w="50800"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矩形 52"/>
          <p:cNvSpPr/>
          <p:nvPr/>
        </p:nvSpPr>
        <p:spPr>
          <a:xfrm>
            <a:off x="6586454" y="3166938"/>
            <a:ext cx="18396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综述性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、资料性、实用性、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专题性；</a:t>
            </a:r>
            <a:endParaRPr lang="en-US" altLang="zh-CN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不限字数、不限篇幅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4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159b9eb4477d22fad8ad20c70137dd8e0bb26"/>
</p:tagLst>
</file>

<file path=ppt/theme/theme1.xml><?xml version="1.0" encoding="utf-8"?>
<a:theme xmlns:a="http://schemas.openxmlformats.org/drawingml/2006/main" name="1_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1F497D"/>
      </a:dk2>
      <a:lt2>
        <a:srgbClr val="FFC000"/>
      </a:lt2>
      <a:accent1>
        <a:srgbClr val="FF6600"/>
      </a:accent1>
      <a:accent2>
        <a:srgbClr val="FF0000"/>
      </a:accent2>
      <a:accent3>
        <a:srgbClr val="FFC000"/>
      </a:accent3>
      <a:accent4>
        <a:srgbClr val="FFC000"/>
      </a:accent4>
      <a:accent5>
        <a:srgbClr val="FF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41</Words>
  <Application>Microsoft Office PowerPoint</Application>
  <PresentationFormat>全屏显示(16:9)</PresentationFormat>
  <Paragraphs>12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微软雅黑</vt:lpstr>
      <vt:lpstr>宋体</vt:lpstr>
      <vt:lpstr>华文黑体</vt:lpstr>
      <vt:lpstr>Calibri</vt:lpstr>
      <vt:lpstr>Arial</vt:lpstr>
      <vt:lpstr>1_Office 主题​​</vt:lpstr>
      <vt:lpstr>2_Office 主题​​</vt:lpstr>
      <vt:lpstr>Image</vt:lpstr>
      <vt:lpstr>PowerPoint 演示文稿</vt:lpstr>
      <vt:lpstr>PowerPoint 演示文稿</vt:lpstr>
    </vt:vector>
  </TitlesOfParts>
  <Company>Users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精美微立体商务总结汇报</dc:title>
  <dc:creator>第一PPT模板网：www.1ppt.com</dc:creator>
  <cp:keywords>第一PPT模板网：www.1ppt.com</cp:keywords>
  <cp:lastModifiedBy>chenyang</cp:lastModifiedBy>
  <cp:revision>134</cp:revision>
  <dcterms:created xsi:type="dcterms:W3CDTF">2014-10-21T05:48:50Z</dcterms:created>
  <dcterms:modified xsi:type="dcterms:W3CDTF">2018-11-21T01:35:51Z</dcterms:modified>
</cp:coreProperties>
</file>