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/>
          <a:lstStyle/>
          <a:p>
            <a:r>
              <a:rPr lang="en-US" altLang="zh-CN" dirty="0" err="1" smtClean="0"/>
              <a:t>Beamforming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0613" y="2152650"/>
            <a:ext cx="696277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Noise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Where the noise come from?</a:t>
            </a:r>
          </a:p>
          <a:p>
            <a:r>
              <a:rPr lang="en-US" altLang="zh-CN" dirty="0" smtClean="0"/>
              <a:t>A random process n(t,</a:t>
            </a:r>
            <a:r>
              <a:rPr lang="el-GR" altLang="zh-CN" dirty="0" smtClean="0"/>
              <a:t> ω</a:t>
            </a:r>
            <a:r>
              <a:rPr lang="en-US" altLang="zh-CN" dirty="0" smtClean="0"/>
              <a:t>) 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Array gain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Detection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False alarm probability</a:t>
            </a:r>
          </a:p>
          <a:p>
            <a:r>
              <a:rPr lang="en-US" altLang="zh-CN" dirty="0" smtClean="0"/>
              <a:t>Detection </a:t>
            </a:r>
            <a:r>
              <a:rPr lang="en-US" altLang="zh-CN" dirty="0" err="1" smtClean="0"/>
              <a:t>probabiliy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Linear </a:t>
            </a:r>
            <a:r>
              <a:rPr lang="en-US" altLang="zh-CN" dirty="0" err="1" smtClean="0"/>
              <a:t>Beamforming</a:t>
            </a:r>
            <a:endParaRPr lang="zh-CN" alt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90612" y="2586831"/>
            <a:ext cx="696277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The reason to use linear </a:t>
            </a:r>
            <a:r>
              <a:rPr lang="en-US" altLang="zh-CN" dirty="0" err="1" smtClean="0"/>
              <a:t>beamforming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Maximum likelihood </a:t>
            </a:r>
            <a:r>
              <a:rPr lang="en-US" altLang="zh-CN" dirty="0" err="1" smtClean="0"/>
              <a:t>explainlation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34</Words>
  <PresentationFormat>全屏显示(4:3)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Beamforming</vt:lpstr>
      <vt:lpstr>Noise</vt:lpstr>
      <vt:lpstr>Array gain</vt:lpstr>
      <vt:lpstr>Detection</vt:lpstr>
      <vt:lpstr>Linear Beamforming</vt:lpstr>
      <vt:lpstr>The reason to use linear beamforming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</dc:title>
  <dc:creator>Administrator</dc:creator>
  <cp:lastModifiedBy>admin</cp:lastModifiedBy>
  <cp:revision>5</cp:revision>
  <dcterms:created xsi:type="dcterms:W3CDTF">2017-12-27T05:59:09Z</dcterms:created>
  <dcterms:modified xsi:type="dcterms:W3CDTF">2017-12-27T06:35:16Z</dcterms:modified>
</cp:coreProperties>
</file>