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BD3140-943F-4F4D-BB88-66E282CCD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C2C6C49-6923-4B2D-9DA7-E74F5AA63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F88606-60F9-47B6-899D-6014F359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5A863-E03C-4E2D-827C-39DF47964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CAF4B9-C60D-4175-9A6C-E96B2841D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13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E727A8-6563-4E62-93FC-B9CC4D13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B72B101-7A69-435F-8BBA-01FB8CF70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D4DC56-0F8F-4E51-AC1A-FAF6A1F1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4065E0-BF27-4EBA-8CEB-3ADBF5D5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72A5B2-8120-4F34-AF5B-9382573B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37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60317B4-1F71-41C5-85A2-29D21D3AE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4A4001-F7BE-40C3-B33A-C61AF7A6E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28B09A-6543-40A2-A0F8-6694D21C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6FD4F7-F16C-44F9-8976-7EA29903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55282C-5A3B-4511-8D0F-631BDB22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90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DA12EC-33A6-41FE-803C-9A56A9D7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9E72D1-272F-4EEE-8291-FBB2EB1E2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F02388-DD05-40F0-A53E-9842876E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ACD3DB-C21C-4385-A867-772666DE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0E50CA-7BA3-47B2-B179-8CA30DE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082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630E10-4151-4FB4-82A5-B8F64BBD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146524-C729-43AB-8031-C94C19A6E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B1EA3D-6018-496A-96E8-F4E1E6A7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BF61D5-FB65-4E0D-95A4-18F5F562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FB7178-EDB7-4AFE-B6A8-4B7C839EF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91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940C9A-3EBF-4CDF-A39F-0645ED96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56DCE4-B79F-420F-959C-F0E817572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D71AC6-4F23-4031-AA62-261454C62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0CF3FF-C20C-4468-8C26-7131E4FB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48589A-5FF3-4B7E-BD84-E8F918422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42084F-30FE-473E-834A-17CCDF0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87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20E24-165A-4242-80D5-37C53D394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ED1D0E6-DE4F-4182-BFA3-B37DB68E4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29C576-9AD4-4C9A-A399-B512A060E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C04301-A182-409E-BDDD-B089FA56F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F86F2A4-DBD6-409A-9644-5FCB2E73E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ECDD25-85F6-4085-B12B-CC4CD6669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54E7DE3-1E38-4233-8974-1E3493060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38D2E73-82AA-4E04-8F8C-13F95BE1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84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F256DA-2A78-442C-A813-0C374AFA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7B95197-49AF-4044-92FE-514C2DB6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FD5D46D-D297-4004-BFBB-04CE32A2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9BF9E98-765B-4EE2-A043-8D5788557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27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283C327-048D-452E-B8FF-6A85F8E2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A368C62-ED7F-47C1-B774-2FF2490D0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1E8701-37B2-4B45-AE3C-7C3EF749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63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1AEF7F-47A1-4442-B3DB-4AEDC5C8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DD408A-0E3C-435D-85AD-338F5FE27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A4979DB-7A18-47AE-8983-68E3EC429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1614A6-FB81-48D4-BAA6-C85D0DCA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9C0593-5515-4A81-84AE-454FCA830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E550F9-11ED-4730-B935-2F988CDF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73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6D8B7-1B97-4606-97DA-478C0A55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E9F03B8-5F11-4EE4-976D-605B4F4CD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3F2755-8DBE-48D5-B2C0-FD58BB98F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C2EC63-4C1A-43AA-85D3-989CC281B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FE734D-9D3F-4416-BDE9-A487B95E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F65EC2-FFEE-40F5-B2CE-A4847C35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65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D22B925-BEDD-4306-825E-7D9CFA51F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688E3B-413B-402C-818A-EFA880F29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08E479-C4AB-4964-848D-D30B3A2042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BFF6-CB4F-42F3-AD58-3F40E6BE38F9}" type="datetimeFigureOut">
              <a:rPr lang="zh-CN" altLang="en-US" smtClean="0"/>
              <a:t>2018/4/4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CD4613-F525-4B14-B358-C0AE68590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84458C-5F1B-442C-8B19-9572FECF8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B9472-3174-42FC-941E-D1BC79127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0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154C38-3C8E-4262-AA39-97B941ECC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Lecture1 Fundamentals of Ocean Acoustics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777DFE-E1A7-4EED-81E6-6377845C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Jiang Zhu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168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63CA55-836D-4DC6-967C-A700375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884055-0261-425E-81BF-15F633380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What’s acoustics?</a:t>
            </a:r>
          </a:p>
          <a:p>
            <a:r>
              <a:rPr lang="en-US" altLang="zh-CN" dirty="0"/>
              <a:t>History</a:t>
            </a:r>
          </a:p>
          <a:p>
            <a:r>
              <a:rPr lang="en-US" altLang="zh-CN" dirty="0"/>
              <a:t>Why study acoustics in ocean environments?</a:t>
            </a:r>
          </a:p>
          <a:p>
            <a:r>
              <a:rPr lang="en-US" altLang="zh-CN" dirty="0"/>
              <a:t>Theory(Key methods)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87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4A1C3C-0029-4B21-8B8F-038B7E75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Acoustic speed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81B814-674D-4E7E-8A08-F334EECCD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 factors</a:t>
            </a:r>
          </a:p>
          <a:p>
            <a:r>
              <a:rPr lang="en-US" altLang="zh-CN" dirty="0"/>
              <a:t>Sound-speed profiles (needs carefully thinking)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Polar regions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Non-polar regions</a:t>
            </a:r>
          </a:p>
        </p:txBody>
      </p:sp>
    </p:spTree>
    <p:extLst>
      <p:ext uri="{BB962C8B-B14F-4D97-AF65-F5344CB8AC3E}">
        <p14:creationId xmlns:p14="http://schemas.microsoft.com/office/powerpoint/2010/main" val="346263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B2F342-48C0-4015-978C-9FE07216E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Energy, power and intensity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7E618-D78E-465A-84EE-7ABEB9FCE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Energy</a:t>
            </a:r>
          </a:p>
          <a:p>
            <a:r>
              <a:rPr lang="en-US" altLang="zh-CN" dirty="0"/>
              <a:t>Power</a:t>
            </a:r>
          </a:p>
          <a:p>
            <a:r>
              <a:rPr lang="en-US" altLang="zh-CN" dirty="0"/>
              <a:t>intensity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29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2713A2-7629-4F64-8A26-16395B80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Transmission loss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6AF110-BB09-4AA6-8C89-4821EC1C9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definition of TL (dB </a:t>
            </a:r>
            <a:r>
              <a:rPr lang="en-US" altLang="zh-CN" dirty="0" err="1"/>
              <a:t>rel</a:t>
            </a:r>
            <a:r>
              <a:rPr lang="en-US" altLang="zh-CN" dirty="0"/>
              <a:t> 1m)</a:t>
            </a:r>
          </a:p>
          <a:p>
            <a:r>
              <a:rPr lang="en-US" altLang="zh-CN" dirty="0"/>
              <a:t>Spherical spreading loss</a:t>
            </a:r>
          </a:p>
          <a:p>
            <a:r>
              <a:rPr lang="en-US" altLang="zh-CN" dirty="0" err="1"/>
              <a:t>Cylindical</a:t>
            </a:r>
            <a:r>
              <a:rPr lang="en-US" altLang="zh-CN" dirty="0"/>
              <a:t> spreading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978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3B986D-CD2A-49F6-92B2-570B9F70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 propagation in the ocean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0C17D4-05BA-4211-B9C5-BEF7F8EA3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Snell’s now (Implies what if the speed in the medium varies?)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270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A3CFE6-C338-4443-BBFA-61EF34E60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Deep water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E30507-DD81-434E-B43B-E2F1C54DB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Near-field </a:t>
            </a:r>
            <a:r>
              <a:rPr lang="en-US" altLang="zh-CN" dirty="0" err="1"/>
              <a:t>Llyod</a:t>
            </a:r>
            <a:r>
              <a:rPr lang="en-US" altLang="zh-CN" dirty="0"/>
              <a:t>-Mirror pattern(</a:t>
            </a:r>
            <a:r>
              <a:rPr lang="en-US" altLang="zh-CN" dirty="0" err="1"/>
              <a:t>Matlab</a:t>
            </a:r>
            <a:r>
              <a:rPr lang="en-US" altLang="zh-CN" dirty="0"/>
              <a:t> homework)</a:t>
            </a:r>
          </a:p>
          <a:p>
            <a:r>
              <a:rPr lang="en-US" altLang="zh-CN" dirty="0"/>
              <a:t>Deep sound channel </a:t>
            </a:r>
            <a:r>
              <a:rPr lang="en-US" altLang="zh-CN" dirty="0" err="1"/>
              <a:t>propogation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917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73F0AE-D5A3-4A88-89C8-4A65B486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Volume attenuation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79FB09-4982-4802-987B-2E7773640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Attenuation of plane waters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129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0B583E-111C-4DF2-9F71-6DC3B919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Fluid-Fluid interface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62C494-DF0F-43FF-8472-E0DA90F3F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Boundary conditions</a:t>
            </a:r>
          </a:p>
          <a:p>
            <a:r>
              <a:rPr lang="en-US" altLang="zh-CN" dirty="0"/>
              <a:t>Calculation of reflection and refraction(</a:t>
            </a:r>
            <a:r>
              <a:rPr lang="en-US" altLang="zh-CN" dirty="0" err="1"/>
              <a:t>Matlab</a:t>
            </a:r>
            <a:r>
              <a:rPr lang="en-US" altLang="zh-CN"/>
              <a:t> homework)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583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113</Words>
  <Application>Microsoft Office PowerPoint</Application>
  <PresentationFormat>宽屏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Wingdings</vt:lpstr>
      <vt:lpstr>Office 主题​​</vt:lpstr>
      <vt:lpstr>Lecture1 Fundamentals of Ocean Acoustics</vt:lpstr>
      <vt:lpstr>Introduction</vt:lpstr>
      <vt:lpstr>Acoustic speed</vt:lpstr>
      <vt:lpstr>Energy, power and intensity</vt:lpstr>
      <vt:lpstr>Transmission loss</vt:lpstr>
      <vt:lpstr>Sound propagation in the ocean</vt:lpstr>
      <vt:lpstr>Deep water</vt:lpstr>
      <vt:lpstr>Volume attenuation</vt:lpstr>
      <vt:lpstr>Fluid-Fluid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Lecture1 Fundamentals of Ocean Acoustics</dc:title>
  <dc:creator>朱江</dc:creator>
  <cp:lastModifiedBy>朱江</cp:lastModifiedBy>
  <cp:revision>3</cp:revision>
  <dcterms:created xsi:type="dcterms:W3CDTF">2018-04-04T12:02:54Z</dcterms:created>
  <dcterms:modified xsi:type="dcterms:W3CDTF">2018-04-04T12:22:12Z</dcterms:modified>
</cp:coreProperties>
</file>