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FBD3140-943F-4F4D-BB88-66E282CCD5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C2C6C49-6923-4B2D-9DA7-E74F5AA631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2F88606-60F9-47B6-899D-6014F359C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8BFF6-CB4F-42F3-AD58-3F40E6BE38F9}" type="datetimeFigureOut">
              <a:rPr lang="zh-CN" altLang="en-US" smtClean="0"/>
              <a:t>2018/4/4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205A863-E03C-4E2D-827C-39DF47964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8CAF4B9-C60D-4175-9A6C-E96B2841D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B9472-3174-42FC-941E-D1BC791270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5130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1E727A8-6563-4E62-93FC-B9CC4D13B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B72B101-7A69-435F-8BBA-01FB8CF70E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4D4DC56-0F8F-4E51-AC1A-FAF6A1F1D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8BFF6-CB4F-42F3-AD58-3F40E6BE38F9}" type="datetimeFigureOut">
              <a:rPr lang="zh-CN" altLang="en-US" smtClean="0"/>
              <a:t>2018/4/4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24065E0-BF27-4EBA-8CEB-3ADBF5D55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B72A5B2-8120-4F34-AF5B-9382573B1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B9472-3174-42FC-941E-D1BC791270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5371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560317B4-1F71-41C5-85A2-29D21D3AED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94A4001-F7BE-40C3-B33A-C61AF7A6EA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B28B09A-6543-40A2-A0F8-6694D21CA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8BFF6-CB4F-42F3-AD58-3F40E6BE38F9}" type="datetimeFigureOut">
              <a:rPr lang="zh-CN" altLang="en-US" smtClean="0"/>
              <a:t>2018/4/4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F6FD4F7-F16C-44F9-8976-7EA29903B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A55282C-5A3B-4511-8D0F-631BDB223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B9472-3174-42FC-941E-D1BC791270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4909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BDA12EC-33A6-41FE-803C-9A56A9D79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09E72D1-272F-4EEE-8291-FBB2EB1E2D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2F02388-DD05-40F0-A53E-9842876EA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8BFF6-CB4F-42F3-AD58-3F40E6BE38F9}" type="datetimeFigureOut">
              <a:rPr lang="zh-CN" altLang="en-US" smtClean="0"/>
              <a:t>2018/4/4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6ACD3DB-C21C-4385-A867-772666DE3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A0E50CA-7BA3-47B2-B179-8CA30DEE3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B9472-3174-42FC-941E-D1BC791270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0824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2630E10-4151-4FB4-82A5-B8F64BBD7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9146524-C729-43AB-8031-C94C19A6E1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4B1EA3D-6018-496A-96E8-F4E1E6A70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8BFF6-CB4F-42F3-AD58-3F40E6BE38F9}" type="datetimeFigureOut">
              <a:rPr lang="zh-CN" altLang="en-US" smtClean="0"/>
              <a:t>2018/4/4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FBF61D5-FB65-4E0D-95A4-18F5F5623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2FB7178-EDB7-4AFE-B6A8-4B7C839EF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B9472-3174-42FC-941E-D1BC791270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0915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0940C9A-3EBF-4CDF-A39F-0645ED969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356DCE4-B79F-420F-959C-F0E8175729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7D71AC6-4F23-4031-AA62-261454C62F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00CF3FF-C20C-4468-8C26-7131E4FBF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8BFF6-CB4F-42F3-AD58-3F40E6BE38F9}" type="datetimeFigureOut">
              <a:rPr lang="zh-CN" altLang="en-US" smtClean="0"/>
              <a:t>2018/4/4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E48589A-5FF3-4B7E-BD84-E8F918422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C42084F-30FE-473E-834A-17CCDF036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B9472-3174-42FC-941E-D1BC791270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5879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0A20E24-165A-4242-80D5-37C53D394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ED1D0E6-DE4F-4182-BFA3-B37DB68E42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529C576-9AD4-4C9A-A399-B512A060E0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CDC04301-A182-409E-BDDD-B089FA56FB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CF86F2A4-DBD6-409A-9644-5FCB2E73EC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13ECDD25-85F6-4085-B12B-CC4CD6669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8BFF6-CB4F-42F3-AD58-3F40E6BE38F9}" type="datetimeFigureOut">
              <a:rPr lang="zh-CN" altLang="en-US" smtClean="0"/>
              <a:t>2018/4/4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954E7DE3-1E38-4233-8974-1E3493060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338D2E73-82AA-4E04-8F8C-13F95BE1F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B9472-3174-42FC-941E-D1BC791270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6843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EF256DA-2A78-442C-A813-0C374AFA1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7B95197-49AF-4044-92FE-514C2DB65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8BFF6-CB4F-42F3-AD58-3F40E6BE38F9}" type="datetimeFigureOut">
              <a:rPr lang="zh-CN" altLang="en-US" smtClean="0"/>
              <a:t>2018/4/4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FD5D46D-D297-4004-BFBB-04CE32A2C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9BF9E98-765B-4EE2-A043-8D5788557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B9472-3174-42FC-941E-D1BC791270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3278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A283C327-048D-452E-B8FF-6A85F8E24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8BFF6-CB4F-42F3-AD58-3F40E6BE38F9}" type="datetimeFigureOut">
              <a:rPr lang="zh-CN" altLang="en-US" smtClean="0"/>
              <a:t>2018/4/4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7A368C62-ED7F-47C1-B774-2FF2490D0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91E8701-37B2-4B45-AE3C-7C3EF7495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B9472-3174-42FC-941E-D1BC791270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5637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61AEF7F-47A1-4442-B3DB-4AEDC5C87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0DD408A-0E3C-435D-85AD-338F5FE27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A4979DB-7A18-47AE-8983-68E3EC429B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31614A6-FB81-48D4-BAA6-C85D0DCAA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8BFF6-CB4F-42F3-AD58-3F40E6BE38F9}" type="datetimeFigureOut">
              <a:rPr lang="zh-CN" altLang="en-US" smtClean="0"/>
              <a:t>2018/4/4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99C0593-5515-4A81-84AE-454FCA830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2E550F9-11ED-4730-B935-2F988CDFF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B9472-3174-42FC-941E-D1BC791270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1739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956D8B7-1B97-4606-97DA-478C0A55F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5E9F03B8-5F11-4EE4-976D-605B4F4CDD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F3F2755-8DBE-48D5-B2C0-FD58BB98FD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AC2EC63-4C1A-43AA-85D3-989CC281B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8BFF6-CB4F-42F3-AD58-3F40E6BE38F9}" type="datetimeFigureOut">
              <a:rPr lang="zh-CN" altLang="en-US" smtClean="0"/>
              <a:t>2018/4/4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5FE734D-9D3F-4416-BDE9-A487B95E0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2F65EC2-FFEE-40F5-B2CE-A4847C358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B9472-3174-42FC-941E-D1BC791270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0655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4D22B925-BEDD-4306-825E-7D9CFA51F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F688E3B-413B-402C-818A-EFA880F298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508E479-C4AB-4964-848D-D30B3A2042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8BFF6-CB4F-42F3-AD58-3F40E6BE38F9}" type="datetimeFigureOut">
              <a:rPr lang="zh-CN" altLang="en-US" smtClean="0"/>
              <a:t>2018/4/4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2CD4613-F525-4B14-B358-C0AE68590E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884458C-5F1B-442C-8B19-9572FECF8E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B9472-3174-42FC-941E-D1BC791270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902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A154C38-3C8E-4262-AA39-97B941ECCE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Lecture1 Fundamentals of Ocean Acoustics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E777DFE-E1A7-4EED-81E6-6377845CDD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/>
              <a:t>Jiang Zhu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21687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863CA55-836D-4DC6-967C-A700375CB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5884055-0261-425E-81BF-15F6333806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What’s acoustics?</a:t>
            </a:r>
          </a:p>
          <a:p>
            <a:r>
              <a:rPr lang="en-US" altLang="zh-CN" dirty="0"/>
              <a:t>History</a:t>
            </a:r>
          </a:p>
          <a:p>
            <a:r>
              <a:rPr lang="en-US" altLang="zh-CN" dirty="0"/>
              <a:t>Why study acoustics in ocean environments?</a:t>
            </a:r>
          </a:p>
          <a:p>
            <a:r>
              <a:rPr lang="en-US" altLang="zh-CN" dirty="0"/>
              <a:t>Theory(Key methods)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78879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84A1C3C-0029-4B21-8B8F-038B7E75F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Acoustic speed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D81B814-674D-4E7E-8A08-F334EECCDE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Key factors</a:t>
            </a:r>
          </a:p>
          <a:p>
            <a:r>
              <a:rPr lang="en-US" altLang="zh-CN" dirty="0"/>
              <a:t>Sound-speed profiles (needs carefully thinking)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/>
              <a:t>Polar regions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/>
              <a:t>Non-polar regions</a:t>
            </a:r>
          </a:p>
        </p:txBody>
      </p:sp>
    </p:spTree>
    <p:extLst>
      <p:ext uri="{BB962C8B-B14F-4D97-AF65-F5344CB8AC3E}">
        <p14:creationId xmlns:p14="http://schemas.microsoft.com/office/powerpoint/2010/main" val="3462638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0B2F342-48C0-4015-978C-9FE07216E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Energy, power and intensity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2B7E618-D78E-465A-84EE-7ABEB9FCE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Energy</a:t>
            </a:r>
          </a:p>
          <a:p>
            <a:r>
              <a:rPr lang="en-US" altLang="zh-CN" dirty="0"/>
              <a:t>Power</a:t>
            </a:r>
          </a:p>
          <a:p>
            <a:r>
              <a:rPr lang="en-US" altLang="zh-CN" dirty="0"/>
              <a:t>intensity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21297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02713A2-7629-4F64-8A26-16395B809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Transmission loss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E6AF110-BB09-4AA6-8C89-4821EC1C9D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The definition of TL (dB </a:t>
            </a:r>
            <a:r>
              <a:rPr lang="en-US" altLang="zh-CN" dirty="0" err="1"/>
              <a:t>rel</a:t>
            </a:r>
            <a:r>
              <a:rPr lang="en-US" altLang="zh-CN" dirty="0"/>
              <a:t> 1m)</a:t>
            </a:r>
          </a:p>
          <a:p>
            <a:r>
              <a:rPr lang="en-US" altLang="zh-CN" dirty="0"/>
              <a:t>Spherical spreading loss</a:t>
            </a:r>
          </a:p>
          <a:p>
            <a:r>
              <a:rPr lang="en-US" altLang="zh-CN" dirty="0" err="1"/>
              <a:t>Cylindical</a:t>
            </a:r>
            <a:r>
              <a:rPr lang="en-US" altLang="zh-CN" dirty="0"/>
              <a:t> spreading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19782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B3B986D-CD2A-49F6-92B2-570B9F70F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Sound propagation in the ocean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D0C17D4-05BA-4211-B9C5-BEF7F8EA36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Snell’s now (Implies what if the speed in the medium varies?)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02703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BA3CFE6-C338-4443-BBFA-61EF34E60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Deep water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DE30507-DD81-434E-B43B-E2F1C54DB8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Near-field </a:t>
            </a:r>
            <a:r>
              <a:rPr lang="en-US" altLang="zh-CN" dirty="0" err="1"/>
              <a:t>Llyod</a:t>
            </a:r>
            <a:r>
              <a:rPr lang="en-US" altLang="zh-CN" dirty="0"/>
              <a:t>-Mirror pattern(</a:t>
            </a:r>
            <a:r>
              <a:rPr lang="en-US" altLang="zh-CN" dirty="0" err="1"/>
              <a:t>Matlab</a:t>
            </a:r>
            <a:r>
              <a:rPr lang="en-US" altLang="zh-CN" dirty="0"/>
              <a:t> homework)</a:t>
            </a:r>
          </a:p>
          <a:p>
            <a:r>
              <a:rPr lang="en-US" altLang="zh-CN" dirty="0"/>
              <a:t>Deep sound channel </a:t>
            </a:r>
            <a:r>
              <a:rPr lang="en-US" altLang="zh-CN" dirty="0" err="1"/>
              <a:t>propogation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89171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773F0AE-D5A3-4A88-89C8-4A65B4864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Volume attenuation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379FB09-4982-4802-987B-2E77736404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Attenuation of plane waters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71293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E0B583E-111C-4DF2-9F71-6DC3B919B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Fluid-Fluid interface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262C494-DF0F-43FF-8472-E0DA90F3F1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Boundary conditions</a:t>
            </a:r>
          </a:p>
          <a:p>
            <a:r>
              <a:rPr lang="en-US" altLang="zh-CN" dirty="0"/>
              <a:t>Calculation of reflection and refraction(</a:t>
            </a:r>
            <a:r>
              <a:rPr lang="en-US" altLang="zh-CN" dirty="0" err="1"/>
              <a:t>Matlab</a:t>
            </a:r>
            <a:r>
              <a:rPr lang="en-US" altLang="zh-CN"/>
              <a:t> homework)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15830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113</Words>
  <Application>Microsoft Office PowerPoint</Application>
  <PresentationFormat>宽屏</PresentationFormat>
  <Paragraphs>30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4" baseType="lpstr">
      <vt:lpstr>等线</vt:lpstr>
      <vt:lpstr>等线 Light</vt:lpstr>
      <vt:lpstr>Arial</vt:lpstr>
      <vt:lpstr>Wingdings</vt:lpstr>
      <vt:lpstr>Office 主题​​</vt:lpstr>
      <vt:lpstr>Lecture1 Fundamentals of Ocean Acoustics</vt:lpstr>
      <vt:lpstr>Introduction</vt:lpstr>
      <vt:lpstr>Acoustic speed</vt:lpstr>
      <vt:lpstr>Energy, power and intensity</vt:lpstr>
      <vt:lpstr>Transmission loss</vt:lpstr>
      <vt:lpstr>Sound propagation in the ocean</vt:lpstr>
      <vt:lpstr>Deep water</vt:lpstr>
      <vt:lpstr>Volume attenuation</vt:lpstr>
      <vt:lpstr>Fluid-Fluid interface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Lecture1 Fundamentals of Ocean Acoustics</dc:title>
  <dc:creator>朱江</dc:creator>
  <cp:lastModifiedBy>朱江</cp:lastModifiedBy>
  <cp:revision>3</cp:revision>
  <dcterms:created xsi:type="dcterms:W3CDTF">2018-04-04T12:02:54Z</dcterms:created>
  <dcterms:modified xsi:type="dcterms:W3CDTF">2018-04-04T12:22:12Z</dcterms:modified>
</cp:coreProperties>
</file>