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0" r:id="rId2"/>
    <p:sldId id="369" r:id="rId3"/>
    <p:sldId id="365" r:id="rId4"/>
    <p:sldId id="381" r:id="rId5"/>
    <p:sldId id="382" r:id="rId6"/>
    <p:sldId id="370" r:id="rId7"/>
    <p:sldId id="371" r:id="rId8"/>
    <p:sldId id="372" r:id="rId9"/>
    <p:sldId id="377" r:id="rId10"/>
    <p:sldId id="385" r:id="rId11"/>
    <p:sldId id="389" r:id="rId12"/>
    <p:sldId id="379" r:id="rId13"/>
    <p:sldId id="390" r:id="rId14"/>
    <p:sldId id="362" r:id="rId15"/>
  </p:sldIdLst>
  <p:sldSz cx="12192000" cy="6858000"/>
  <p:notesSz cx="6858000" cy="9144000"/>
  <p:embeddedFontLst>
    <p:embeddedFont>
      <p:font typeface="华文彩云" panose="0201080004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华文楷体" panose="02010600040101010101" pitchFamily="2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华文细黑" panose="02010600040101010101" pitchFamily="2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A09ED2D-3702-4E8A-B7AB-9F0D9A913470}">
          <p14:sldIdLst>
            <p14:sldId id="260"/>
            <p14:sldId id="369"/>
            <p14:sldId id="365"/>
            <p14:sldId id="381"/>
            <p14:sldId id="382"/>
            <p14:sldId id="370"/>
            <p14:sldId id="371"/>
            <p14:sldId id="372"/>
            <p14:sldId id="377"/>
            <p14:sldId id="385"/>
            <p14:sldId id="389"/>
            <p14:sldId id="379"/>
            <p14:sldId id="390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>
          <p15:clr>
            <a:srgbClr val="A4A3A4"/>
          </p15:clr>
        </p15:guide>
        <p15:guide id="3" pos="2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0A"/>
    <a:srgbClr val="FF0000"/>
    <a:srgbClr val="0000FF"/>
    <a:srgbClr val="20517C"/>
    <a:srgbClr val="0070C0"/>
    <a:srgbClr val="950777"/>
    <a:srgbClr val="020406"/>
    <a:srgbClr val="0D1B29"/>
    <a:srgbClr val="4EA4DD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5377" autoAdjust="0"/>
  </p:normalViewPr>
  <p:slideViewPr>
    <p:cSldViewPr showGuides="1">
      <p:cViewPr varScale="1">
        <p:scale>
          <a:sx n="81" d="100"/>
          <a:sy n="81" d="100"/>
        </p:scale>
        <p:origin x="600" y="62"/>
      </p:cViewPr>
      <p:guideLst>
        <p:guide orient="horz" pos="1344"/>
        <p:guide pos="438"/>
        <p:guide pos="2071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BA0B-DAEA-4680-AAC1-9E8B91E60633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DBA15-3F6E-4149-9019-6609FD57F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8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4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1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65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我将从以下四个方面研究展开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9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7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6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51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0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2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38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24680" y="0"/>
            <a:ext cx="12216680" cy="21328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 userDrawn="1"/>
        </p:nvSpPr>
        <p:spPr>
          <a:xfrm>
            <a:off x="-24680" y="5301208"/>
            <a:ext cx="12216680" cy="15567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6" name="文本占位符 145"/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2924944"/>
            <a:ext cx="6549312" cy="808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毕业论文答辩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</a:p>
        </p:txBody>
      </p:sp>
      <p:sp>
        <p:nvSpPr>
          <p:cNvPr id="149" name="文本占位符 148"/>
          <p:cNvSpPr>
            <a:spLocks noGrp="1"/>
          </p:cNvSpPr>
          <p:nvPr>
            <p:ph type="body" sz="quarter" idx="11" hasCustomPrompt="1"/>
          </p:nvPr>
        </p:nvSpPr>
        <p:spPr>
          <a:xfrm>
            <a:off x="839415" y="3958958"/>
            <a:ext cx="3379105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学院：金融学院</a:t>
            </a:r>
          </a:p>
        </p:txBody>
      </p:sp>
      <p:sp>
        <p:nvSpPr>
          <p:cNvPr id="150" name="文本占位符 148"/>
          <p:cNvSpPr>
            <a:spLocks noGrp="1"/>
          </p:cNvSpPr>
          <p:nvPr>
            <p:ph type="body" sz="quarter" idx="12" hasCustomPrompt="1"/>
          </p:nvPr>
        </p:nvSpPr>
        <p:spPr>
          <a:xfrm>
            <a:off x="4362537" y="3958958"/>
            <a:ext cx="3389647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专业：国际金融</a:t>
            </a:r>
          </a:p>
        </p:txBody>
      </p:sp>
      <p:sp>
        <p:nvSpPr>
          <p:cNvPr id="151" name="文本占位符 148"/>
          <p:cNvSpPr>
            <a:spLocks noGrp="1"/>
          </p:cNvSpPr>
          <p:nvPr>
            <p:ph type="body" sz="quarter" idx="13" hasCustomPrompt="1"/>
          </p:nvPr>
        </p:nvSpPr>
        <p:spPr>
          <a:xfrm>
            <a:off x="5951984" y="5950099"/>
            <a:ext cx="2618588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汇报人：徐友</a:t>
            </a:r>
          </a:p>
        </p:txBody>
      </p:sp>
      <p:sp>
        <p:nvSpPr>
          <p:cNvPr id="152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8709317" y="5950099"/>
            <a:ext cx="3266659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汇报时间：</a:t>
            </a:r>
            <a:r>
              <a:rPr lang="en-US" altLang="zh-CN" dirty="0" smtClean="0"/>
              <a:t>2017.07.08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13251"/>
          <a:stretch>
            <a:fillRect/>
          </a:stretch>
        </p:blipFill>
        <p:spPr bwMode="auto">
          <a:xfrm>
            <a:off x="0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>
            <a:spLocks noChangeArrowheads="1"/>
          </p:cNvSpPr>
          <p:nvPr userDrawn="1"/>
        </p:nvSpPr>
        <p:spPr bwMode="auto">
          <a:xfrm>
            <a:off x="0" y="5982"/>
            <a:ext cx="12196763" cy="6858000"/>
          </a:xfrm>
          <a:prstGeom prst="rect">
            <a:avLst/>
          </a:prstGeom>
          <a:solidFill>
            <a:schemeClr val="tx1">
              <a:lumMod val="40000"/>
              <a:lumOff val="60000"/>
              <a:alpha val="86000"/>
            </a:schemeClr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 userDrawn="1"/>
        </p:nvSpPr>
        <p:spPr bwMode="auto">
          <a:xfrm>
            <a:off x="5518150" y="-46027"/>
            <a:ext cx="667385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1927225" y="2447925"/>
            <a:ext cx="161448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23" name="矩形 20"/>
          <p:cNvSpPr>
            <a:spLocks noChangeArrowheads="1"/>
          </p:cNvSpPr>
          <p:nvPr userDrawn="1"/>
        </p:nvSpPr>
        <p:spPr bwMode="auto">
          <a:xfrm>
            <a:off x="0" y="3155950"/>
            <a:ext cx="5522913" cy="542925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 userDrawn="1"/>
        </p:nvSpPr>
        <p:spPr bwMode="auto">
          <a:xfrm>
            <a:off x="1849438" y="3197225"/>
            <a:ext cx="1692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113E6A"/>
                </a:solidFill>
              </a:rPr>
              <a:t>C</a:t>
            </a:r>
            <a:r>
              <a:rPr lang="zh-CN" altLang="en-US" sz="2400" b="1" dirty="0">
                <a:solidFill>
                  <a:srgbClr val="113E6A"/>
                </a:solidFill>
              </a:rPr>
              <a:t>ontents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16632"/>
            <a:ext cx="1995339" cy="1165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4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4775176" y="1"/>
            <a:ext cx="7416824" cy="6206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35360" y="1"/>
            <a:ext cx="739512" cy="5749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149560" y="0"/>
            <a:ext cx="3625616" cy="5749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 smtClean="0"/>
          </a:p>
        </p:txBody>
      </p:sp>
      <p:sp>
        <p:nvSpPr>
          <p:cNvPr id="2" name="矩形 1"/>
          <p:cNvSpPr/>
          <p:nvPr userDrawn="1"/>
        </p:nvSpPr>
        <p:spPr>
          <a:xfrm>
            <a:off x="0" y="574969"/>
            <a:ext cx="508788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-35565"/>
            <a:ext cx="2682472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9" y="6161091"/>
            <a:ext cx="2682472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" y="6156899"/>
            <a:ext cx="2682472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1556792"/>
            <a:ext cx="4527858" cy="4531417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3326" y="116632"/>
            <a:ext cx="10801200" cy="19442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5000" b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平面几何构造分析</a:t>
            </a:r>
            <a:endParaRPr lang="en-US" altLang="zh-CN" sz="5000" b="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000" b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en-US" altLang="zh-CN" sz="3000" b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000" b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浙江大学青年</a:t>
            </a:r>
            <a:r>
              <a:rPr lang="zh-CN" altLang="en-US" sz="3000" b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教师竞赛</a:t>
            </a:r>
            <a:endParaRPr lang="zh-CN" altLang="en-US" sz="3000" b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86"/>
          <p:cNvSpPr txBox="1">
            <a:spLocks noChangeArrowheads="1"/>
          </p:cNvSpPr>
          <p:nvPr/>
        </p:nvSpPr>
        <p:spPr bwMode="auto">
          <a:xfrm>
            <a:off x="5157925" y="2736290"/>
            <a:ext cx="70024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邓争志</a:t>
            </a:r>
            <a:endParaRPr lang="en-US" altLang="zh-CN" sz="2800" dirty="0" smtClean="0">
              <a:solidFill>
                <a:srgbClr val="02060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haroni" panose="02010803020104030203" pitchFamily="2" charset="-79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港口航道与近海工程研究所</a:t>
            </a:r>
            <a:endParaRPr lang="en-US" altLang="zh-CN" sz="2800" dirty="0" smtClean="0">
              <a:solidFill>
                <a:srgbClr val="02060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haroni" panose="02010803020104030203" pitchFamily="2" charset="-79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2019</a:t>
            </a:r>
            <a:r>
              <a:rPr lang="zh-CN" altLang="en-US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年</a:t>
            </a:r>
            <a:r>
              <a:rPr lang="en-US" altLang="zh-CN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11</a:t>
            </a:r>
            <a:r>
              <a:rPr lang="zh-CN" altLang="en-US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月</a:t>
            </a:r>
            <a:r>
              <a:rPr lang="en-US" altLang="zh-CN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29</a:t>
            </a:r>
            <a:r>
              <a:rPr lang="zh-CN" altLang="en-US" sz="28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haroni" panose="02010803020104030203" pitchFamily="2" charset="-79"/>
              </a:rPr>
              <a:t>日</a:t>
            </a:r>
            <a:endParaRPr lang="en-US" altLang="zh-CN" sz="2800" dirty="0">
              <a:solidFill>
                <a:schemeClr val="bg1"/>
              </a:solidFill>
              <a:latin typeface="Aharoni" panose="02010803020104030203" pitchFamily="2" charset="-79"/>
              <a:ea typeface="华文彩云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90" y="5007483"/>
            <a:ext cx="3204673" cy="18718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77" y="4359323"/>
            <a:ext cx="5851974" cy="2498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447928" y="4279920"/>
            <a:ext cx="4233497" cy="2426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64443" y="13198"/>
            <a:ext cx="5846540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79376" y="870939"/>
            <a:ext cx="8496944" cy="54792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三法则的应用</a:t>
            </a:r>
            <a:endParaRPr lang="en-US" altLang="zh-CN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212" y="1937308"/>
            <a:ext cx="357378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5519936" y="1937308"/>
            <a:ext cx="4696426" cy="1112520"/>
            <a:chOff x="4020858" y="2887984"/>
            <a:chExt cx="4696426" cy="1112520"/>
          </a:xfrm>
        </p:grpSpPr>
        <p:grpSp>
          <p:nvGrpSpPr>
            <p:cNvPr id="16" name="组合 15"/>
            <p:cNvGrpSpPr/>
            <p:nvPr/>
          </p:nvGrpSpPr>
          <p:grpSpPr>
            <a:xfrm>
              <a:off x="5143504" y="2887984"/>
              <a:ext cx="3573780" cy="1112520"/>
              <a:chOff x="5143504" y="2887984"/>
              <a:chExt cx="3573780" cy="111252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3504" y="2887984"/>
                <a:ext cx="3573780" cy="111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等腰三角形 18"/>
              <p:cNvSpPr/>
              <p:nvPr/>
            </p:nvSpPr>
            <p:spPr bwMode="auto">
              <a:xfrm rot="16200000">
                <a:off x="5582969" y="3068999"/>
                <a:ext cx="720000" cy="972836"/>
              </a:xfrm>
              <a:prstGeom prst="triangle">
                <a:avLst>
                  <a:gd name="adj" fmla="val 50000"/>
                </a:avLst>
              </a:prstGeom>
              <a:solidFill>
                <a:srgbClr val="0070C0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华文细黑" pitchFamily="2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 bwMode="auto">
              <a:xfrm rot="5400000" flipH="1">
                <a:off x="7555938" y="3060972"/>
                <a:ext cx="720000" cy="972836"/>
              </a:xfrm>
              <a:prstGeom prst="triangle">
                <a:avLst>
                  <a:gd name="adj" fmla="val 50000"/>
                </a:avLst>
              </a:prstGeom>
              <a:solidFill>
                <a:srgbClr val="0070C0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华文细黑" pitchFamily="2" charset="-122"/>
                </a:endParaRPr>
              </a:p>
            </p:txBody>
          </p:sp>
        </p:grpSp>
        <p:sp>
          <p:nvSpPr>
            <p:cNvPr id="17" name="右箭头 16"/>
            <p:cNvSpPr/>
            <p:nvPr/>
          </p:nvSpPr>
          <p:spPr bwMode="auto">
            <a:xfrm>
              <a:off x="4020858" y="3299556"/>
              <a:ext cx="691047" cy="216024"/>
            </a:xfrm>
            <a:prstGeom prst="rightArrow">
              <a:avLst/>
            </a:prstGeom>
            <a:noFill/>
            <a:ln w="28575" cap="flat" cmpd="sng" algn="ctr">
              <a:solidFill>
                <a:srgbClr val="20517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7212" y="4401257"/>
            <a:ext cx="329184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组合 21"/>
          <p:cNvGrpSpPr/>
          <p:nvPr/>
        </p:nvGrpSpPr>
        <p:grpSpPr>
          <a:xfrm>
            <a:off x="5519936" y="4428666"/>
            <a:ext cx="4382729" cy="1546860"/>
            <a:chOff x="4266929" y="4643446"/>
            <a:chExt cx="4382729" cy="154686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7818" y="4643446"/>
              <a:ext cx="3291840" cy="154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右箭头 23"/>
            <p:cNvSpPr/>
            <p:nvPr/>
          </p:nvSpPr>
          <p:spPr bwMode="auto">
            <a:xfrm>
              <a:off x="4266929" y="5358043"/>
              <a:ext cx="644082" cy="211594"/>
            </a:xfrm>
            <a:prstGeom prst="rightArrow">
              <a:avLst/>
            </a:prstGeom>
            <a:noFill/>
            <a:ln w="28575" cap="flat" cmpd="sng" algn="ctr">
              <a:solidFill>
                <a:srgbClr val="20517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</p:grpSp>
      <p:sp>
        <p:nvSpPr>
          <p:cNvPr id="25" name="TextBox 18"/>
          <p:cNvSpPr txBox="1"/>
          <p:nvPr/>
        </p:nvSpPr>
        <p:spPr>
          <a:xfrm>
            <a:off x="7824178" y="1447581"/>
            <a:ext cx="121058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无多不变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7824178" y="6124272"/>
            <a:ext cx="121058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无多不变</a:t>
            </a:r>
          </a:p>
        </p:txBody>
      </p:sp>
    </p:spTree>
    <p:extLst>
      <p:ext uri="{BB962C8B-B14F-4D97-AF65-F5344CB8AC3E}">
        <p14:creationId xmlns:p14="http://schemas.microsoft.com/office/powerpoint/2010/main" val="21633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79376" y="870939"/>
            <a:ext cx="8496944" cy="54792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解题思路：</a:t>
            </a:r>
            <a:endParaRPr lang="en-US" altLang="zh-CN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9456" y="1556792"/>
            <a:ext cx="885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体系的几何组成分析可采用“</a:t>
            </a:r>
            <a:r>
              <a:rPr lang="zh-CN" altLang="en-US" sz="26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四步法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8212" y="2913082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再简支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：看体系与基础是否呈简之状态（两刚片法则），属于在可断开基础，只分析体系本身。</a:t>
            </a:r>
            <a:endParaRPr 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9456" y="2289058"/>
            <a:ext cx="979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先二元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：看体系是否有二元体，若有则拆除二元体，让体系由繁变简。</a:t>
            </a:r>
            <a:endParaRPr 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9456" y="389112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</a:t>
            </a:r>
            <a:r>
              <a:rPr lang="zh-CN" altLang="en-US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三基础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：若体系与基础不属于简支状态，则需要把地基作为一个刚片，然后再考虑选择其他刚片共同分析</a:t>
            </a:r>
            <a:endParaRPr 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9456" y="4869160"/>
            <a:ext cx="10081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 </a:t>
            </a:r>
            <a:r>
              <a:rPr lang="zh-CN" altLang="en-US" sz="2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再“摸瓜”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：在把地基作为刚片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后，采用“双藤摸瓜”的方法，即顺两根杆件找到刚片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II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，再由刚片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II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顺另两根杆件找到刚片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III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，运用三刚片法则组成新的刚片，以此类推。</a:t>
            </a:r>
            <a:endParaRPr 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3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48162" y="4221088"/>
            <a:ext cx="2879992" cy="25451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640830" y="965917"/>
            <a:ext cx="8175653" cy="116768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例题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例：试分析图示体系的几何构造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1459" y="2739008"/>
            <a:ext cx="56166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解：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723900" lvl="1" indent="-266700">
              <a:lnSpc>
                <a:spcPct val="150000"/>
              </a:lnSpc>
              <a:spcBef>
                <a:spcPts val="0"/>
              </a:spcBef>
              <a:buAutoNum type="arabicPlain"/>
              <a:tabLst>
                <a:tab pos="627063" algn="l"/>
              </a:tabLst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三角形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ADE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AFG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两个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无多余约束的刚片，记为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Ⅰ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Ⅱ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723900" lvl="1" indent="-266700">
              <a:lnSpc>
                <a:spcPct val="150000"/>
              </a:lnSpc>
              <a:buFontTx/>
              <a:buAutoNum type="arabicPlain"/>
              <a:tabLst>
                <a:tab pos="627063" algn="l"/>
              </a:tabLst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Ⅰ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和基础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Ⅲ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之间的链杆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相当于瞬铰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Ⅱ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和基础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Ⅲ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之间的链杆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相当于瞬铰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723900" lvl="1" indent="-266700">
              <a:lnSpc>
                <a:spcPct val="150000"/>
              </a:lnSpc>
              <a:buFontTx/>
              <a:buAutoNum type="arabicPlain"/>
              <a:tabLst>
                <a:tab pos="627063" algn="l"/>
              </a:tabLst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如铰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不共线则为无多余约束的几何不变体系，否则为几何瞬变体系。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744072" y="1315252"/>
            <a:ext cx="4803038" cy="2724853"/>
            <a:chOff x="5531824" y="824361"/>
            <a:chExt cx="4803038" cy="2724853"/>
          </a:xfrm>
        </p:grpSpPr>
        <p:grpSp>
          <p:nvGrpSpPr>
            <p:cNvPr id="9" name="组合 8"/>
            <p:cNvGrpSpPr/>
            <p:nvPr/>
          </p:nvGrpSpPr>
          <p:grpSpPr>
            <a:xfrm>
              <a:off x="7695793" y="3142280"/>
              <a:ext cx="496111" cy="87553"/>
              <a:chOff x="2884252" y="1819071"/>
              <a:chExt cx="496111" cy="87553"/>
            </a:xfrm>
          </p:grpSpPr>
          <p:cxnSp>
            <p:nvCxnSpPr>
              <p:cNvPr id="66" name="直接连接符 65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5625229" y="2783728"/>
              <a:ext cx="496111" cy="87553"/>
              <a:chOff x="2884252" y="1819071"/>
              <a:chExt cx="496111" cy="87553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5844270" y="2486326"/>
              <a:ext cx="88783" cy="327368"/>
              <a:chOff x="2809083" y="1773157"/>
              <a:chExt cx="88783" cy="327368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815322" y="2017981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2851551" y="1834979"/>
                <a:ext cx="3521" cy="17261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2809083" y="1773157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直接连接符 13"/>
            <p:cNvCxnSpPr>
              <a:stCxn id="59" idx="6"/>
            </p:cNvCxnSpPr>
            <p:nvPr/>
          </p:nvCxnSpPr>
          <p:spPr>
            <a:xfrm>
              <a:off x="5926814" y="2527598"/>
              <a:ext cx="135790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7297825" y="2486326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直接连接符 16"/>
            <p:cNvCxnSpPr>
              <a:stCxn id="16" idx="5"/>
              <a:endCxn id="18" idx="2"/>
            </p:cNvCxnSpPr>
            <p:nvPr/>
          </p:nvCxnSpPr>
          <p:spPr>
            <a:xfrm>
              <a:off x="7368281" y="2556782"/>
              <a:ext cx="534298" cy="57082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7902579" y="3086330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507331" y="2486326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直接连接符 19"/>
            <p:cNvCxnSpPr>
              <a:stCxn id="19" idx="3"/>
              <a:endCxn id="18" idx="6"/>
            </p:cNvCxnSpPr>
            <p:nvPr/>
          </p:nvCxnSpPr>
          <p:spPr>
            <a:xfrm flipH="1">
              <a:off x="7985123" y="2556782"/>
              <a:ext cx="534296" cy="57082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590972" y="2518178"/>
              <a:ext cx="135790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9714400" y="2782050"/>
              <a:ext cx="496111" cy="87553"/>
              <a:chOff x="2884252" y="1819071"/>
              <a:chExt cx="496111" cy="87553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9933441" y="2484648"/>
              <a:ext cx="88783" cy="327368"/>
              <a:chOff x="2809083" y="1773157"/>
              <a:chExt cx="88783" cy="32736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815322" y="2017981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2851551" y="1834979"/>
                <a:ext cx="3521" cy="17261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2809083" y="1773157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直接连接符 23"/>
            <p:cNvCxnSpPr>
              <a:endCxn id="33" idx="2"/>
            </p:cNvCxnSpPr>
            <p:nvPr/>
          </p:nvCxnSpPr>
          <p:spPr>
            <a:xfrm flipH="1" flipV="1">
              <a:off x="7949680" y="1872437"/>
              <a:ext cx="569741" cy="6086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 rot="10800000">
              <a:off x="7902577" y="1833424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直接连接符 25"/>
            <p:cNvCxnSpPr>
              <a:stCxn id="16" idx="7"/>
              <a:endCxn id="25" idx="7"/>
            </p:cNvCxnSpPr>
            <p:nvPr/>
          </p:nvCxnSpPr>
          <p:spPr>
            <a:xfrm flipV="1">
              <a:off x="7368281" y="1903880"/>
              <a:ext cx="546384" cy="59453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59" idx="0"/>
              <a:endCxn id="25" idx="6"/>
            </p:cNvCxnSpPr>
            <p:nvPr/>
          </p:nvCxnSpPr>
          <p:spPr>
            <a:xfrm flipV="1">
              <a:off x="5885542" y="1874696"/>
              <a:ext cx="2017035" cy="61163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5" idx="2"/>
              <a:endCxn id="50" idx="1"/>
            </p:cNvCxnSpPr>
            <p:nvPr/>
          </p:nvCxnSpPr>
          <p:spPr>
            <a:xfrm>
              <a:off x="7985121" y="1874696"/>
              <a:ext cx="1960408" cy="6220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59" idx="0"/>
            </p:cNvCxnSpPr>
            <p:nvPr/>
          </p:nvCxnSpPr>
          <p:spPr>
            <a:xfrm flipV="1">
              <a:off x="5885542" y="967893"/>
              <a:ext cx="0" cy="151843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16" idx="1"/>
            </p:cNvCxnSpPr>
            <p:nvPr/>
          </p:nvCxnSpPr>
          <p:spPr>
            <a:xfrm>
              <a:off x="5883343" y="967893"/>
              <a:ext cx="1426570" cy="153052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19" idx="7"/>
            </p:cNvCxnSpPr>
            <p:nvPr/>
          </p:nvCxnSpPr>
          <p:spPr>
            <a:xfrm flipV="1">
              <a:off x="8577787" y="1099902"/>
              <a:ext cx="1392136" cy="139851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50" idx="0"/>
            </p:cNvCxnSpPr>
            <p:nvPr/>
          </p:nvCxnSpPr>
          <p:spPr>
            <a:xfrm flipV="1">
              <a:off x="9974713" y="1099902"/>
              <a:ext cx="4717" cy="138474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7786815" y="1503105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531824" y="2326849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384799" y="2310137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169513" y="2334235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983484" y="2325825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540478" y="824361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983484" y="937622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36063" y="249579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235664" y="2701461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346500" y="2703567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130847" y="2077301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Ⅰ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407545" y="2078767"/>
              <a:ext cx="3337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Ⅱ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724457" y="317988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Ⅲ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856051" y="967755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9925706" y="1075418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23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48162" y="4221088"/>
            <a:ext cx="2879992" cy="25451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447928" y="4279920"/>
            <a:ext cx="4233497" cy="2426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640830" y="965917"/>
            <a:ext cx="8175653" cy="116768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课后习题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第一题：试分析图示体系的几何构造</a:t>
            </a:r>
            <a:endParaRPr lang="en-US" altLang="zh-CN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121" y="2420888"/>
            <a:ext cx="457495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1703512" y="5733256"/>
            <a:ext cx="797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课本习题：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2-2 (b), 2-3 (b)-(c), 2-4 (c)-(d) 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47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231265"/>
            <a:ext cx="3204673" cy="187185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87713" y="2492896"/>
            <a:ext cx="4441522" cy="2100027"/>
            <a:chOff x="3845054" y="3468506"/>
            <a:chExt cx="4441522" cy="2100027"/>
          </a:xfrm>
        </p:grpSpPr>
        <p:sp>
          <p:nvSpPr>
            <p:cNvPr id="10" name="空心弧 9"/>
            <p:cNvSpPr/>
            <p:nvPr/>
          </p:nvSpPr>
          <p:spPr bwMode="auto">
            <a:xfrm rot="6836190">
              <a:off x="6186549" y="3468506"/>
              <a:ext cx="2100027" cy="2100027"/>
            </a:xfrm>
            <a:prstGeom prst="blockArc">
              <a:avLst>
                <a:gd name="adj1" fmla="val 5502533"/>
                <a:gd name="adj2" fmla="val 2618977"/>
                <a:gd name="adj3" fmla="val 1454"/>
              </a:avLst>
            </a:prstGeom>
            <a:solidFill>
              <a:srgbClr val="20517C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45054" y="3831526"/>
              <a:ext cx="4359018" cy="160948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06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3"/>
          <p:cNvCxnSpPr>
            <a:cxnSpLocks noChangeShapeType="1"/>
          </p:cNvCxnSpPr>
          <p:nvPr/>
        </p:nvCxnSpPr>
        <p:spPr bwMode="auto">
          <a:xfrm>
            <a:off x="6047787" y="1399697"/>
            <a:ext cx="3959225" cy="0"/>
          </a:xfrm>
          <a:prstGeom prst="line">
            <a:avLst/>
          </a:prstGeom>
          <a:noFill/>
          <a:ln w="9525" algn="ctr">
            <a:solidFill>
              <a:srgbClr val="113E6A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组合 24"/>
          <p:cNvGrpSpPr/>
          <p:nvPr/>
        </p:nvGrpSpPr>
        <p:grpSpPr bwMode="auto">
          <a:xfrm>
            <a:off x="6066837" y="4152422"/>
            <a:ext cx="576262" cy="576263"/>
            <a:chOff x="6170389" y="4955815"/>
            <a:chExt cx="576064" cy="576064"/>
          </a:xfrm>
        </p:grpSpPr>
        <p:sp>
          <p:nvSpPr>
            <p:cNvPr id="15" name="圆角矩形 13"/>
            <p:cNvSpPr>
              <a:spLocks noChangeArrowheads="1"/>
            </p:cNvSpPr>
            <p:nvPr/>
          </p:nvSpPr>
          <p:spPr bwMode="auto">
            <a:xfrm>
              <a:off x="6170389" y="4955815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rgbClr val="113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298628" y="5092507"/>
              <a:ext cx="315884" cy="273385"/>
            </a:xfrm>
            <a:custGeom>
              <a:avLst/>
              <a:gdLst>
                <a:gd name="T0" fmla="*/ 2147483646 w 948"/>
                <a:gd name="T1" fmla="*/ 2147483646 h 810"/>
                <a:gd name="T2" fmla="*/ 2147483646 w 948"/>
                <a:gd name="T3" fmla="*/ 2147483646 h 810"/>
                <a:gd name="T4" fmla="*/ 2147483646 w 948"/>
                <a:gd name="T5" fmla="*/ 2147483646 h 810"/>
                <a:gd name="T6" fmla="*/ 2147483646 w 948"/>
                <a:gd name="T7" fmla="*/ 2147483646 h 810"/>
                <a:gd name="T8" fmla="*/ 2147483646 w 948"/>
                <a:gd name="T9" fmla="*/ 2147483646 h 810"/>
                <a:gd name="T10" fmla="*/ 2147483646 w 948"/>
                <a:gd name="T11" fmla="*/ 2147483646 h 810"/>
                <a:gd name="T12" fmla="*/ 2147483646 w 948"/>
                <a:gd name="T13" fmla="*/ 2147483646 h 810"/>
                <a:gd name="T14" fmla="*/ 2147483646 w 948"/>
                <a:gd name="T15" fmla="*/ 2147483646 h 810"/>
                <a:gd name="T16" fmla="*/ 2147483646 w 948"/>
                <a:gd name="T17" fmla="*/ 2147483646 h 810"/>
                <a:gd name="T18" fmla="*/ 2147483646 w 948"/>
                <a:gd name="T19" fmla="*/ 2147483646 h 810"/>
                <a:gd name="T20" fmla="*/ 2147483646 w 948"/>
                <a:gd name="T21" fmla="*/ 2147483646 h 810"/>
                <a:gd name="T22" fmla="*/ 2147483646 w 948"/>
                <a:gd name="T23" fmla="*/ 2147483646 h 810"/>
                <a:gd name="T24" fmla="*/ 2147483646 w 948"/>
                <a:gd name="T25" fmla="*/ 2147483646 h 810"/>
                <a:gd name="T26" fmla="*/ 2147483646 w 948"/>
                <a:gd name="T27" fmla="*/ 2147483646 h 810"/>
                <a:gd name="T28" fmla="*/ 2147483646 w 948"/>
                <a:gd name="T29" fmla="*/ 2147483646 h 810"/>
                <a:gd name="T30" fmla="*/ 2147483646 w 948"/>
                <a:gd name="T31" fmla="*/ 2147483646 h 810"/>
                <a:gd name="T32" fmla="*/ 2147483646 w 948"/>
                <a:gd name="T33" fmla="*/ 2147483646 h 810"/>
                <a:gd name="T34" fmla="*/ 2147483646 w 948"/>
                <a:gd name="T35" fmla="*/ 2147483646 h 810"/>
                <a:gd name="T36" fmla="*/ 2147483646 w 948"/>
                <a:gd name="T37" fmla="*/ 2147483646 h 810"/>
                <a:gd name="T38" fmla="*/ 2147483646 w 948"/>
                <a:gd name="T39" fmla="*/ 2147483646 h 810"/>
                <a:gd name="T40" fmla="*/ 2147483646 w 948"/>
                <a:gd name="T41" fmla="*/ 2147483646 h 810"/>
                <a:gd name="T42" fmla="*/ 2147483646 w 948"/>
                <a:gd name="T43" fmla="*/ 2147483646 h 810"/>
                <a:gd name="T44" fmla="*/ 2147483646 w 948"/>
                <a:gd name="T45" fmla="*/ 2147483646 h 810"/>
                <a:gd name="T46" fmla="*/ 2147483646 w 948"/>
                <a:gd name="T47" fmla="*/ 2147483646 h 810"/>
                <a:gd name="T48" fmla="*/ 2147483646 w 948"/>
                <a:gd name="T49" fmla="*/ 2147483646 h 810"/>
                <a:gd name="T50" fmla="*/ 2147483646 w 948"/>
                <a:gd name="T51" fmla="*/ 2147483646 h 810"/>
                <a:gd name="T52" fmla="*/ 2147483646 w 948"/>
                <a:gd name="T53" fmla="*/ 2147483646 h 810"/>
                <a:gd name="T54" fmla="*/ 2147483646 w 948"/>
                <a:gd name="T55" fmla="*/ 2147483646 h 810"/>
                <a:gd name="T56" fmla="*/ 2147483646 w 948"/>
                <a:gd name="T57" fmla="*/ 2147483646 h 810"/>
                <a:gd name="T58" fmla="*/ 2147483646 w 948"/>
                <a:gd name="T59" fmla="*/ 2147483646 h 810"/>
                <a:gd name="T60" fmla="*/ 2147483646 w 948"/>
                <a:gd name="T61" fmla="*/ 2147483646 h 810"/>
                <a:gd name="T62" fmla="*/ 2147483646 w 948"/>
                <a:gd name="T63" fmla="*/ 2147483646 h 810"/>
                <a:gd name="T64" fmla="*/ 2147483646 w 948"/>
                <a:gd name="T65" fmla="*/ 2147483646 h 810"/>
                <a:gd name="T66" fmla="*/ 2147483646 w 948"/>
                <a:gd name="T67" fmla="*/ 2147483646 h 810"/>
                <a:gd name="T68" fmla="*/ 2147483646 w 948"/>
                <a:gd name="T69" fmla="*/ 2147483646 h 810"/>
                <a:gd name="T70" fmla="*/ 2147483646 w 948"/>
                <a:gd name="T71" fmla="*/ 2147483646 h 810"/>
                <a:gd name="T72" fmla="*/ 2147483646 w 948"/>
                <a:gd name="T73" fmla="*/ 2147483646 h 810"/>
                <a:gd name="T74" fmla="*/ 2147483646 w 948"/>
                <a:gd name="T75" fmla="*/ 2147483646 h 810"/>
                <a:gd name="T76" fmla="*/ 2147483646 w 948"/>
                <a:gd name="T77" fmla="*/ 2147483646 h 810"/>
                <a:gd name="T78" fmla="*/ 2147483646 w 948"/>
                <a:gd name="T79" fmla="*/ 2147483646 h 810"/>
                <a:gd name="T80" fmla="*/ 2147483646 w 948"/>
                <a:gd name="T81" fmla="*/ 2147483646 h 810"/>
                <a:gd name="T82" fmla="*/ 2147483646 w 948"/>
                <a:gd name="T83" fmla="*/ 2147483646 h 810"/>
                <a:gd name="T84" fmla="*/ 2147483646 w 948"/>
                <a:gd name="T85" fmla="*/ 2147483646 h 810"/>
                <a:gd name="T86" fmla="*/ 2147483646 w 948"/>
                <a:gd name="T87" fmla="*/ 2147483646 h 810"/>
                <a:gd name="T88" fmla="*/ 2147483646 w 948"/>
                <a:gd name="T89" fmla="*/ 2147483646 h 810"/>
                <a:gd name="T90" fmla="*/ 2147483646 w 948"/>
                <a:gd name="T91" fmla="*/ 2147483646 h 810"/>
                <a:gd name="T92" fmla="*/ 2147483646 w 948"/>
                <a:gd name="T93" fmla="*/ 2147483646 h 810"/>
                <a:gd name="T94" fmla="*/ 2147483646 w 948"/>
                <a:gd name="T95" fmla="*/ 2147483646 h 810"/>
                <a:gd name="T96" fmla="*/ 2147483646 w 948"/>
                <a:gd name="T97" fmla="*/ 2147483646 h 810"/>
                <a:gd name="T98" fmla="*/ 2147483646 w 948"/>
                <a:gd name="T99" fmla="*/ 2147483646 h 810"/>
                <a:gd name="T100" fmla="*/ 2147483646 w 948"/>
                <a:gd name="T101" fmla="*/ 2147483646 h 810"/>
                <a:gd name="T102" fmla="*/ 2147483646 w 948"/>
                <a:gd name="T103" fmla="*/ 2147483646 h 810"/>
                <a:gd name="T104" fmla="*/ 2147483646 w 948"/>
                <a:gd name="T105" fmla="*/ 2147483646 h 810"/>
                <a:gd name="T106" fmla="*/ 2147483646 w 948"/>
                <a:gd name="T107" fmla="*/ 2147483646 h 810"/>
                <a:gd name="T108" fmla="*/ 2147483646 w 948"/>
                <a:gd name="T109" fmla="*/ 2147483646 h 810"/>
                <a:gd name="T110" fmla="*/ 2147483646 w 948"/>
                <a:gd name="T111" fmla="*/ 2147483646 h 810"/>
                <a:gd name="T112" fmla="*/ 2147483646 w 948"/>
                <a:gd name="T113" fmla="*/ 2147483646 h 810"/>
                <a:gd name="T114" fmla="*/ 2147483646 w 948"/>
                <a:gd name="T115" fmla="*/ 2147483646 h 810"/>
                <a:gd name="T116" fmla="*/ 2147483646 w 948"/>
                <a:gd name="T117" fmla="*/ 2147483646 h 810"/>
                <a:gd name="T118" fmla="*/ 2147483646 w 948"/>
                <a:gd name="T119" fmla="*/ 2147483646 h 8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48" h="810">
                  <a:moveTo>
                    <a:pt x="588" y="151"/>
                  </a:moveTo>
                  <a:cubicBezTo>
                    <a:pt x="588" y="151"/>
                    <a:pt x="588" y="152"/>
                    <a:pt x="588" y="152"/>
                  </a:cubicBezTo>
                  <a:cubicBezTo>
                    <a:pt x="588" y="153"/>
                    <a:pt x="589" y="154"/>
                    <a:pt x="589" y="155"/>
                  </a:cubicBezTo>
                  <a:cubicBezTo>
                    <a:pt x="589" y="156"/>
                    <a:pt x="589" y="156"/>
                    <a:pt x="589" y="157"/>
                  </a:cubicBezTo>
                  <a:cubicBezTo>
                    <a:pt x="589" y="158"/>
                    <a:pt x="589" y="159"/>
                    <a:pt x="589" y="161"/>
                  </a:cubicBezTo>
                  <a:cubicBezTo>
                    <a:pt x="589" y="161"/>
                    <a:pt x="589" y="161"/>
                    <a:pt x="589" y="161"/>
                  </a:cubicBezTo>
                  <a:cubicBezTo>
                    <a:pt x="589" y="162"/>
                    <a:pt x="589" y="164"/>
                    <a:pt x="589" y="165"/>
                  </a:cubicBezTo>
                  <a:cubicBezTo>
                    <a:pt x="589" y="165"/>
                    <a:pt x="589" y="166"/>
                    <a:pt x="589" y="166"/>
                  </a:cubicBezTo>
                  <a:cubicBezTo>
                    <a:pt x="589" y="167"/>
                    <a:pt x="589" y="168"/>
                    <a:pt x="589" y="169"/>
                  </a:cubicBezTo>
                  <a:cubicBezTo>
                    <a:pt x="589" y="170"/>
                    <a:pt x="589" y="170"/>
                    <a:pt x="589" y="171"/>
                  </a:cubicBezTo>
                  <a:cubicBezTo>
                    <a:pt x="588" y="178"/>
                    <a:pt x="586" y="185"/>
                    <a:pt x="584" y="191"/>
                  </a:cubicBezTo>
                  <a:cubicBezTo>
                    <a:pt x="584" y="192"/>
                    <a:pt x="583" y="193"/>
                    <a:pt x="583" y="194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6"/>
                    <a:pt x="582" y="197"/>
                    <a:pt x="582" y="198"/>
                  </a:cubicBezTo>
                  <a:cubicBezTo>
                    <a:pt x="582" y="198"/>
                    <a:pt x="582" y="198"/>
                    <a:pt x="582" y="198"/>
                  </a:cubicBezTo>
                  <a:cubicBezTo>
                    <a:pt x="580" y="201"/>
                    <a:pt x="579" y="204"/>
                    <a:pt x="577" y="207"/>
                  </a:cubicBezTo>
                  <a:cubicBezTo>
                    <a:pt x="577" y="207"/>
                    <a:pt x="577" y="207"/>
                    <a:pt x="577" y="208"/>
                  </a:cubicBezTo>
                  <a:cubicBezTo>
                    <a:pt x="577" y="208"/>
                    <a:pt x="576" y="209"/>
                    <a:pt x="575" y="210"/>
                  </a:cubicBezTo>
                  <a:cubicBezTo>
                    <a:pt x="575" y="210"/>
                    <a:pt x="575" y="211"/>
                    <a:pt x="575" y="211"/>
                  </a:cubicBezTo>
                  <a:cubicBezTo>
                    <a:pt x="573" y="215"/>
                    <a:pt x="570" y="218"/>
                    <a:pt x="567" y="222"/>
                  </a:cubicBezTo>
                  <a:cubicBezTo>
                    <a:pt x="567" y="222"/>
                    <a:pt x="567" y="222"/>
                    <a:pt x="567" y="222"/>
                  </a:cubicBezTo>
                  <a:cubicBezTo>
                    <a:pt x="566" y="223"/>
                    <a:pt x="566" y="224"/>
                    <a:pt x="565" y="224"/>
                  </a:cubicBezTo>
                  <a:cubicBezTo>
                    <a:pt x="565" y="224"/>
                    <a:pt x="565" y="225"/>
                    <a:pt x="565" y="225"/>
                  </a:cubicBezTo>
                  <a:cubicBezTo>
                    <a:pt x="562" y="227"/>
                    <a:pt x="560" y="230"/>
                    <a:pt x="558" y="232"/>
                  </a:cubicBezTo>
                  <a:cubicBezTo>
                    <a:pt x="558" y="232"/>
                    <a:pt x="557" y="232"/>
                    <a:pt x="557" y="232"/>
                  </a:cubicBezTo>
                  <a:cubicBezTo>
                    <a:pt x="557" y="233"/>
                    <a:pt x="556" y="233"/>
                    <a:pt x="555" y="234"/>
                  </a:cubicBezTo>
                  <a:cubicBezTo>
                    <a:pt x="555" y="234"/>
                    <a:pt x="555" y="234"/>
                    <a:pt x="554" y="234"/>
                  </a:cubicBezTo>
                  <a:cubicBezTo>
                    <a:pt x="554" y="235"/>
                    <a:pt x="553" y="236"/>
                    <a:pt x="552" y="236"/>
                  </a:cubicBezTo>
                  <a:cubicBezTo>
                    <a:pt x="547" y="240"/>
                    <a:pt x="543" y="243"/>
                    <a:pt x="537" y="246"/>
                  </a:cubicBezTo>
                  <a:cubicBezTo>
                    <a:pt x="536" y="246"/>
                    <a:pt x="535" y="247"/>
                    <a:pt x="534" y="247"/>
                  </a:cubicBezTo>
                  <a:cubicBezTo>
                    <a:pt x="533" y="247"/>
                    <a:pt x="533" y="248"/>
                    <a:pt x="532" y="248"/>
                  </a:cubicBezTo>
                  <a:cubicBezTo>
                    <a:pt x="532" y="248"/>
                    <a:pt x="531" y="249"/>
                    <a:pt x="530" y="249"/>
                  </a:cubicBezTo>
                  <a:cubicBezTo>
                    <a:pt x="529" y="249"/>
                    <a:pt x="529" y="249"/>
                    <a:pt x="528" y="249"/>
                  </a:cubicBezTo>
                  <a:cubicBezTo>
                    <a:pt x="527" y="250"/>
                    <a:pt x="526" y="250"/>
                    <a:pt x="525" y="251"/>
                  </a:cubicBezTo>
                  <a:cubicBezTo>
                    <a:pt x="525" y="251"/>
                    <a:pt x="525" y="251"/>
                    <a:pt x="525" y="251"/>
                  </a:cubicBezTo>
                  <a:cubicBezTo>
                    <a:pt x="523" y="251"/>
                    <a:pt x="522" y="252"/>
                    <a:pt x="520" y="252"/>
                  </a:cubicBezTo>
                  <a:cubicBezTo>
                    <a:pt x="520" y="252"/>
                    <a:pt x="520" y="252"/>
                    <a:pt x="519" y="252"/>
                  </a:cubicBezTo>
                  <a:cubicBezTo>
                    <a:pt x="518" y="253"/>
                    <a:pt x="517" y="253"/>
                    <a:pt x="516" y="253"/>
                  </a:cubicBezTo>
                  <a:cubicBezTo>
                    <a:pt x="516" y="253"/>
                    <a:pt x="515" y="253"/>
                    <a:pt x="515" y="253"/>
                  </a:cubicBezTo>
                  <a:cubicBezTo>
                    <a:pt x="514" y="254"/>
                    <a:pt x="512" y="254"/>
                    <a:pt x="511" y="254"/>
                  </a:cubicBezTo>
                  <a:cubicBezTo>
                    <a:pt x="509" y="254"/>
                    <a:pt x="508" y="255"/>
                    <a:pt x="506" y="255"/>
                  </a:cubicBezTo>
                  <a:cubicBezTo>
                    <a:pt x="506" y="255"/>
                    <a:pt x="506" y="255"/>
                    <a:pt x="505" y="255"/>
                  </a:cubicBezTo>
                  <a:cubicBezTo>
                    <a:pt x="504" y="255"/>
                    <a:pt x="503" y="255"/>
                    <a:pt x="502" y="255"/>
                  </a:cubicBezTo>
                  <a:cubicBezTo>
                    <a:pt x="502" y="255"/>
                    <a:pt x="501" y="255"/>
                    <a:pt x="501" y="255"/>
                  </a:cubicBezTo>
                  <a:cubicBezTo>
                    <a:pt x="499" y="255"/>
                    <a:pt x="498" y="255"/>
                    <a:pt x="496" y="255"/>
                  </a:cubicBezTo>
                  <a:cubicBezTo>
                    <a:pt x="496" y="255"/>
                    <a:pt x="496" y="255"/>
                    <a:pt x="496" y="255"/>
                  </a:cubicBezTo>
                  <a:cubicBezTo>
                    <a:pt x="495" y="255"/>
                    <a:pt x="494" y="255"/>
                    <a:pt x="492" y="255"/>
                  </a:cubicBezTo>
                  <a:cubicBezTo>
                    <a:pt x="492" y="255"/>
                    <a:pt x="491" y="255"/>
                    <a:pt x="491" y="255"/>
                  </a:cubicBezTo>
                  <a:cubicBezTo>
                    <a:pt x="490" y="255"/>
                    <a:pt x="489" y="255"/>
                    <a:pt x="488" y="255"/>
                  </a:cubicBezTo>
                  <a:cubicBezTo>
                    <a:pt x="488" y="255"/>
                    <a:pt x="487" y="255"/>
                    <a:pt x="487" y="255"/>
                  </a:cubicBezTo>
                  <a:cubicBezTo>
                    <a:pt x="485" y="255"/>
                    <a:pt x="484" y="255"/>
                    <a:pt x="483" y="255"/>
                  </a:cubicBezTo>
                  <a:cubicBezTo>
                    <a:pt x="477" y="254"/>
                    <a:pt x="471" y="253"/>
                    <a:pt x="466" y="251"/>
                  </a:cubicBezTo>
                  <a:cubicBezTo>
                    <a:pt x="465" y="250"/>
                    <a:pt x="464" y="250"/>
                    <a:pt x="463" y="250"/>
                  </a:cubicBezTo>
                  <a:cubicBezTo>
                    <a:pt x="463" y="250"/>
                    <a:pt x="462" y="250"/>
                    <a:pt x="462" y="249"/>
                  </a:cubicBezTo>
                  <a:cubicBezTo>
                    <a:pt x="461" y="249"/>
                    <a:pt x="460" y="249"/>
                    <a:pt x="459" y="248"/>
                  </a:cubicBezTo>
                  <a:cubicBezTo>
                    <a:pt x="459" y="248"/>
                    <a:pt x="459" y="248"/>
                    <a:pt x="459" y="248"/>
                  </a:cubicBezTo>
                  <a:cubicBezTo>
                    <a:pt x="456" y="247"/>
                    <a:pt x="453" y="245"/>
                    <a:pt x="450" y="244"/>
                  </a:cubicBezTo>
                  <a:cubicBezTo>
                    <a:pt x="450" y="244"/>
                    <a:pt x="450" y="244"/>
                    <a:pt x="450" y="244"/>
                  </a:cubicBezTo>
                  <a:cubicBezTo>
                    <a:pt x="449" y="243"/>
                    <a:pt x="448" y="243"/>
                    <a:pt x="447" y="242"/>
                  </a:cubicBezTo>
                  <a:cubicBezTo>
                    <a:pt x="447" y="242"/>
                    <a:pt x="447" y="242"/>
                    <a:pt x="446" y="242"/>
                  </a:cubicBezTo>
                  <a:cubicBezTo>
                    <a:pt x="443" y="239"/>
                    <a:pt x="439" y="237"/>
                    <a:pt x="436" y="234"/>
                  </a:cubicBezTo>
                  <a:cubicBezTo>
                    <a:pt x="435" y="234"/>
                    <a:pt x="435" y="234"/>
                    <a:pt x="435" y="234"/>
                  </a:cubicBezTo>
                  <a:cubicBezTo>
                    <a:pt x="434" y="233"/>
                    <a:pt x="434" y="232"/>
                    <a:pt x="433" y="232"/>
                  </a:cubicBezTo>
                  <a:cubicBezTo>
                    <a:pt x="433" y="231"/>
                    <a:pt x="433" y="231"/>
                    <a:pt x="432" y="231"/>
                  </a:cubicBezTo>
                  <a:cubicBezTo>
                    <a:pt x="430" y="229"/>
                    <a:pt x="428" y="227"/>
                    <a:pt x="425" y="224"/>
                  </a:cubicBezTo>
                  <a:cubicBezTo>
                    <a:pt x="425" y="224"/>
                    <a:pt x="425" y="224"/>
                    <a:pt x="425" y="224"/>
                  </a:cubicBezTo>
                  <a:cubicBezTo>
                    <a:pt x="425" y="223"/>
                    <a:pt x="424" y="222"/>
                    <a:pt x="423" y="222"/>
                  </a:cubicBezTo>
                  <a:cubicBezTo>
                    <a:pt x="423" y="221"/>
                    <a:pt x="423" y="221"/>
                    <a:pt x="423" y="221"/>
                  </a:cubicBezTo>
                  <a:cubicBezTo>
                    <a:pt x="422" y="220"/>
                    <a:pt x="421" y="219"/>
                    <a:pt x="421" y="218"/>
                  </a:cubicBezTo>
                  <a:cubicBezTo>
                    <a:pt x="417" y="213"/>
                    <a:pt x="413" y="207"/>
                    <a:pt x="410" y="200"/>
                  </a:cubicBezTo>
                  <a:cubicBezTo>
                    <a:pt x="410" y="200"/>
                    <a:pt x="410" y="199"/>
                    <a:pt x="409" y="199"/>
                  </a:cubicBezTo>
                  <a:cubicBezTo>
                    <a:pt x="409" y="198"/>
                    <a:pt x="409" y="197"/>
                    <a:pt x="408" y="196"/>
                  </a:cubicBezTo>
                  <a:cubicBezTo>
                    <a:pt x="408" y="196"/>
                    <a:pt x="408" y="195"/>
                    <a:pt x="408" y="195"/>
                  </a:cubicBezTo>
                  <a:cubicBezTo>
                    <a:pt x="407" y="194"/>
                    <a:pt x="407" y="193"/>
                    <a:pt x="407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6" y="190"/>
                    <a:pt x="406" y="188"/>
                    <a:pt x="405" y="187"/>
                  </a:cubicBezTo>
                  <a:cubicBezTo>
                    <a:pt x="405" y="187"/>
                    <a:pt x="405" y="186"/>
                    <a:pt x="405" y="186"/>
                  </a:cubicBezTo>
                  <a:cubicBezTo>
                    <a:pt x="405" y="185"/>
                    <a:pt x="404" y="184"/>
                    <a:pt x="404" y="183"/>
                  </a:cubicBezTo>
                  <a:cubicBezTo>
                    <a:pt x="404" y="182"/>
                    <a:pt x="404" y="182"/>
                    <a:pt x="404" y="181"/>
                  </a:cubicBezTo>
                  <a:cubicBezTo>
                    <a:pt x="404" y="180"/>
                    <a:pt x="403" y="179"/>
                    <a:pt x="403" y="177"/>
                  </a:cubicBezTo>
                  <a:cubicBezTo>
                    <a:pt x="403" y="176"/>
                    <a:pt x="403" y="174"/>
                    <a:pt x="402" y="173"/>
                  </a:cubicBezTo>
                  <a:cubicBezTo>
                    <a:pt x="402" y="173"/>
                    <a:pt x="402" y="172"/>
                    <a:pt x="402" y="172"/>
                  </a:cubicBezTo>
                  <a:cubicBezTo>
                    <a:pt x="402" y="171"/>
                    <a:pt x="402" y="170"/>
                    <a:pt x="402" y="169"/>
                  </a:cubicBezTo>
                  <a:cubicBezTo>
                    <a:pt x="402" y="168"/>
                    <a:pt x="402" y="168"/>
                    <a:pt x="402" y="167"/>
                  </a:cubicBezTo>
                  <a:cubicBezTo>
                    <a:pt x="402" y="166"/>
                    <a:pt x="402" y="164"/>
                    <a:pt x="402" y="163"/>
                  </a:cubicBezTo>
                  <a:cubicBezTo>
                    <a:pt x="402" y="163"/>
                    <a:pt x="402" y="163"/>
                    <a:pt x="402" y="163"/>
                  </a:cubicBezTo>
                  <a:cubicBezTo>
                    <a:pt x="402" y="161"/>
                    <a:pt x="402" y="160"/>
                    <a:pt x="402" y="159"/>
                  </a:cubicBezTo>
                  <a:cubicBezTo>
                    <a:pt x="402" y="158"/>
                    <a:pt x="402" y="158"/>
                    <a:pt x="402" y="157"/>
                  </a:cubicBezTo>
                  <a:cubicBezTo>
                    <a:pt x="402" y="156"/>
                    <a:pt x="402" y="156"/>
                    <a:pt x="402" y="155"/>
                  </a:cubicBezTo>
                  <a:cubicBezTo>
                    <a:pt x="402" y="154"/>
                    <a:pt x="402" y="154"/>
                    <a:pt x="402" y="153"/>
                  </a:cubicBezTo>
                  <a:cubicBezTo>
                    <a:pt x="402" y="152"/>
                    <a:pt x="402" y="151"/>
                    <a:pt x="403" y="149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3" y="143"/>
                    <a:pt x="405" y="138"/>
                    <a:pt x="406" y="132"/>
                  </a:cubicBezTo>
                  <a:cubicBezTo>
                    <a:pt x="407" y="131"/>
                    <a:pt x="407" y="130"/>
                    <a:pt x="408" y="129"/>
                  </a:cubicBezTo>
                  <a:cubicBezTo>
                    <a:pt x="408" y="129"/>
                    <a:pt x="408" y="129"/>
                    <a:pt x="408" y="129"/>
                  </a:cubicBezTo>
                  <a:cubicBezTo>
                    <a:pt x="408" y="128"/>
                    <a:pt x="409" y="127"/>
                    <a:pt x="409" y="126"/>
                  </a:cubicBezTo>
                  <a:cubicBezTo>
                    <a:pt x="409" y="126"/>
                    <a:pt x="409" y="126"/>
                    <a:pt x="409" y="126"/>
                  </a:cubicBezTo>
                  <a:cubicBezTo>
                    <a:pt x="410" y="123"/>
                    <a:pt x="412" y="120"/>
                    <a:pt x="413" y="117"/>
                  </a:cubicBezTo>
                  <a:cubicBezTo>
                    <a:pt x="413" y="117"/>
                    <a:pt x="414" y="116"/>
                    <a:pt x="414" y="116"/>
                  </a:cubicBezTo>
                  <a:cubicBezTo>
                    <a:pt x="414" y="115"/>
                    <a:pt x="415" y="114"/>
                    <a:pt x="415" y="114"/>
                  </a:cubicBezTo>
                  <a:cubicBezTo>
                    <a:pt x="415" y="113"/>
                    <a:pt x="415" y="113"/>
                    <a:pt x="416" y="113"/>
                  </a:cubicBezTo>
                  <a:cubicBezTo>
                    <a:pt x="418" y="109"/>
                    <a:pt x="420" y="106"/>
                    <a:pt x="423" y="102"/>
                  </a:cubicBezTo>
                  <a:cubicBezTo>
                    <a:pt x="423" y="102"/>
                    <a:pt x="423" y="102"/>
                    <a:pt x="424" y="102"/>
                  </a:cubicBezTo>
                  <a:cubicBezTo>
                    <a:pt x="424" y="101"/>
                    <a:pt x="425" y="100"/>
                    <a:pt x="426" y="99"/>
                  </a:cubicBezTo>
                  <a:cubicBezTo>
                    <a:pt x="426" y="99"/>
                    <a:pt x="426" y="99"/>
                    <a:pt x="426" y="99"/>
                  </a:cubicBezTo>
                  <a:cubicBezTo>
                    <a:pt x="428" y="97"/>
                    <a:pt x="431" y="94"/>
                    <a:pt x="433" y="92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4" y="91"/>
                    <a:pt x="435" y="90"/>
                    <a:pt x="436" y="90"/>
                  </a:cubicBezTo>
                  <a:cubicBezTo>
                    <a:pt x="436" y="90"/>
                    <a:pt x="436" y="89"/>
                    <a:pt x="436" y="89"/>
                  </a:cubicBezTo>
                  <a:cubicBezTo>
                    <a:pt x="437" y="89"/>
                    <a:pt x="438" y="88"/>
                    <a:pt x="439" y="87"/>
                  </a:cubicBezTo>
                  <a:cubicBezTo>
                    <a:pt x="443" y="84"/>
                    <a:pt x="448" y="81"/>
                    <a:pt x="453" y="78"/>
                  </a:cubicBezTo>
                  <a:cubicBezTo>
                    <a:pt x="454" y="78"/>
                    <a:pt x="456" y="77"/>
                    <a:pt x="457" y="77"/>
                  </a:cubicBezTo>
                  <a:cubicBezTo>
                    <a:pt x="457" y="76"/>
                    <a:pt x="458" y="76"/>
                    <a:pt x="458" y="76"/>
                  </a:cubicBezTo>
                  <a:cubicBezTo>
                    <a:pt x="459" y="76"/>
                    <a:pt x="460" y="75"/>
                    <a:pt x="461" y="75"/>
                  </a:cubicBezTo>
                  <a:cubicBezTo>
                    <a:pt x="461" y="75"/>
                    <a:pt x="462" y="74"/>
                    <a:pt x="462" y="74"/>
                  </a:cubicBezTo>
                  <a:cubicBezTo>
                    <a:pt x="463" y="74"/>
                    <a:pt x="465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7" y="72"/>
                    <a:pt x="469" y="72"/>
                    <a:pt x="470" y="72"/>
                  </a:cubicBezTo>
                  <a:cubicBezTo>
                    <a:pt x="471" y="72"/>
                    <a:pt x="471" y="71"/>
                    <a:pt x="471" y="71"/>
                  </a:cubicBezTo>
                  <a:cubicBezTo>
                    <a:pt x="472" y="71"/>
                    <a:pt x="473" y="71"/>
                    <a:pt x="474" y="71"/>
                  </a:cubicBezTo>
                  <a:cubicBezTo>
                    <a:pt x="475" y="71"/>
                    <a:pt x="475" y="70"/>
                    <a:pt x="476" y="70"/>
                  </a:cubicBezTo>
                  <a:cubicBezTo>
                    <a:pt x="477" y="70"/>
                    <a:pt x="479" y="70"/>
                    <a:pt x="480" y="70"/>
                  </a:cubicBezTo>
                  <a:cubicBezTo>
                    <a:pt x="481" y="69"/>
                    <a:pt x="483" y="69"/>
                    <a:pt x="484" y="69"/>
                  </a:cubicBezTo>
                  <a:cubicBezTo>
                    <a:pt x="485" y="69"/>
                    <a:pt x="485" y="69"/>
                    <a:pt x="486" y="69"/>
                  </a:cubicBezTo>
                  <a:cubicBezTo>
                    <a:pt x="487" y="69"/>
                    <a:pt x="488" y="69"/>
                    <a:pt x="489" y="69"/>
                  </a:cubicBezTo>
                  <a:cubicBezTo>
                    <a:pt x="489" y="68"/>
                    <a:pt x="490" y="68"/>
                    <a:pt x="490" y="68"/>
                  </a:cubicBezTo>
                  <a:cubicBezTo>
                    <a:pt x="491" y="68"/>
                    <a:pt x="493" y="68"/>
                    <a:pt x="494" y="68"/>
                  </a:cubicBezTo>
                  <a:cubicBezTo>
                    <a:pt x="494" y="68"/>
                    <a:pt x="494" y="68"/>
                    <a:pt x="495" y="68"/>
                  </a:cubicBezTo>
                  <a:cubicBezTo>
                    <a:pt x="496" y="68"/>
                    <a:pt x="497" y="68"/>
                    <a:pt x="498" y="68"/>
                  </a:cubicBezTo>
                  <a:cubicBezTo>
                    <a:pt x="499" y="68"/>
                    <a:pt x="499" y="68"/>
                    <a:pt x="500" y="68"/>
                  </a:cubicBezTo>
                  <a:cubicBezTo>
                    <a:pt x="501" y="68"/>
                    <a:pt x="502" y="68"/>
                    <a:pt x="503" y="69"/>
                  </a:cubicBezTo>
                  <a:cubicBezTo>
                    <a:pt x="503" y="69"/>
                    <a:pt x="504" y="69"/>
                    <a:pt x="504" y="69"/>
                  </a:cubicBezTo>
                  <a:cubicBezTo>
                    <a:pt x="505" y="69"/>
                    <a:pt x="507" y="69"/>
                    <a:pt x="508" y="69"/>
                  </a:cubicBezTo>
                  <a:cubicBezTo>
                    <a:pt x="514" y="70"/>
                    <a:pt x="519" y="71"/>
                    <a:pt x="525" y="73"/>
                  </a:cubicBezTo>
                  <a:cubicBezTo>
                    <a:pt x="526" y="73"/>
                    <a:pt x="527" y="74"/>
                    <a:pt x="528" y="74"/>
                  </a:cubicBezTo>
                  <a:cubicBezTo>
                    <a:pt x="528" y="74"/>
                    <a:pt x="528" y="74"/>
                    <a:pt x="528" y="74"/>
                  </a:cubicBezTo>
                  <a:cubicBezTo>
                    <a:pt x="529" y="75"/>
                    <a:pt x="530" y="75"/>
                    <a:pt x="531" y="75"/>
                  </a:cubicBezTo>
                  <a:cubicBezTo>
                    <a:pt x="531" y="75"/>
                    <a:pt x="532" y="76"/>
                    <a:pt x="532" y="76"/>
                  </a:cubicBezTo>
                  <a:cubicBezTo>
                    <a:pt x="535" y="77"/>
                    <a:pt x="538" y="78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2" y="81"/>
                    <a:pt x="543" y="81"/>
                    <a:pt x="544" y="82"/>
                  </a:cubicBezTo>
                  <a:cubicBezTo>
                    <a:pt x="544" y="82"/>
                    <a:pt x="544" y="82"/>
                    <a:pt x="544" y="82"/>
                  </a:cubicBezTo>
                  <a:cubicBezTo>
                    <a:pt x="548" y="84"/>
                    <a:pt x="552" y="87"/>
                    <a:pt x="555" y="90"/>
                  </a:cubicBezTo>
                  <a:cubicBezTo>
                    <a:pt x="555" y="90"/>
                    <a:pt x="555" y="90"/>
                    <a:pt x="556" y="90"/>
                  </a:cubicBezTo>
                  <a:cubicBezTo>
                    <a:pt x="556" y="91"/>
                    <a:pt x="557" y="92"/>
                    <a:pt x="558" y="92"/>
                  </a:cubicBezTo>
                  <a:cubicBezTo>
                    <a:pt x="558" y="92"/>
                    <a:pt x="558" y="92"/>
                    <a:pt x="558" y="93"/>
                  </a:cubicBezTo>
                  <a:cubicBezTo>
                    <a:pt x="561" y="95"/>
                    <a:pt x="563" y="97"/>
                    <a:pt x="565" y="100"/>
                  </a:cubicBezTo>
                  <a:cubicBezTo>
                    <a:pt x="565" y="100"/>
                    <a:pt x="565" y="100"/>
                    <a:pt x="565" y="100"/>
                  </a:cubicBezTo>
                  <a:cubicBezTo>
                    <a:pt x="566" y="101"/>
                    <a:pt x="567" y="101"/>
                    <a:pt x="567" y="102"/>
                  </a:cubicBezTo>
                  <a:cubicBezTo>
                    <a:pt x="568" y="102"/>
                    <a:pt x="568" y="103"/>
                    <a:pt x="568" y="103"/>
                  </a:cubicBezTo>
                  <a:cubicBezTo>
                    <a:pt x="569" y="104"/>
                    <a:pt x="569" y="104"/>
                    <a:pt x="570" y="105"/>
                  </a:cubicBezTo>
                  <a:cubicBezTo>
                    <a:pt x="573" y="110"/>
                    <a:pt x="576" y="115"/>
                    <a:pt x="579" y="120"/>
                  </a:cubicBezTo>
                  <a:cubicBezTo>
                    <a:pt x="580" y="121"/>
                    <a:pt x="580" y="122"/>
                    <a:pt x="581" y="123"/>
                  </a:cubicBezTo>
                  <a:cubicBezTo>
                    <a:pt x="581" y="124"/>
                    <a:pt x="581" y="124"/>
                    <a:pt x="581" y="125"/>
                  </a:cubicBezTo>
                  <a:cubicBezTo>
                    <a:pt x="582" y="126"/>
                    <a:pt x="582" y="127"/>
                    <a:pt x="582" y="127"/>
                  </a:cubicBezTo>
                  <a:cubicBezTo>
                    <a:pt x="583" y="128"/>
                    <a:pt x="583" y="128"/>
                    <a:pt x="583" y="129"/>
                  </a:cubicBezTo>
                  <a:cubicBezTo>
                    <a:pt x="583" y="130"/>
                    <a:pt x="584" y="131"/>
                    <a:pt x="584" y="132"/>
                  </a:cubicBezTo>
                  <a:cubicBezTo>
                    <a:pt x="584" y="132"/>
                    <a:pt x="584" y="133"/>
                    <a:pt x="584" y="133"/>
                  </a:cubicBezTo>
                  <a:cubicBezTo>
                    <a:pt x="585" y="134"/>
                    <a:pt x="585" y="135"/>
                    <a:pt x="585" y="137"/>
                  </a:cubicBezTo>
                  <a:lnTo>
                    <a:pt x="586" y="138"/>
                  </a:lnTo>
                  <a:cubicBezTo>
                    <a:pt x="586" y="139"/>
                    <a:pt x="586" y="140"/>
                    <a:pt x="587" y="141"/>
                  </a:cubicBezTo>
                  <a:cubicBezTo>
                    <a:pt x="587" y="141"/>
                    <a:pt x="587" y="142"/>
                    <a:pt x="587" y="142"/>
                  </a:cubicBezTo>
                  <a:cubicBezTo>
                    <a:pt x="587" y="144"/>
                    <a:pt x="587" y="145"/>
                    <a:pt x="588" y="147"/>
                  </a:cubicBezTo>
                  <a:cubicBezTo>
                    <a:pt x="588" y="148"/>
                    <a:pt x="588" y="149"/>
                    <a:pt x="588" y="151"/>
                  </a:cubicBezTo>
                  <a:close/>
                  <a:moveTo>
                    <a:pt x="657" y="163"/>
                  </a:moveTo>
                  <a:lnTo>
                    <a:pt x="648" y="108"/>
                  </a:lnTo>
                  <a:lnTo>
                    <a:pt x="616" y="114"/>
                  </a:lnTo>
                  <a:cubicBezTo>
                    <a:pt x="611" y="99"/>
                    <a:pt x="602" y="86"/>
                    <a:pt x="592" y="74"/>
                  </a:cubicBezTo>
                  <a:lnTo>
                    <a:pt x="611" y="48"/>
                  </a:lnTo>
                  <a:lnTo>
                    <a:pt x="565" y="16"/>
                  </a:lnTo>
                  <a:lnTo>
                    <a:pt x="547" y="42"/>
                  </a:lnTo>
                  <a:cubicBezTo>
                    <a:pt x="533" y="36"/>
                    <a:pt x="518" y="32"/>
                    <a:pt x="502" y="32"/>
                  </a:cubicBezTo>
                  <a:lnTo>
                    <a:pt x="497" y="0"/>
                  </a:lnTo>
                  <a:lnTo>
                    <a:pt x="442" y="9"/>
                  </a:lnTo>
                  <a:lnTo>
                    <a:pt x="447" y="41"/>
                  </a:lnTo>
                  <a:cubicBezTo>
                    <a:pt x="432" y="47"/>
                    <a:pt x="419" y="55"/>
                    <a:pt x="408" y="65"/>
                  </a:cubicBezTo>
                  <a:lnTo>
                    <a:pt x="382" y="47"/>
                  </a:lnTo>
                  <a:lnTo>
                    <a:pt x="350" y="92"/>
                  </a:lnTo>
                  <a:lnTo>
                    <a:pt x="376" y="110"/>
                  </a:lnTo>
                  <a:cubicBezTo>
                    <a:pt x="370" y="124"/>
                    <a:pt x="366" y="140"/>
                    <a:pt x="365" y="155"/>
                  </a:cubicBezTo>
                  <a:lnTo>
                    <a:pt x="334" y="161"/>
                  </a:lnTo>
                  <a:lnTo>
                    <a:pt x="343" y="215"/>
                  </a:lnTo>
                  <a:lnTo>
                    <a:pt x="374" y="210"/>
                  </a:lnTo>
                  <a:cubicBezTo>
                    <a:pt x="380" y="225"/>
                    <a:pt x="388" y="238"/>
                    <a:pt x="399" y="249"/>
                  </a:cubicBezTo>
                  <a:lnTo>
                    <a:pt x="380" y="275"/>
                  </a:lnTo>
                  <a:lnTo>
                    <a:pt x="425" y="308"/>
                  </a:lnTo>
                  <a:lnTo>
                    <a:pt x="444" y="282"/>
                  </a:lnTo>
                  <a:cubicBezTo>
                    <a:pt x="458" y="288"/>
                    <a:pt x="473" y="291"/>
                    <a:pt x="489" y="292"/>
                  </a:cubicBezTo>
                  <a:lnTo>
                    <a:pt x="494" y="324"/>
                  </a:lnTo>
                  <a:lnTo>
                    <a:pt x="549" y="315"/>
                  </a:lnTo>
                  <a:lnTo>
                    <a:pt x="544" y="283"/>
                  </a:lnTo>
                  <a:cubicBezTo>
                    <a:pt x="558" y="277"/>
                    <a:pt x="571" y="269"/>
                    <a:pt x="583" y="258"/>
                  </a:cubicBezTo>
                  <a:lnTo>
                    <a:pt x="609" y="277"/>
                  </a:lnTo>
                  <a:lnTo>
                    <a:pt x="641" y="232"/>
                  </a:lnTo>
                  <a:lnTo>
                    <a:pt x="615" y="213"/>
                  </a:lnTo>
                  <a:cubicBezTo>
                    <a:pt x="621" y="199"/>
                    <a:pt x="625" y="184"/>
                    <a:pt x="625" y="168"/>
                  </a:cubicBezTo>
                  <a:lnTo>
                    <a:pt x="657" y="163"/>
                  </a:lnTo>
                  <a:close/>
                  <a:moveTo>
                    <a:pt x="453" y="544"/>
                  </a:moveTo>
                  <a:cubicBezTo>
                    <a:pt x="453" y="545"/>
                    <a:pt x="453" y="546"/>
                    <a:pt x="453" y="547"/>
                  </a:cubicBezTo>
                  <a:cubicBezTo>
                    <a:pt x="452" y="548"/>
                    <a:pt x="452" y="550"/>
                    <a:pt x="452" y="552"/>
                  </a:cubicBezTo>
                  <a:cubicBezTo>
                    <a:pt x="452" y="553"/>
                    <a:pt x="451" y="554"/>
                    <a:pt x="451" y="554"/>
                  </a:cubicBezTo>
                  <a:cubicBezTo>
                    <a:pt x="451" y="557"/>
                    <a:pt x="450" y="559"/>
                    <a:pt x="450" y="562"/>
                  </a:cubicBezTo>
                  <a:cubicBezTo>
                    <a:pt x="450" y="562"/>
                    <a:pt x="450" y="562"/>
                    <a:pt x="449" y="562"/>
                  </a:cubicBezTo>
                  <a:cubicBezTo>
                    <a:pt x="449" y="565"/>
                    <a:pt x="448" y="567"/>
                    <a:pt x="448" y="569"/>
                  </a:cubicBezTo>
                  <a:cubicBezTo>
                    <a:pt x="447" y="570"/>
                    <a:pt x="447" y="570"/>
                    <a:pt x="447" y="571"/>
                  </a:cubicBezTo>
                  <a:cubicBezTo>
                    <a:pt x="447" y="573"/>
                    <a:pt x="446" y="575"/>
                    <a:pt x="445" y="576"/>
                  </a:cubicBezTo>
                  <a:cubicBezTo>
                    <a:pt x="445" y="577"/>
                    <a:pt x="445" y="578"/>
                    <a:pt x="445" y="579"/>
                  </a:cubicBezTo>
                  <a:cubicBezTo>
                    <a:pt x="440" y="591"/>
                    <a:pt x="435" y="602"/>
                    <a:pt x="428" y="612"/>
                  </a:cubicBezTo>
                  <a:cubicBezTo>
                    <a:pt x="427" y="614"/>
                    <a:pt x="426" y="616"/>
                    <a:pt x="425" y="617"/>
                  </a:cubicBezTo>
                  <a:cubicBezTo>
                    <a:pt x="424" y="617"/>
                    <a:pt x="424" y="618"/>
                    <a:pt x="424" y="618"/>
                  </a:cubicBezTo>
                  <a:cubicBezTo>
                    <a:pt x="423" y="620"/>
                    <a:pt x="422" y="621"/>
                    <a:pt x="421" y="623"/>
                  </a:cubicBezTo>
                  <a:cubicBezTo>
                    <a:pt x="421" y="623"/>
                    <a:pt x="420" y="623"/>
                    <a:pt x="420" y="623"/>
                  </a:cubicBezTo>
                  <a:cubicBezTo>
                    <a:pt x="417" y="628"/>
                    <a:pt x="413" y="632"/>
                    <a:pt x="409" y="637"/>
                  </a:cubicBezTo>
                  <a:cubicBezTo>
                    <a:pt x="409" y="637"/>
                    <a:pt x="409" y="637"/>
                    <a:pt x="408" y="637"/>
                  </a:cubicBezTo>
                  <a:cubicBezTo>
                    <a:pt x="407" y="639"/>
                    <a:pt x="406" y="640"/>
                    <a:pt x="404" y="641"/>
                  </a:cubicBezTo>
                  <a:cubicBezTo>
                    <a:pt x="404" y="641"/>
                    <a:pt x="404" y="642"/>
                    <a:pt x="404" y="642"/>
                  </a:cubicBezTo>
                  <a:cubicBezTo>
                    <a:pt x="398" y="648"/>
                    <a:pt x="392" y="653"/>
                    <a:pt x="386" y="657"/>
                  </a:cubicBezTo>
                  <a:cubicBezTo>
                    <a:pt x="385" y="657"/>
                    <a:pt x="385" y="658"/>
                    <a:pt x="385" y="658"/>
                  </a:cubicBezTo>
                  <a:cubicBezTo>
                    <a:pt x="383" y="659"/>
                    <a:pt x="382" y="660"/>
                    <a:pt x="380" y="661"/>
                  </a:cubicBezTo>
                  <a:cubicBezTo>
                    <a:pt x="380" y="661"/>
                    <a:pt x="379" y="661"/>
                    <a:pt x="379" y="662"/>
                  </a:cubicBezTo>
                  <a:cubicBezTo>
                    <a:pt x="374" y="665"/>
                    <a:pt x="369" y="668"/>
                    <a:pt x="364" y="670"/>
                  </a:cubicBezTo>
                  <a:cubicBezTo>
                    <a:pt x="364" y="671"/>
                    <a:pt x="364" y="671"/>
                    <a:pt x="363" y="671"/>
                  </a:cubicBezTo>
                  <a:cubicBezTo>
                    <a:pt x="362" y="672"/>
                    <a:pt x="360" y="672"/>
                    <a:pt x="358" y="673"/>
                  </a:cubicBezTo>
                  <a:cubicBezTo>
                    <a:pt x="358" y="673"/>
                    <a:pt x="358" y="674"/>
                    <a:pt x="357" y="674"/>
                  </a:cubicBezTo>
                  <a:cubicBezTo>
                    <a:pt x="356" y="675"/>
                    <a:pt x="354" y="675"/>
                    <a:pt x="352" y="676"/>
                  </a:cubicBezTo>
                  <a:cubicBezTo>
                    <a:pt x="343" y="680"/>
                    <a:pt x="333" y="683"/>
                    <a:pt x="323" y="685"/>
                  </a:cubicBezTo>
                  <a:cubicBezTo>
                    <a:pt x="321" y="686"/>
                    <a:pt x="318" y="686"/>
                    <a:pt x="316" y="687"/>
                  </a:cubicBezTo>
                  <a:cubicBezTo>
                    <a:pt x="315" y="687"/>
                    <a:pt x="314" y="687"/>
                    <a:pt x="313" y="687"/>
                  </a:cubicBezTo>
                  <a:cubicBezTo>
                    <a:pt x="312" y="687"/>
                    <a:pt x="310" y="688"/>
                    <a:pt x="308" y="688"/>
                  </a:cubicBezTo>
                  <a:cubicBezTo>
                    <a:pt x="307" y="688"/>
                    <a:pt x="307" y="688"/>
                    <a:pt x="306" y="688"/>
                  </a:cubicBezTo>
                  <a:cubicBezTo>
                    <a:pt x="304" y="688"/>
                    <a:pt x="301" y="689"/>
                    <a:pt x="299" y="689"/>
                  </a:cubicBezTo>
                  <a:cubicBezTo>
                    <a:pt x="299" y="689"/>
                    <a:pt x="299" y="689"/>
                    <a:pt x="298" y="689"/>
                  </a:cubicBezTo>
                  <a:cubicBezTo>
                    <a:pt x="296" y="689"/>
                    <a:pt x="293" y="689"/>
                    <a:pt x="291" y="689"/>
                  </a:cubicBezTo>
                  <a:cubicBezTo>
                    <a:pt x="290" y="689"/>
                    <a:pt x="289" y="689"/>
                    <a:pt x="289" y="689"/>
                  </a:cubicBezTo>
                  <a:cubicBezTo>
                    <a:pt x="287" y="689"/>
                    <a:pt x="285" y="689"/>
                    <a:pt x="283" y="689"/>
                  </a:cubicBezTo>
                  <a:cubicBezTo>
                    <a:pt x="282" y="689"/>
                    <a:pt x="281" y="689"/>
                    <a:pt x="281" y="689"/>
                  </a:cubicBezTo>
                  <a:cubicBezTo>
                    <a:pt x="278" y="689"/>
                    <a:pt x="276" y="689"/>
                    <a:pt x="273" y="689"/>
                  </a:cubicBezTo>
                  <a:cubicBezTo>
                    <a:pt x="270" y="688"/>
                    <a:pt x="268" y="688"/>
                    <a:pt x="265" y="688"/>
                  </a:cubicBezTo>
                  <a:cubicBezTo>
                    <a:pt x="265" y="688"/>
                    <a:pt x="264" y="687"/>
                    <a:pt x="263" y="687"/>
                  </a:cubicBezTo>
                  <a:cubicBezTo>
                    <a:pt x="261" y="687"/>
                    <a:pt x="259" y="687"/>
                    <a:pt x="257" y="686"/>
                  </a:cubicBezTo>
                  <a:cubicBezTo>
                    <a:pt x="257" y="686"/>
                    <a:pt x="256" y="686"/>
                    <a:pt x="255" y="686"/>
                  </a:cubicBezTo>
                  <a:cubicBezTo>
                    <a:pt x="253" y="686"/>
                    <a:pt x="250" y="685"/>
                    <a:pt x="248" y="684"/>
                  </a:cubicBezTo>
                  <a:cubicBezTo>
                    <a:pt x="248" y="684"/>
                    <a:pt x="247" y="684"/>
                    <a:pt x="247" y="684"/>
                  </a:cubicBezTo>
                  <a:cubicBezTo>
                    <a:pt x="245" y="684"/>
                    <a:pt x="243" y="683"/>
                    <a:pt x="241" y="683"/>
                  </a:cubicBezTo>
                  <a:cubicBezTo>
                    <a:pt x="240" y="682"/>
                    <a:pt x="239" y="682"/>
                    <a:pt x="238" y="682"/>
                  </a:cubicBezTo>
                  <a:cubicBezTo>
                    <a:pt x="237" y="681"/>
                    <a:pt x="235" y="681"/>
                    <a:pt x="233" y="680"/>
                  </a:cubicBezTo>
                  <a:cubicBezTo>
                    <a:pt x="233" y="680"/>
                    <a:pt x="232" y="680"/>
                    <a:pt x="231" y="679"/>
                  </a:cubicBezTo>
                  <a:cubicBezTo>
                    <a:pt x="229" y="679"/>
                    <a:pt x="226" y="678"/>
                    <a:pt x="224" y="677"/>
                  </a:cubicBezTo>
                  <a:cubicBezTo>
                    <a:pt x="215" y="673"/>
                    <a:pt x="206" y="668"/>
                    <a:pt x="197" y="663"/>
                  </a:cubicBezTo>
                  <a:cubicBezTo>
                    <a:pt x="196" y="662"/>
                    <a:pt x="194" y="661"/>
                    <a:pt x="192" y="660"/>
                  </a:cubicBezTo>
                  <a:cubicBezTo>
                    <a:pt x="192" y="659"/>
                    <a:pt x="192" y="659"/>
                    <a:pt x="191" y="659"/>
                  </a:cubicBezTo>
                  <a:cubicBezTo>
                    <a:pt x="190" y="658"/>
                    <a:pt x="188" y="657"/>
                    <a:pt x="187" y="656"/>
                  </a:cubicBezTo>
                  <a:cubicBezTo>
                    <a:pt x="187" y="655"/>
                    <a:pt x="187" y="655"/>
                    <a:pt x="186" y="655"/>
                  </a:cubicBezTo>
                  <a:cubicBezTo>
                    <a:pt x="182" y="652"/>
                    <a:pt x="177" y="648"/>
                    <a:pt x="173" y="644"/>
                  </a:cubicBezTo>
                  <a:cubicBezTo>
                    <a:pt x="173" y="644"/>
                    <a:pt x="172" y="643"/>
                    <a:pt x="172" y="643"/>
                  </a:cubicBezTo>
                  <a:cubicBezTo>
                    <a:pt x="171" y="642"/>
                    <a:pt x="170" y="641"/>
                    <a:pt x="168" y="639"/>
                  </a:cubicBezTo>
                  <a:cubicBezTo>
                    <a:pt x="168" y="639"/>
                    <a:pt x="168" y="639"/>
                    <a:pt x="167" y="638"/>
                  </a:cubicBezTo>
                  <a:cubicBezTo>
                    <a:pt x="162" y="633"/>
                    <a:pt x="157" y="627"/>
                    <a:pt x="152" y="620"/>
                  </a:cubicBezTo>
                  <a:cubicBezTo>
                    <a:pt x="152" y="620"/>
                    <a:pt x="152" y="620"/>
                    <a:pt x="151" y="619"/>
                  </a:cubicBezTo>
                  <a:cubicBezTo>
                    <a:pt x="150" y="618"/>
                    <a:pt x="149" y="616"/>
                    <a:pt x="148" y="615"/>
                  </a:cubicBezTo>
                  <a:cubicBezTo>
                    <a:pt x="148" y="615"/>
                    <a:pt x="148" y="614"/>
                    <a:pt x="148" y="614"/>
                  </a:cubicBezTo>
                  <a:cubicBezTo>
                    <a:pt x="145" y="609"/>
                    <a:pt x="142" y="604"/>
                    <a:pt x="139" y="599"/>
                  </a:cubicBezTo>
                  <a:cubicBezTo>
                    <a:pt x="139" y="599"/>
                    <a:pt x="139" y="598"/>
                    <a:pt x="139" y="598"/>
                  </a:cubicBezTo>
                  <a:cubicBezTo>
                    <a:pt x="138" y="597"/>
                    <a:pt x="137" y="595"/>
                    <a:pt x="136" y="593"/>
                  </a:cubicBezTo>
                  <a:cubicBezTo>
                    <a:pt x="136" y="593"/>
                    <a:pt x="136" y="592"/>
                    <a:pt x="136" y="592"/>
                  </a:cubicBezTo>
                  <a:cubicBezTo>
                    <a:pt x="135" y="590"/>
                    <a:pt x="134" y="589"/>
                    <a:pt x="133" y="587"/>
                  </a:cubicBezTo>
                  <a:cubicBezTo>
                    <a:pt x="129" y="575"/>
                    <a:pt x="125" y="563"/>
                    <a:pt x="123" y="551"/>
                  </a:cubicBezTo>
                  <a:cubicBezTo>
                    <a:pt x="123" y="550"/>
                    <a:pt x="122" y="549"/>
                    <a:pt x="122" y="548"/>
                  </a:cubicBezTo>
                  <a:cubicBezTo>
                    <a:pt x="122" y="547"/>
                    <a:pt x="122" y="545"/>
                    <a:pt x="122" y="543"/>
                  </a:cubicBezTo>
                  <a:cubicBezTo>
                    <a:pt x="122" y="542"/>
                    <a:pt x="121" y="541"/>
                    <a:pt x="121" y="541"/>
                  </a:cubicBezTo>
                  <a:cubicBezTo>
                    <a:pt x="121" y="538"/>
                    <a:pt x="121" y="536"/>
                    <a:pt x="121" y="534"/>
                  </a:cubicBezTo>
                  <a:cubicBezTo>
                    <a:pt x="121" y="534"/>
                    <a:pt x="121" y="533"/>
                    <a:pt x="121" y="533"/>
                  </a:cubicBezTo>
                  <a:cubicBezTo>
                    <a:pt x="120" y="531"/>
                    <a:pt x="120" y="528"/>
                    <a:pt x="120" y="526"/>
                  </a:cubicBezTo>
                  <a:cubicBezTo>
                    <a:pt x="120" y="525"/>
                    <a:pt x="120" y="524"/>
                    <a:pt x="120" y="523"/>
                  </a:cubicBezTo>
                  <a:cubicBezTo>
                    <a:pt x="120" y="522"/>
                    <a:pt x="120" y="520"/>
                    <a:pt x="120" y="518"/>
                  </a:cubicBezTo>
                  <a:cubicBezTo>
                    <a:pt x="120" y="517"/>
                    <a:pt x="120" y="516"/>
                    <a:pt x="120" y="515"/>
                  </a:cubicBezTo>
                  <a:cubicBezTo>
                    <a:pt x="121" y="513"/>
                    <a:pt x="121" y="510"/>
                    <a:pt x="121" y="508"/>
                  </a:cubicBezTo>
                  <a:cubicBezTo>
                    <a:pt x="121" y="505"/>
                    <a:pt x="121" y="503"/>
                    <a:pt x="122" y="500"/>
                  </a:cubicBezTo>
                  <a:cubicBezTo>
                    <a:pt x="122" y="499"/>
                    <a:pt x="122" y="499"/>
                    <a:pt x="122" y="498"/>
                  </a:cubicBezTo>
                  <a:cubicBezTo>
                    <a:pt x="122" y="496"/>
                    <a:pt x="123" y="494"/>
                    <a:pt x="123" y="492"/>
                  </a:cubicBezTo>
                  <a:cubicBezTo>
                    <a:pt x="123" y="492"/>
                    <a:pt x="123" y="491"/>
                    <a:pt x="123" y="490"/>
                  </a:cubicBezTo>
                  <a:cubicBezTo>
                    <a:pt x="124" y="488"/>
                    <a:pt x="124" y="485"/>
                    <a:pt x="125" y="483"/>
                  </a:cubicBezTo>
                  <a:cubicBezTo>
                    <a:pt x="125" y="482"/>
                    <a:pt x="125" y="482"/>
                    <a:pt x="125" y="482"/>
                  </a:cubicBezTo>
                  <a:cubicBezTo>
                    <a:pt x="126" y="480"/>
                    <a:pt x="126" y="478"/>
                    <a:pt x="127" y="475"/>
                  </a:cubicBezTo>
                  <a:cubicBezTo>
                    <a:pt x="127" y="475"/>
                    <a:pt x="127" y="474"/>
                    <a:pt x="128" y="473"/>
                  </a:cubicBezTo>
                  <a:cubicBezTo>
                    <a:pt x="128" y="471"/>
                    <a:pt x="129" y="470"/>
                    <a:pt x="129" y="468"/>
                  </a:cubicBezTo>
                  <a:cubicBezTo>
                    <a:pt x="130" y="467"/>
                    <a:pt x="130" y="467"/>
                    <a:pt x="130" y="466"/>
                  </a:cubicBezTo>
                  <a:cubicBezTo>
                    <a:pt x="131" y="464"/>
                    <a:pt x="132" y="461"/>
                    <a:pt x="133" y="459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6" y="450"/>
                    <a:pt x="141" y="440"/>
                    <a:pt x="147" y="432"/>
                  </a:cubicBezTo>
                  <a:cubicBezTo>
                    <a:pt x="148" y="430"/>
                    <a:pt x="149" y="429"/>
                    <a:pt x="150" y="427"/>
                  </a:cubicBezTo>
                  <a:cubicBezTo>
                    <a:pt x="150" y="427"/>
                    <a:pt x="150" y="426"/>
                    <a:pt x="151" y="426"/>
                  </a:cubicBezTo>
                  <a:cubicBezTo>
                    <a:pt x="152" y="425"/>
                    <a:pt x="153" y="423"/>
                    <a:pt x="154" y="422"/>
                  </a:cubicBezTo>
                  <a:cubicBezTo>
                    <a:pt x="154" y="422"/>
                    <a:pt x="154" y="421"/>
                    <a:pt x="154" y="421"/>
                  </a:cubicBezTo>
                  <a:cubicBezTo>
                    <a:pt x="158" y="416"/>
                    <a:pt x="162" y="412"/>
                    <a:pt x="166" y="408"/>
                  </a:cubicBezTo>
                  <a:cubicBezTo>
                    <a:pt x="166" y="407"/>
                    <a:pt x="166" y="407"/>
                    <a:pt x="166" y="407"/>
                  </a:cubicBezTo>
                  <a:cubicBezTo>
                    <a:pt x="168" y="406"/>
                    <a:pt x="169" y="404"/>
                    <a:pt x="170" y="403"/>
                  </a:cubicBezTo>
                  <a:cubicBezTo>
                    <a:pt x="170" y="403"/>
                    <a:pt x="171" y="403"/>
                    <a:pt x="171" y="402"/>
                  </a:cubicBezTo>
                  <a:cubicBezTo>
                    <a:pt x="177" y="397"/>
                    <a:pt x="183" y="392"/>
                    <a:pt x="189" y="387"/>
                  </a:cubicBezTo>
                  <a:cubicBezTo>
                    <a:pt x="189" y="387"/>
                    <a:pt x="190" y="387"/>
                    <a:pt x="190" y="386"/>
                  </a:cubicBezTo>
                  <a:cubicBezTo>
                    <a:pt x="192" y="385"/>
                    <a:pt x="193" y="384"/>
                    <a:pt x="195" y="383"/>
                  </a:cubicBezTo>
                  <a:cubicBezTo>
                    <a:pt x="195" y="383"/>
                    <a:pt x="195" y="383"/>
                    <a:pt x="195" y="383"/>
                  </a:cubicBezTo>
                  <a:cubicBezTo>
                    <a:pt x="200" y="379"/>
                    <a:pt x="205" y="377"/>
                    <a:pt x="211" y="374"/>
                  </a:cubicBezTo>
                  <a:cubicBezTo>
                    <a:pt x="211" y="374"/>
                    <a:pt x="211" y="374"/>
                    <a:pt x="211" y="373"/>
                  </a:cubicBezTo>
                  <a:cubicBezTo>
                    <a:pt x="213" y="373"/>
                    <a:pt x="215" y="372"/>
                    <a:pt x="216" y="371"/>
                  </a:cubicBezTo>
                  <a:cubicBezTo>
                    <a:pt x="217" y="371"/>
                    <a:pt x="217" y="371"/>
                    <a:pt x="217" y="371"/>
                  </a:cubicBezTo>
                  <a:cubicBezTo>
                    <a:pt x="219" y="370"/>
                    <a:pt x="221" y="369"/>
                    <a:pt x="223" y="368"/>
                  </a:cubicBezTo>
                  <a:cubicBezTo>
                    <a:pt x="232" y="364"/>
                    <a:pt x="242" y="361"/>
                    <a:pt x="252" y="359"/>
                  </a:cubicBezTo>
                  <a:cubicBezTo>
                    <a:pt x="254" y="358"/>
                    <a:pt x="256" y="358"/>
                    <a:pt x="259" y="358"/>
                  </a:cubicBezTo>
                  <a:cubicBezTo>
                    <a:pt x="260" y="357"/>
                    <a:pt x="260" y="357"/>
                    <a:pt x="261" y="357"/>
                  </a:cubicBezTo>
                  <a:cubicBezTo>
                    <a:pt x="263" y="357"/>
                    <a:pt x="265" y="357"/>
                    <a:pt x="266" y="356"/>
                  </a:cubicBezTo>
                  <a:cubicBezTo>
                    <a:pt x="267" y="356"/>
                    <a:pt x="268" y="356"/>
                    <a:pt x="269" y="356"/>
                  </a:cubicBezTo>
                  <a:cubicBezTo>
                    <a:pt x="271" y="356"/>
                    <a:pt x="273" y="356"/>
                    <a:pt x="276" y="356"/>
                  </a:cubicBezTo>
                  <a:cubicBezTo>
                    <a:pt x="276" y="355"/>
                    <a:pt x="276" y="355"/>
                    <a:pt x="276" y="355"/>
                  </a:cubicBezTo>
                  <a:cubicBezTo>
                    <a:pt x="279" y="355"/>
                    <a:pt x="281" y="355"/>
                    <a:pt x="284" y="355"/>
                  </a:cubicBezTo>
                  <a:cubicBezTo>
                    <a:pt x="285" y="355"/>
                    <a:pt x="285" y="355"/>
                    <a:pt x="286" y="355"/>
                  </a:cubicBezTo>
                  <a:cubicBezTo>
                    <a:pt x="288" y="355"/>
                    <a:pt x="290" y="355"/>
                    <a:pt x="292" y="355"/>
                  </a:cubicBezTo>
                  <a:cubicBezTo>
                    <a:pt x="292" y="355"/>
                    <a:pt x="293" y="355"/>
                    <a:pt x="294" y="355"/>
                  </a:cubicBezTo>
                  <a:cubicBezTo>
                    <a:pt x="297" y="355"/>
                    <a:pt x="299" y="356"/>
                    <a:pt x="302" y="356"/>
                  </a:cubicBezTo>
                  <a:cubicBezTo>
                    <a:pt x="304" y="356"/>
                    <a:pt x="307" y="356"/>
                    <a:pt x="309" y="357"/>
                  </a:cubicBezTo>
                  <a:cubicBezTo>
                    <a:pt x="310" y="357"/>
                    <a:pt x="311" y="357"/>
                    <a:pt x="312" y="357"/>
                  </a:cubicBezTo>
                  <a:cubicBezTo>
                    <a:pt x="314" y="357"/>
                    <a:pt x="315" y="357"/>
                    <a:pt x="317" y="358"/>
                  </a:cubicBezTo>
                  <a:cubicBezTo>
                    <a:pt x="318" y="358"/>
                    <a:pt x="319" y="358"/>
                    <a:pt x="319" y="358"/>
                  </a:cubicBezTo>
                  <a:cubicBezTo>
                    <a:pt x="322" y="359"/>
                    <a:pt x="324" y="359"/>
                    <a:pt x="327" y="360"/>
                  </a:cubicBezTo>
                  <a:cubicBezTo>
                    <a:pt x="327" y="360"/>
                    <a:pt x="327" y="360"/>
                    <a:pt x="328" y="360"/>
                  </a:cubicBezTo>
                  <a:cubicBezTo>
                    <a:pt x="330" y="361"/>
                    <a:pt x="332" y="361"/>
                    <a:pt x="334" y="362"/>
                  </a:cubicBezTo>
                  <a:cubicBezTo>
                    <a:pt x="335" y="362"/>
                    <a:pt x="336" y="362"/>
                    <a:pt x="336" y="363"/>
                  </a:cubicBezTo>
                  <a:cubicBezTo>
                    <a:pt x="338" y="363"/>
                    <a:pt x="340" y="363"/>
                    <a:pt x="341" y="364"/>
                  </a:cubicBezTo>
                  <a:cubicBezTo>
                    <a:pt x="342" y="364"/>
                    <a:pt x="343" y="365"/>
                    <a:pt x="344" y="365"/>
                  </a:cubicBezTo>
                  <a:cubicBezTo>
                    <a:pt x="346" y="366"/>
                    <a:pt x="348" y="367"/>
                    <a:pt x="350" y="367"/>
                  </a:cubicBezTo>
                  <a:cubicBezTo>
                    <a:pt x="360" y="371"/>
                    <a:pt x="369" y="376"/>
                    <a:pt x="378" y="382"/>
                  </a:cubicBezTo>
                  <a:cubicBezTo>
                    <a:pt x="379" y="383"/>
                    <a:pt x="381" y="384"/>
                    <a:pt x="382" y="385"/>
                  </a:cubicBezTo>
                  <a:cubicBezTo>
                    <a:pt x="383" y="385"/>
                    <a:pt x="383" y="385"/>
                    <a:pt x="383" y="385"/>
                  </a:cubicBezTo>
                  <a:cubicBezTo>
                    <a:pt x="385" y="387"/>
                    <a:pt x="386" y="388"/>
                    <a:pt x="388" y="389"/>
                  </a:cubicBezTo>
                  <a:cubicBezTo>
                    <a:pt x="388" y="389"/>
                    <a:pt x="388" y="389"/>
                    <a:pt x="388" y="389"/>
                  </a:cubicBezTo>
                  <a:cubicBezTo>
                    <a:pt x="393" y="393"/>
                    <a:pt x="398" y="397"/>
                    <a:pt x="402" y="401"/>
                  </a:cubicBezTo>
                  <a:cubicBezTo>
                    <a:pt x="402" y="401"/>
                    <a:pt x="402" y="401"/>
                    <a:pt x="402" y="401"/>
                  </a:cubicBezTo>
                  <a:cubicBezTo>
                    <a:pt x="404" y="402"/>
                    <a:pt x="405" y="404"/>
                    <a:pt x="406" y="405"/>
                  </a:cubicBezTo>
                  <a:cubicBezTo>
                    <a:pt x="407" y="405"/>
                    <a:pt x="407" y="406"/>
                    <a:pt x="407" y="406"/>
                  </a:cubicBezTo>
                  <a:cubicBezTo>
                    <a:pt x="413" y="412"/>
                    <a:pt x="418" y="418"/>
                    <a:pt x="422" y="424"/>
                  </a:cubicBezTo>
                  <a:cubicBezTo>
                    <a:pt x="423" y="424"/>
                    <a:pt x="423" y="425"/>
                    <a:pt x="423" y="425"/>
                  </a:cubicBezTo>
                  <a:cubicBezTo>
                    <a:pt x="424" y="426"/>
                    <a:pt x="425" y="428"/>
                    <a:pt x="426" y="429"/>
                  </a:cubicBezTo>
                  <a:cubicBezTo>
                    <a:pt x="426" y="430"/>
                    <a:pt x="427" y="430"/>
                    <a:pt x="427" y="430"/>
                  </a:cubicBezTo>
                  <a:cubicBezTo>
                    <a:pt x="430" y="435"/>
                    <a:pt x="433" y="440"/>
                    <a:pt x="436" y="445"/>
                  </a:cubicBezTo>
                  <a:cubicBezTo>
                    <a:pt x="436" y="446"/>
                    <a:pt x="436" y="446"/>
                    <a:pt x="436" y="446"/>
                  </a:cubicBezTo>
                  <a:cubicBezTo>
                    <a:pt x="437" y="448"/>
                    <a:pt x="438" y="449"/>
                    <a:pt x="438" y="451"/>
                  </a:cubicBezTo>
                  <a:cubicBezTo>
                    <a:pt x="439" y="451"/>
                    <a:pt x="439" y="452"/>
                    <a:pt x="439" y="452"/>
                  </a:cubicBezTo>
                  <a:cubicBezTo>
                    <a:pt x="440" y="454"/>
                    <a:pt x="441" y="456"/>
                    <a:pt x="441" y="457"/>
                  </a:cubicBezTo>
                  <a:cubicBezTo>
                    <a:pt x="445" y="467"/>
                    <a:pt x="448" y="476"/>
                    <a:pt x="451" y="487"/>
                  </a:cubicBezTo>
                  <a:cubicBezTo>
                    <a:pt x="451" y="489"/>
                    <a:pt x="452" y="491"/>
                    <a:pt x="452" y="494"/>
                  </a:cubicBezTo>
                  <a:cubicBezTo>
                    <a:pt x="452" y="494"/>
                    <a:pt x="452" y="495"/>
                    <a:pt x="452" y="496"/>
                  </a:cubicBezTo>
                  <a:cubicBezTo>
                    <a:pt x="453" y="498"/>
                    <a:pt x="453" y="499"/>
                    <a:pt x="453" y="501"/>
                  </a:cubicBezTo>
                  <a:cubicBezTo>
                    <a:pt x="453" y="502"/>
                    <a:pt x="453" y="503"/>
                    <a:pt x="453" y="504"/>
                  </a:cubicBezTo>
                  <a:cubicBezTo>
                    <a:pt x="454" y="506"/>
                    <a:pt x="454" y="508"/>
                    <a:pt x="454" y="510"/>
                  </a:cubicBezTo>
                  <a:cubicBezTo>
                    <a:pt x="454" y="511"/>
                    <a:pt x="454" y="511"/>
                    <a:pt x="454" y="511"/>
                  </a:cubicBezTo>
                  <a:cubicBezTo>
                    <a:pt x="454" y="514"/>
                    <a:pt x="454" y="516"/>
                    <a:pt x="454" y="519"/>
                  </a:cubicBezTo>
                  <a:lnTo>
                    <a:pt x="454" y="521"/>
                  </a:lnTo>
                  <a:cubicBezTo>
                    <a:pt x="454" y="523"/>
                    <a:pt x="454" y="525"/>
                    <a:pt x="454" y="527"/>
                  </a:cubicBezTo>
                  <a:cubicBezTo>
                    <a:pt x="454" y="527"/>
                    <a:pt x="454" y="528"/>
                    <a:pt x="454" y="529"/>
                  </a:cubicBezTo>
                  <a:cubicBezTo>
                    <a:pt x="454" y="531"/>
                    <a:pt x="454" y="534"/>
                    <a:pt x="454" y="537"/>
                  </a:cubicBezTo>
                  <a:cubicBezTo>
                    <a:pt x="454" y="539"/>
                    <a:pt x="453" y="542"/>
                    <a:pt x="453" y="544"/>
                  </a:cubicBezTo>
                  <a:close/>
                  <a:moveTo>
                    <a:pt x="566" y="596"/>
                  </a:moveTo>
                  <a:lnTo>
                    <a:pt x="575" y="497"/>
                  </a:lnTo>
                  <a:lnTo>
                    <a:pt x="518" y="492"/>
                  </a:lnTo>
                  <a:cubicBezTo>
                    <a:pt x="514" y="464"/>
                    <a:pt x="506" y="438"/>
                    <a:pt x="493" y="414"/>
                  </a:cubicBezTo>
                  <a:lnTo>
                    <a:pt x="537" y="377"/>
                  </a:lnTo>
                  <a:lnTo>
                    <a:pt x="473" y="301"/>
                  </a:lnTo>
                  <a:lnTo>
                    <a:pt x="429" y="338"/>
                  </a:lnTo>
                  <a:cubicBezTo>
                    <a:pt x="408" y="321"/>
                    <a:pt x="383" y="308"/>
                    <a:pt x="356" y="300"/>
                  </a:cubicBezTo>
                  <a:lnTo>
                    <a:pt x="361" y="243"/>
                  </a:lnTo>
                  <a:lnTo>
                    <a:pt x="262" y="235"/>
                  </a:lnTo>
                  <a:lnTo>
                    <a:pt x="258" y="291"/>
                  </a:lnTo>
                  <a:cubicBezTo>
                    <a:pt x="230" y="295"/>
                    <a:pt x="203" y="304"/>
                    <a:pt x="179" y="316"/>
                  </a:cubicBezTo>
                  <a:lnTo>
                    <a:pt x="142" y="273"/>
                  </a:lnTo>
                  <a:lnTo>
                    <a:pt x="66" y="336"/>
                  </a:lnTo>
                  <a:lnTo>
                    <a:pt x="103" y="380"/>
                  </a:lnTo>
                  <a:cubicBezTo>
                    <a:pt x="87" y="402"/>
                    <a:pt x="73" y="426"/>
                    <a:pt x="65" y="453"/>
                  </a:cubicBezTo>
                  <a:lnTo>
                    <a:pt x="8" y="448"/>
                  </a:lnTo>
                  <a:lnTo>
                    <a:pt x="0" y="547"/>
                  </a:lnTo>
                  <a:lnTo>
                    <a:pt x="57" y="552"/>
                  </a:lnTo>
                  <a:cubicBezTo>
                    <a:pt x="60" y="580"/>
                    <a:pt x="69" y="606"/>
                    <a:pt x="82" y="631"/>
                  </a:cubicBezTo>
                  <a:lnTo>
                    <a:pt x="38" y="667"/>
                  </a:lnTo>
                  <a:lnTo>
                    <a:pt x="102" y="743"/>
                  </a:lnTo>
                  <a:lnTo>
                    <a:pt x="145" y="706"/>
                  </a:lnTo>
                  <a:cubicBezTo>
                    <a:pt x="167" y="723"/>
                    <a:pt x="192" y="736"/>
                    <a:pt x="219" y="744"/>
                  </a:cubicBezTo>
                  <a:lnTo>
                    <a:pt x="214" y="801"/>
                  </a:lnTo>
                  <a:lnTo>
                    <a:pt x="312" y="810"/>
                  </a:lnTo>
                  <a:lnTo>
                    <a:pt x="317" y="753"/>
                  </a:lnTo>
                  <a:cubicBezTo>
                    <a:pt x="345" y="749"/>
                    <a:pt x="372" y="741"/>
                    <a:pt x="396" y="728"/>
                  </a:cubicBezTo>
                  <a:lnTo>
                    <a:pt x="432" y="772"/>
                  </a:lnTo>
                  <a:lnTo>
                    <a:pt x="508" y="708"/>
                  </a:lnTo>
                  <a:lnTo>
                    <a:pt x="471" y="664"/>
                  </a:lnTo>
                  <a:cubicBezTo>
                    <a:pt x="488" y="643"/>
                    <a:pt x="501" y="618"/>
                    <a:pt x="509" y="591"/>
                  </a:cubicBezTo>
                  <a:lnTo>
                    <a:pt x="566" y="596"/>
                  </a:lnTo>
                  <a:close/>
                  <a:moveTo>
                    <a:pt x="863" y="462"/>
                  </a:moveTo>
                  <a:cubicBezTo>
                    <a:pt x="863" y="462"/>
                    <a:pt x="862" y="463"/>
                    <a:pt x="862" y="463"/>
                  </a:cubicBezTo>
                  <a:cubicBezTo>
                    <a:pt x="862" y="465"/>
                    <a:pt x="862" y="466"/>
                    <a:pt x="862" y="467"/>
                  </a:cubicBezTo>
                  <a:cubicBezTo>
                    <a:pt x="862" y="468"/>
                    <a:pt x="862" y="468"/>
                    <a:pt x="861" y="469"/>
                  </a:cubicBezTo>
                  <a:cubicBezTo>
                    <a:pt x="861" y="470"/>
                    <a:pt x="861" y="472"/>
                    <a:pt x="860" y="474"/>
                  </a:cubicBezTo>
                  <a:cubicBezTo>
                    <a:pt x="860" y="474"/>
                    <a:pt x="860" y="474"/>
                    <a:pt x="860" y="474"/>
                  </a:cubicBezTo>
                  <a:cubicBezTo>
                    <a:pt x="860" y="476"/>
                    <a:pt x="859" y="477"/>
                    <a:pt x="859" y="479"/>
                  </a:cubicBezTo>
                  <a:cubicBezTo>
                    <a:pt x="859" y="479"/>
                    <a:pt x="859" y="480"/>
                    <a:pt x="858" y="481"/>
                  </a:cubicBezTo>
                  <a:cubicBezTo>
                    <a:pt x="858" y="482"/>
                    <a:pt x="858" y="483"/>
                    <a:pt x="857" y="484"/>
                  </a:cubicBezTo>
                  <a:cubicBezTo>
                    <a:pt x="857" y="485"/>
                    <a:pt x="857" y="485"/>
                    <a:pt x="857" y="486"/>
                  </a:cubicBezTo>
                  <a:cubicBezTo>
                    <a:pt x="854" y="494"/>
                    <a:pt x="850" y="502"/>
                    <a:pt x="845" y="510"/>
                  </a:cubicBezTo>
                  <a:cubicBezTo>
                    <a:pt x="844" y="511"/>
                    <a:pt x="844" y="512"/>
                    <a:pt x="843" y="513"/>
                  </a:cubicBezTo>
                  <a:cubicBezTo>
                    <a:pt x="843" y="513"/>
                    <a:pt x="842" y="513"/>
                    <a:pt x="842" y="513"/>
                  </a:cubicBezTo>
                  <a:cubicBezTo>
                    <a:pt x="842" y="515"/>
                    <a:pt x="841" y="516"/>
                    <a:pt x="840" y="517"/>
                  </a:cubicBezTo>
                  <a:cubicBezTo>
                    <a:pt x="840" y="517"/>
                    <a:pt x="840" y="517"/>
                    <a:pt x="840" y="517"/>
                  </a:cubicBezTo>
                  <a:cubicBezTo>
                    <a:pt x="837" y="520"/>
                    <a:pt x="835" y="524"/>
                    <a:pt x="832" y="527"/>
                  </a:cubicBezTo>
                  <a:cubicBezTo>
                    <a:pt x="832" y="527"/>
                    <a:pt x="831" y="527"/>
                    <a:pt x="831" y="527"/>
                  </a:cubicBezTo>
                  <a:cubicBezTo>
                    <a:pt x="830" y="528"/>
                    <a:pt x="829" y="529"/>
                    <a:pt x="829" y="530"/>
                  </a:cubicBezTo>
                  <a:cubicBezTo>
                    <a:pt x="828" y="530"/>
                    <a:pt x="828" y="530"/>
                    <a:pt x="828" y="530"/>
                  </a:cubicBezTo>
                  <a:cubicBezTo>
                    <a:pt x="824" y="534"/>
                    <a:pt x="820" y="538"/>
                    <a:pt x="815" y="541"/>
                  </a:cubicBezTo>
                  <a:cubicBezTo>
                    <a:pt x="815" y="541"/>
                    <a:pt x="815" y="541"/>
                    <a:pt x="815" y="541"/>
                  </a:cubicBezTo>
                  <a:cubicBezTo>
                    <a:pt x="814" y="542"/>
                    <a:pt x="812" y="543"/>
                    <a:pt x="811" y="544"/>
                  </a:cubicBezTo>
                  <a:cubicBezTo>
                    <a:pt x="811" y="544"/>
                    <a:pt x="811" y="544"/>
                    <a:pt x="811" y="544"/>
                  </a:cubicBezTo>
                  <a:cubicBezTo>
                    <a:pt x="807" y="546"/>
                    <a:pt x="804" y="548"/>
                    <a:pt x="800" y="550"/>
                  </a:cubicBezTo>
                  <a:cubicBezTo>
                    <a:pt x="800" y="550"/>
                    <a:pt x="800" y="550"/>
                    <a:pt x="800" y="551"/>
                  </a:cubicBezTo>
                  <a:cubicBezTo>
                    <a:pt x="799" y="551"/>
                    <a:pt x="797" y="552"/>
                    <a:pt x="796" y="552"/>
                  </a:cubicBezTo>
                  <a:cubicBezTo>
                    <a:pt x="796" y="552"/>
                    <a:pt x="796" y="552"/>
                    <a:pt x="795" y="553"/>
                  </a:cubicBezTo>
                  <a:cubicBezTo>
                    <a:pt x="794" y="553"/>
                    <a:pt x="793" y="554"/>
                    <a:pt x="792" y="554"/>
                  </a:cubicBezTo>
                  <a:cubicBezTo>
                    <a:pt x="785" y="557"/>
                    <a:pt x="778" y="559"/>
                    <a:pt x="771" y="561"/>
                  </a:cubicBezTo>
                  <a:cubicBezTo>
                    <a:pt x="770" y="561"/>
                    <a:pt x="768" y="561"/>
                    <a:pt x="766" y="562"/>
                  </a:cubicBezTo>
                  <a:cubicBezTo>
                    <a:pt x="766" y="562"/>
                    <a:pt x="765" y="562"/>
                    <a:pt x="765" y="562"/>
                  </a:cubicBezTo>
                  <a:cubicBezTo>
                    <a:pt x="763" y="562"/>
                    <a:pt x="762" y="562"/>
                    <a:pt x="761" y="562"/>
                  </a:cubicBezTo>
                  <a:cubicBezTo>
                    <a:pt x="760" y="563"/>
                    <a:pt x="760" y="563"/>
                    <a:pt x="759" y="563"/>
                  </a:cubicBezTo>
                  <a:cubicBezTo>
                    <a:pt x="758" y="563"/>
                    <a:pt x="756" y="563"/>
                    <a:pt x="755" y="563"/>
                  </a:cubicBezTo>
                  <a:cubicBezTo>
                    <a:pt x="754" y="563"/>
                    <a:pt x="754" y="563"/>
                    <a:pt x="754" y="563"/>
                  </a:cubicBezTo>
                  <a:cubicBezTo>
                    <a:pt x="752" y="563"/>
                    <a:pt x="751" y="563"/>
                    <a:pt x="749" y="563"/>
                  </a:cubicBezTo>
                  <a:cubicBezTo>
                    <a:pt x="748" y="563"/>
                    <a:pt x="748" y="563"/>
                    <a:pt x="747" y="563"/>
                  </a:cubicBezTo>
                  <a:cubicBezTo>
                    <a:pt x="746" y="563"/>
                    <a:pt x="745" y="563"/>
                    <a:pt x="743" y="563"/>
                  </a:cubicBezTo>
                  <a:cubicBezTo>
                    <a:pt x="743" y="563"/>
                    <a:pt x="742" y="563"/>
                    <a:pt x="742" y="563"/>
                  </a:cubicBezTo>
                  <a:cubicBezTo>
                    <a:pt x="740" y="563"/>
                    <a:pt x="738" y="563"/>
                    <a:pt x="736" y="563"/>
                  </a:cubicBezTo>
                  <a:cubicBezTo>
                    <a:pt x="734" y="563"/>
                    <a:pt x="733" y="563"/>
                    <a:pt x="731" y="562"/>
                  </a:cubicBezTo>
                  <a:cubicBezTo>
                    <a:pt x="730" y="562"/>
                    <a:pt x="730" y="562"/>
                    <a:pt x="729" y="562"/>
                  </a:cubicBezTo>
                  <a:cubicBezTo>
                    <a:pt x="728" y="562"/>
                    <a:pt x="727" y="562"/>
                    <a:pt x="725" y="562"/>
                  </a:cubicBezTo>
                  <a:cubicBezTo>
                    <a:pt x="725" y="561"/>
                    <a:pt x="724" y="561"/>
                    <a:pt x="724" y="561"/>
                  </a:cubicBezTo>
                  <a:cubicBezTo>
                    <a:pt x="722" y="561"/>
                    <a:pt x="720" y="561"/>
                    <a:pt x="719" y="560"/>
                  </a:cubicBezTo>
                  <a:cubicBezTo>
                    <a:pt x="718" y="560"/>
                    <a:pt x="718" y="560"/>
                    <a:pt x="718" y="560"/>
                  </a:cubicBezTo>
                  <a:cubicBezTo>
                    <a:pt x="717" y="560"/>
                    <a:pt x="715" y="559"/>
                    <a:pt x="714" y="559"/>
                  </a:cubicBezTo>
                  <a:cubicBezTo>
                    <a:pt x="713" y="559"/>
                    <a:pt x="712" y="558"/>
                    <a:pt x="712" y="558"/>
                  </a:cubicBezTo>
                  <a:cubicBezTo>
                    <a:pt x="711" y="558"/>
                    <a:pt x="710" y="558"/>
                    <a:pt x="708" y="557"/>
                  </a:cubicBezTo>
                  <a:cubicBezTo>
                    <a:pt x="708" y="557"/>
                    <a:pt x="707" y="557"/>
                    <a:pt x="707" y="557"/>
                  </a:cubicBezTo>
                  <a:cubicBezTo>
                    <a:pt x="705" y="556"/>
                    <a:pt x="704" y="555"/>
                    <a:pt x="702" y="555"/>
                  </a:cubicBezTo>
                  <a:cubicBezTo>
                    <a:pt x="695" y="552"/>
                    <a:pt x="689" y="549"/>
                    <a:pt x="683" y="545"/>
                  </a:cubicBezTo>
                  <a:cubicBezTo>
                    <a:pt x="682" y="544"/>
                    <a:pt x="681" y="543"/>
                    <a:pt x="680" y="543"/>
                  </a:cubicBezTo>
                  <a:cubicBezTo>
                    <a:pt x="679" y="542"/>
                    <a:pt x="679" y="542"/>
                    <a:pt x="679" y="542"/>
                  </a:cubicBezTo>
                  <a:cubicBezTo>
                    <a:pt x="678" y="541"/>
                    <a:pt x="677" y="541"/>
                    <a:pt x="676" y="540"/>
                  </a:cubicBezTo>
                  <a:cubicBezTo>
                    <a:pt x="676" y="540"/>
                    <a:pt x="676" y="540"/>
                    <a:pt x="675" y="539"/>
                  </a:cubicBezTo>
                  <a:cubicBezTo>
                    <a:pt x="672" y="537"/>
                    <a:pt x="669" y="534"/>
                    <a:pt x="666" y="531"/>
                  </a:cubicBezTo>
                  <a:cubicBezTo>
                    <a:pt x="666" y="531"/>
                    <a:pt x="666" y="531"/>
                    <a:pt x="665" y="531"/>
                  </a:cubicBezTo>
                  <a:cubicBezTo>
                    <a:pt x="665" y="530"/>
                    <a:pt x="664" y="529"/>
                    <a:pt x="663" y="528"/>
                  </a:cubicBezTo>
                  <a:cubicBezTo>
                    <a:pt x="663" y="528"/>
                    <a:pt x="662" y="528"/>
                    <a:pt x="662" y="528"/>
                  </a:cubicBezTo>
                  <a:cubicBezTo>
                    <a:pt x="658" y="524"/>
                    <a:pt x="655" y="520"/>
                    <a:pt x="651" y="515"/>
                  </a:cubicBezTo>
                  <a:cubicBezTo>
                    <a:pt x="651" y="515"/>
                    <a:pt x="651" y="515"/>
                    <a:pt x="651" y="514"/>
                  </a:cubicBezTo>
                  <a:cubicBezTo>
                    <a:pt x="650" y="513"/>
                    <a:pt x="649" y="512"/>
                    <a:pt x="649" y="511"/>
                  </a:cubicBezTo>
                  <a:cubicBezTo>
                    <a:pt x="649" y="511"/>
                    <a:pt x="649" y="511"/>
                    <a:pt x="648" y="511"/>
                  </a:cubicBezTo>
                  <a:cubicBezTo>
                    <a:pt x="646" y="507"/>
                    <a:pt x="644" y="504"/>
                    <a:pt x="642" y="500"/>
                  </a:cubicBezTo>
                  <a:cubicBezTo>
                    <a:pt x="642" y="500"/>
                    <a:pt x="642" y="500"/>
                    <a:pt x="642" y="500"/>
                  </a:cubicBezTo>
                  <a:cubicBezTo>
                    <a:pt x="641" y="498"/>
                    <a:pt x="641" y="497"/>
                    <a:pt x="640" y="496"/>
                  </a:cubicBezTo>
                  <a:cubicBezTo>
                    <a:pt x="640" y="496"/>
                    <a:pt x="640" y="495"/>
                    <a:pt x="640" y="495"/>
                  </a:cubicBezTo>
                  <a:cubicBezTo>
                    <a:pt x="639" y="494"/>
                    <a:pt x="639" y="493"/>
                    <a:pt x="638" y="492"/>
                  </a:cubicBezTo>
                  <a:cubicBezTo>
                    <a:pt x="635" y="484"/>
                    <a:pt x="632" y="475"/>
                    <a:pt x="631" y="466"/>
                  </a:cubicBezTo>
                  <a:cubicBezTo>
                    <a:pt x="631" y="466"/>
                    <a:pt x="631" y="465"/>
                    <a:pt x="630" y="464"/>
                  </a:cubicBezTo>
                  <a:cubicBezTo>
                    <a:pt x="630" y="463"/>
                    <a:pt x="630" y="462"/>
                    <a:pt x="630" y="461"/>
                  </a:cubicBezTo>
                  <a:cubicBezTo>
                    <a:pt x="630" y="460"/>
                    <a:pt x="630" y="460"/>
                    <a:pt x="630" y="459"/>
                  </a:cubicBezTo>
                  <a:cubicBezTo>
                    <a:pt x="630" y="458"/>
                    <a:pt x="629" y="456"/>
                    <a:pt x="629" y="454"/>
                  </a:cubicBezTo>
                  <a:cubicBezTo>
                    <a:pt x="629" y="454"/>
                    <a:pt x="629" y="454"/>
                    <a:pt x="629" y="454"/>
                  </a:cubicBezTo>
                  <a:cubicBezTo>
                    <a:pt x="629" y="452"/>
                    <a:pt x="629" y="450"/>
                    <a:pt x="629" y="449"/>
                  </a:cubicBezTo>
                  <a:cubicBezTo>
                    <a:pt x="629" y="448"/>
                    <a:pt x="629" y="448"/>
                    <a:pt x="629" y="447"/>
                  </a:cubicBezTo>
                  <a:cubicBezTo>
                    <a:pt x="629" y="446"/>
                    <a:pt x="629" y="444"/>
                    <a:pt x="629" y="443"/>
                  </a:cubicBezTo>
                  <a:cubicBezTo>
                    <a:pt x="629" y="443"/>
                    <a:pt x="629" y="442"/>
                    <a:pt x="629" y="441"/>
                  </a:cubicBezTo>
                  <a:cubicBezTo>
                    <a:pt x="629" y="440"/>
                    <a:pt x="629" y="438"/>
                    <a:pt x="629" y="436"/>
                  </a:cubicBezTo>
                  <a:cubicBezTo>
                    <a:pt x="630" y="434"/>
                    <a:pt x="630" y="432"/>
                    <a:pt x="630" y="431"/>
                  </a:cubicBezTo>
                  <a:cubicBezTo>
                    <a:pt x="630" y="430"/>
                    <a:pt x="630" y="430"/>
                    <a:pt x="630" y="429"/>
                  </a:cubicBezTo>
                  <a:cubicBezTo>
                    <a:pt x="630" y="428"/>
                    <a:pt x="631" y="426"/>
                    <a:pt x="631" y="425"/>
                  </a:cubicBezTo>
                  <a:cubicBezTo>
                    <a:pt x="631" y="425"/>
                    <a:pt x="631" y="424"/>
                    <a:pt x="631" y="424"/>
                  </a:cubicBezTo>
                  <a:cubicBezTo>
                    <a:pt x="632" y="422"/>
                    <a:pt x="632" y="420"/>
                    <a:pt x="632" y="418"/>
                  </a:cubicBezTo>
                  <a:cubicBezTo>
                    <a:pt x="632" y="418"/>
                    <a:pt x="632" y="418"/>
                    <a:pt x="632" y="418"/>
                  </a:cubicBezTo>
                  <a:cubicBezTo>
                    <a:pt x="633" y="416"/>
                    <a:pt x="633" y="415"/>
                    <a:pt x="634" y="413"/>
                  </a:cubicBezTo>
                  <a:cubicBezTo>
                    <a:pt x="634" y="413"/>
                    <a:pt x="634" y="412"/>
                    <a:pt x="634" y="412"/>
                  </a:cubicBezTo>
                  <a:cubicBezTo>
                    <a:pt x="635" y="410"/>
                    <a:pt x="635" y="409"/>
                    <a:pt x="635" y="408"/>
                  </a:cubicBezTo>
                  <a:cubicBezTo>
                    <a:pt x="635" y="408"/>
                    <a:pt x="636" y="407"/>
                    <a:pt x="636" y="407"/>
                  </a:cubicBezTo>
                  <a:cubicBezTo>
                    <a:pt x="636" y="405"/>
                    <a:pt x="637" y="403"/>
                    <a:pt x="638" y="402"/>
                  </a:cubicBezTo>
                  <a:cubicBezTo>
                    <a:pt x="638" y="402"/>
                    <a:pt x="638" y="402"/>
                    <a:pt x="638" y="402"/>
                  </a:cubicBezTo>
                  <a:cubicBezTo>
                    <a:pt x="640" y="395"/>
                    <a:pt x="644" y="389"/>
                    <a:pt x="648" y="383"/>
                  </a:cubicBezTo>
                  <a:cubicBezTo>
                    <a:pt x="648" y="382"/>
                    <a:pt x="649" y="380"/>
                    <a:pt x="650" y="379"/>
                  </a:cubicBezTo>
                  <a:cubicBezTo>
                    <a:pt x="650" y="379"/>
                    <a:pt x="650" y="379"/>
                    <a:pt x="650" y="379"/>
                  </a:cubicBezTo>
                  <a:cubicBezTo>
                    <a:pt x="651" y="378"/>
                    <a:pt x="652" y="377"/>
                    <a:pt x="653" y="376"/>
                  </a:cubicBezTo>
                  <a:cubicBezTo>
                    <a:pt x="653" y="375"/>
                    <a:pt x="653" y="375"/>
                    <a:pt x="653" y="375"/>
                  </a:cubicBezTo>
                  <a:cubicBezTo>
                    <a:pt x="655" y="372"/>
                    <a:pt x="658" y="369"/>
                    <a:pt x="661" y="366"/>
                  </a:cubicBezTo>
                  <a:cubicBezTo>
                    <a:pt x="661" y="366"/>
                    <a:pt x="661" y="365"/>
                    <a:pt x="661" y="365"/>
                  </a:cubicBezTo>
                  <a:cubicBezTo>
                    <a:pt x="662" y="364"/>
                    <a:pt x="663" y="363"/>
                    <a:pt x="664" y="363"/>
                  </a:cubicBezTo>
                  <a:cubicBezTo>
                    <a:pt x="664" y="362"/>
                    <a:pt x="664" y="362"/>
                    <a:pt x="665" y="362"/>
                  </a:cubicBezTo>
                  <a:cubicBezTo>
                    <a:pt x="669" y="358"/>
                    <a:pt x="673" y="355"/>
                    <a:pt x="677" y="351"/>
                  </a:cubicBezTo>
                  <a:cubicBezTo>
                    <a:pt x="678" y="351"/>
                    <a:pt x="678" y="351"/>
                    <a:pt x="678" y="351"/>
                  </a:cubicBezTo>
                  <a:cubicBezTo>
                    <a:pt x="679" y="350"/>
                    <a:pt x="680" y="349"/>
                    <a:pt x="681" y="349"/>
                  </a:cubicBezTo>
                  <a:cubicBezTo>
                    <a:pt x="681" y="348"/>
                    <a:pt x="682" y="348"/>
                    <a:pt x="682" y="348"/>
                  </a:cubicBezTo>
                  <a:cubicBezTo>
                    <a:pt x="685" y="346"/>
                    <a:pt x="689" y="344"/>
                    <a:pt x="692" y="342"/>
                  </a:cubicBezTo>
                  <a:cubicBezTo>
                    <a:pt x="693" y="342"/>
                    <a:pt x="693" y="342"/>
                    <a:pt x="693" y="342"/>
                  </a:cubicBezTo>
                  <a:cubicBezTo>
                    <a:pt x="694" y="341"/>
                    <a:pt x="695" y="341"/>
                    <a:pt x="696" y="340"/>
                  </a:cubicBezTo>
                  <a:cubicBezTo>
                    <a:pt x="697" y="340"/>
                    <a:pt x="697" y="340"/>
                    <a:pt x="697" y="340"/>
                  </a:cubicBezTo>
                  <a:cubicBezTo>
                    <a:pt x="698" y="339"/>
                    <a:pt x="700" y="339"/>
                    <a:pt x="701" y="338"/>
                  </a:cubicBezTo>
                  <a:cubicBezTo>
                    <a:pt x="707" y="335"/>
                    <a:pt x="714" y="333"/>
                    <a:pt x="721" y="331"/>
                  </a:cubicBezTo>
                  <a:cubicBezTo>
                    <a:pt x="723" y="331"/>
                    <a:pt x="725" y="331"/>
                    <a:pt x="726" y="331"/>
                  </a:cubicBezTo>
                  <a:cubicBezTo>
                    <a:pt x="727" y="330"/>
                    <a:pt x="727" y="330"/>
                    <a:pt x="728" y="330"/>
                  </a:cubicBezTo>
                  <a:cubicBezTo>
                    <a:pt x="729" y="330"/>
                    <a:pt x="730" y="330"/>
                    <a:pt x="732" y="330"/>
                  </a:cubicBezTo>
                  <a:cubicBezTo>
                    <a:pt x="732" y="330"/>
                    <a:pt x="733" y="330"/>
                    <a:pt x="733" y="330"/>
                  </a:cubicBezTo>
                  <a:cubicBezTo>
                    <a:pt x="735" y="329"/>
                    <a:pt x="736" y="329"/>
                    <a:pt x="738" y="329"/>
                  </a:cubicBezTo>
                  <a:cubicBezTo>
                    <a:pt x="738" y="329"/>
                    <a:pt x="738" y="329"/>
                    <a:pt x="739" y="329"/>
                  </a:cubicBezTo>
                  <a:cubicBezTo>
                    <a:pt x="740" y="329"/>
                    <a:pt x="742" y="329"/>
                    <a:pt x="744" y="329"/>
                  </a:cubicBezTo>
                  <a:cubicBezTo>
                    <a:pt x="744" y="329"/>
                    <a:pt x="745" y="329"/>
                    <a:pt x="745" y="329"/>
                  </a:cubicBezTo>
                  <a:cubicBezTo>
                    <a:pt x="747" y="329"/>
                    <a:pt x="748" y="329"/>
                    <a:pt x="749" y="329"/>
                  </a:cubicBezTo>
                  <a:cubicBezTo>
                    <a:pt x="750" y="329"/>
                    <a:pt x="750" y="329"/>
                    <a:pt x="751" y="329"/>
                  </a:cubicBezTo>
                  <a:cubicBezTo>
                    <a:pt x="753" y="329"/>
                    <a:pt x="755" y="329"/>
                    <a:pt x="756" y="329"/>
                  </a:cubicBezTo>
                  <a:cubicBezTo>
                    <a:pt x="758" y="329"/>
                    <a:pt x="760" y="330"/>
                    <a:pt x="762" y="330"/>
                  </a:cubicBezTo>
                  <a:cubicBezTo>
                    <a:pt x="762" y="330"/>
                    <a:pt x="763" y="330"/>
                    <a:pt x="763" y="330"/>
                  </a:cubicBezTo>
                  <a:cubicBezTo>
                    <a:pt x="765" y="330"/>
                    <a:pt x="766" y="330"/>
                    <a:pt x="767" y="331"/>
                  </a:cubicBezTo>
                  <a:cubicBezTo>
                    <a:pt x="768" y="331"/>
                    <a:pt x="768" y="331"/>
                    <a:pt x="769" y="331"/>
                  </a:cubicBezTo>
                  <a:cubicBezTo>
                    <a:pt x="771" y="331"/>
                    <a:pt x="772" y="332"/>
                    <a:pt x="774" y="332"/>
                  </a:cubicBezTo>
                  <a:cubicBezTo>
                    <a:pt x="774" y="332"/>
                    <a:pt x="774" y="332"/>
                    <a:pt x="775" y="332"/>
                  </a:cubicBezTo>
                  <a:cubicBezTo>
                    <a:pt x="776" y="333"/>
                    <a:pt x="778" y="333"/>
                    <a:pt x="779" y="333"/>
                  </a:cubicBezTo>
                  <a:cubicBezTo>
                    <a:pt x="780" y="334"/>
                    <a:pt x="780" y="334"/>
                    <a:pt x="781" y="334"/>
                  </a:cubicBezTo>
                  <a:cubicBezTo>
                    <a:pt x="782" y="334"/>
                    <a:pt x="783" y="335"/>
                    <a:pt x="784" y="335"/>
                  </a:cubicBezTo>
                  <a:cubicBezTo>
                    <a:pt x="785" y="335"/>
                    <a:pt x="785" y="335"/>
                    <a:pt x="786" y="336"/>
                  </a:cubicBezTo>
                  <a:cubicBezTo>
                    <a:pt x="787" y="336"/>
                    <a:pt x="789" y="337"/>
                    <a:pt x="791" y="337"/>
                  </a:cubicBezTo>
                  <a:cubicBezTo>
                    <a:pt x="797" y="340"/>
                    <a:pt x="804" y="344"/>
                    <a:pt x="810" y="347"/>
                  </a:cubicBezTo>
                  <a:cubicBezTo>
                    <a:pt x="811" y="348"/>
                    <a:pt x="812" y="349"/>
                    <a:pt x="813" y="350"/>
                  </a:cubicBezTo>
                  <a:cubicBezTo>
                    <a:pt x="813" y="350"/>
                    <a:pt x="813" y="350"/>
                    <a:pt x="814" y="350"/>
                  </a:cubicBezTo>
                  <a:cubicBezTo>
                    <a:pt x="815" y="351"/>
                    <a:pt x="816" y="352"/>
                    <a:pt x="817" y="352"/>
                  </a:cubicBezTo>
                  <a:cubicBezTo>
                    <a:pt x="817" y="353"/>
                    <a:pt x="817" y="353"/>
                    <a:pt x="817" y="353"/>
                  </a:cubicBezTo>
                  <a:cubicBezTo>
                    <a:pt x="821" y="355"/>
                    <a:pt x="824" y="358"/>
                    <a:pt x="827" y="361"/>
                  </a:cubicBezTo>
                  <a:cubicBezTo>
                    <a:pt x="827" y="361"/>
                    <a:pt x="827" y="361"/>
                    <a:pt x="827" y="361"/>
                  </a:cubicBezTo>
                  <a:cubicBezTo>
                    <a:pt x="828" y="362"/>
                    <a:pt x="829" y="363"/>
                    <a:pt x="830" y="364"/>
                  </a:cubicBezTo>
                  <a:cubicBezTo>
                    <a:pt x="830" y="364"/>
                    <a:pt x="830" y="364"/>
                    <a:pt x="831" y="364"/>
                  </a:cubicBezTo>
                  <a:cubicBezTo>
                    <a:pt x="834" y="368"/>
                    <a:pt x="838" y="373"/>
                    <a:pt x="841" y="377"/>
                  </a:cubicBezTo>
                  <a:cubicBezTo>
                    <a:pt x="841" y="377"/>
                    <a:pt x="842" y="378"/>
                    <a:pt x="842" y="378"/>
                  </a:cubicBezTo>
                  <a:cubicBezTo>
                    <a:pt x="842" y="379"/>
                    <a:pt x="843" y="380"/>
                    <a:pt x="844" y="381"/>
                  </a:cubicBezTo>
                  <a:cubicBezTo>
                    <a:pt x="844" y="381"/>
                    <a:pt x="844" y="381"/>
                    <a:pt x="844" y="382"/>
                  </a:cubicBezTo>
                  <a:cubicBezTo>
                    <a:pt x="847" y="385"/>
                    <a:pt x="849" y="389"/>
                    <a:pt x="851" y="392"/>
                  </a:cubicBezTo>
                  <a:cubicBezTo>
                    <a:pt x="851" y="392"/>
                    <a:pt x="851" y="393"/>
                    <a:pt x="851" y="393"/>
                  </a:cubicBezTo>
                  <a:cubicBezTo>
                    <a:pt x="851" y="394"/>
                    <a:pt x="852" y="395"/>
                    <a:pt x="852" y="396"/>
                  </a:cubicBezTo>
                  <a:cubicBezTo>
                    <a:pt x="853" y="396"/>
                    <a:pt x="853" y="397"/>
                    <a:pt x="853" y="397"/>
                  </a:cubicBezTo>
                  <a:cubicBezTo>
                    <a:pt x="853" y="398"/>
                    <a:pt x="854" y="399"/>
                    <a:pt x="854" y="401"/>
                  </a:cubicBezTo>
                  <a:cubicBezTo>
                    <a:pt x="857" y="407"/>
                    <a:pt x="859" y="414"/>
                    <a:pt x="861" y="421"/>
                  </a:cubicBezTo>
                  <a:cubicBezTo>
                    <a:pt x="861" y="423"/>
                    <a:pt x="862" y="424"/>
                    <a:pt x="862" y="426"/>
                  </a:cubicBezTo>
                  <a:cubicBezTo>
                    <a:pt x="862" y="427"/>
                    <a:pt x="862" y="427"/>
                    <a:pt x="862" y="428"/>
                  </a:cubicBezTo>
                  <a:cubicBezTo>
                    <a:pt x="862" y="429"/>
                    <a:pt x="863" y="430"/>
                    <a:pt x="863" y="431"/>
                  </a:cubicBezTo>
                  <a:cubicBezTo>
                    <a:pt x="863" y="432"/>
                    <a:pt x="863" y="433"/>
                    <a:pt x="863" y="433"/>
                  </a:cubicBezTo>
                  <a:cubicBezTo>
                    <a:pt x="863" y="435"/>
                    <a:pt x="863" y="436"/>
                    <a:pt x="863" y="438"/>
                  </a:cubicBezTo>
                  <a:cubicBezTo>
                    <a:pt x="863" y="438"/>
                    <a:pt x="863" y="438"/>
                    <a:pt x="863" y="438"/>
                  </a:cubicBezTo>
                  <a:cubicBezTo>
                    <a:pt x="863" y="440"/>
                    <a:pt x="864" y="442"/>
                    <a:pt x="864" y="444"/>
                  </a:cubicBezTo>
                  <a:lnTo>
                    <a:pt x="864" y="445"/>
                  </a:lnTo>
                  <a:cubicBezTo>
                    <a:pt x="864" y="447"/>
                    <a:pt x="864" y="448"/>
                    <a:pt x="864" y="449"/>
                  </a:cubicBezTo>
                  <a:cubicBezTo>
                    <a:pt x="864" y="450"/>
                    <a:pt x="864" y="450"/>
                    <a:pt x="864" y="451"/>
                  </a:cubicBezTo>
                  <a:cubicBezTo>
                    <a:pt x="863" y="453"/>
                    <a:pt x="863" y="454"/>
                    <a:pt x="863" y="456"/>
                  </a:cubicBezTo>
                  <a:cubicBezTo>
                    <a:pt x="863" y="458"/>
                    <a:pt x="863" y="460"/>
                    <a:pt x="863" y="462"/>
                  </a:cubicBezTo>
                  <a:close/>
                  <a:moveTo>
                    <a:pt x="942" y="498"/>
                  </a:moveTo>
                  <a:lnTo>
                    <a:pt x="948" y="429"/>
                  </a:lnTo>
                  <a:lnTo>
                    <a:pt x="908" y="425"/>
                  </a:lnTo>
                  <a:cubicBezTo>
                    <a:pt x="906" y="406"/>
                    <a:pt x="900" y="387"/>
                    <a:pt x="891" y="370"/>
                  </a:cubicBezTo>
                  <a:lnTo>
                    <a:pt x="922" y="344"/>
                  </a:lnTo>
                  <a:lnTo>
                    <a:pt x="877" y="291"/>
                  </a:lnTo>
                  <a:lnTo>
                    <a:pt x="846" y="317"/>
                  </a:lnTo>
                  <a:cubicBezTo>
                    <a:pt x="831" y="305"/>
                    <a:pt x="814" y="296"/>
                    <a:pt x="795" y="290"/>
                  </a:cubicBezTo>
                  <a:lnTo>
                    <a:pt x="798" y="250"/>
                  </a:lnTo>
                  <a:lnTo>
                    <a:pt x="729" y="244"/>
                  </a:lnTo>
                  <a:lnTo>
                    <a:pt x="725" y="284"/>
                  </a:lnTo>
                  <a:cubicBezTo>
                    <a:pt x="706" y="287"/>
                    <a:pt x="687" y="293"/>
                    <a:pt x="670" y="302"/>
                  </a:cubicBezTo>
                  <a:lnTo>
                    <a:pt x="644" y="271"/>
                  </a:lnTo>
                  <a:lnTo>
                    <a:pt x="591" y="316"/>
                  </a:lnTo>
                  <a:lnTo>
                    <a:pt x="617" y="346"/>
                  </a:lnTo>
                  <a:cubicBezTo>
                    <a:pt x="605" y="362"/>
                    <a:pt x="596" y="379"/>
                    <a:pt x="590" y="398"/>
                  </a:cubicBezTo>
                  <a:lnTo>
                    <a:pt x="550" y="394"/>
                  </a:lnTo>
                  <a:lnTo>
                    <a:pt x="544" y="464"/>
                  </a:lnTo>
                  <a:lnTo>
                    <a:pt x="584" y="467"/>
                  </a:lnTo>
                  <a:cubicBezTo>
                    <a:pt x="587" y="487"/>
                    <a:pt x="593" y="505"/>
                    <a:pt x="602" y="522"/>
                  </a:cubicBezTo>
                  <a:lnTo>
                    <a:pt x="571" y="548"/>
                  </a:lnTo>
                  <a:lnTo>
                    <a:pt x="616" y="601"/>
                  </a:lnTo>
                  <a:lnTo>
                    <a:pt x="647" y="575"/>
                  </a:lnTo>
                  <a:cubicBezTo>
                    <a:pt x="662" y="587"/>
                    <a:pt x="679" y="596"/>
                    <a:pt x="698" y="602"/>
                  </a:cubicBezTo>
                  <a:lnTo>
                    <a:pt x="694" y="642"/>
                  </a:lnTo>
                  <a:lnTo>
                    <a:pt x="764" y="648"/>
                  </a:lnTo>
                  <a:lnTo>
                    <a:pt x="767" y="608"/>
                  </a:lnTo>
                  <a:cubicBezTo>
                    <a:pt x="787" y="606"/>
                    <a:pt x="805" y="600"/>
                    <a:pt x="822" y="591"/>
                  </a:cubicBezTo>
                  <a:lnTo>
                    <a:pt x="848" y="621"/>
                  </a:lnTo>
                  <a:lnTo>
                    <a:pt x="901" y="577"/>
                  </a:lnTo>
                  <a:lnTo>
                    <a:pt x="876" y="546"/>
                  </a:lnTo>
                  <a:cubicBezTo>
                    <a:pt x="887" y="531"/>
                    <a:pt x="896" y="513"/>
                    <a:pt x="902" y="494"/>
                  </a:cubicBezTo>
                  <a:lnTo>
                    <a:pt x="942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23"/>
          <p:cNvGrpSpPr/>
          <p:nvPr/>
        </p:nvGrpSpPr>
        <p:grpSpPr bwMode="auto">
          <a:xfrm>
            <a:off x="6066837" y="3360260"/>
            <a:ext cx="576262" cy="576262"/>
            <a:chOff x="6170389" y="4163727"/>
            <a:chExt cx="576064" cy="576064"/>
          </a:xfrm>
        </p:grpSpPr>
        <p:sp>
          <p:nvSpPr>
            <p:cNvPr id="18" name="圆角矩形 12"/>
            <p:cNvSpPr>
              <a:spLocks noChangeArrowheads="1"/>
            </p:cNvSpPr>
            <p:nvPr/>
          </p:nvSpPr>
          <p:spPr bwMode="auto">
            <a:xfrm>
              <a:off x="6170389" y="4163727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rgbClr val="113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6278404" y="4253861"/>
              <a:ext cx="378197" cy="364816"/>
            </a:xfrm>
            <a:custGeom>
              <a:avLst/>
              <a:gdLst>
                <a:gd name="T0" fmla="*/ 2147483646 w 1022"/>
                <a:gd name="T1" fmla="*/ 2147483646 h 973"/>
                <a:gd name="T2" fmla="*/ 2147483646 w 1022"/>
                <a:gd name="T3" fmla="*/ 2147483646 h 973"/>
                <a:gd name="T4" fmla="*/ 2147483646 w 1022"/>
                <a:gd name="T5" fmla="*/ 2147483646 h 973"/>
                <a:gd name="T6" fmla="*/ 2147483646 w 1022"/>
                <a:gd name="T7" fmla="*/ 2147483646 h 973"/>
                <a:gd name="T8" fmla="*/ 2147483646 w 1022"/>
                <a:gd name="T9" fmla="*/ 2147483646 h 973"/>
                <a:gd name="T10" fmla="*/ 2147483646 w 1022"/>
                <a:gd name="T11" fmla="*/ 2147483646 h 973"/>
                <a:gd name="T12" fmla="*/ 2147483646 w 1022"/>
                <a:gd name="T13" fmla="*/ 2147483646 h 973"/>
                <a:gd name="T14" fmla="*/ 2147483646 w 1022"/>
                <a:gd name="T15" fmla="*/ 2147483646 h 973"/>
                <a:gd name="T16" fmla="*/ 2147483646 w 1022"/>
                <a:gd name="T17" fmla="*/ 2147483646 h 973"/>
                <a:gd name="T18" fmla="*/ 2147483646 w 1022"/>
                <a:gd name="T19" fmla="*/ 2147483646 h 973"/>
                <a:gd name="T20" fmla="*/ 2147483646 w 1022"/>
                <a:gd name="T21" fmla="*/ 2147483646 h 973"/>
                <a:gd name="T22" fmla="*/ 2147483646 w 1022"/>
                <a:gd name="T23" fmla="*/ 2147483646 h 973"/>
                <a:gd name="T24" fmla="*/ 2147483646 w 1022"/>
                <a:gd name="T25" fmla="*/ 2147483646 h 973"/>
                <a:gd name="T26" fmla="*/ 2147483646 w 1022"/>
                <a:gd name="T27" fmla="*/ 2147483646 h 973"/>
                <a:gd name="T28" fmla="*/ 2147483646 w 1022"/>
                <a:gd name="T29" fmla="*/ 2147483646 h 973"/>
                <a:gd name="T30" fmla="*/ 2147483646 w 1022"/>
                <a:gd name="T31" fmla="*/ 2147483646 h 973"/>
                <a:gd name="T32" fmla="*/ 2147483646 w 1022"/>
                <a:gd name="T33" fmla="*/ 2147483646 h 973"/>
                <a:gd name="T34" fmla="*/ 2147483646 w 1022"/>
                <a:gd name="T35" fmla="*/ 2147483646 h 973"/>
                <a:gd name="T36" fmla="*/ 2147483646 w 1022"/>
                <a:gd name="T37" fmla="*/ 2147483646 h 973"/>
                <a:gd name="T38" fmla="*/ 2147483646 w 1022"/>
                <a:gd name="T39" fmla="*/ 2147483646 h 973"/>
                <a:gd name="T40" fmla="*/ 2147483646 w 1022"/>
                <a:gd name="T41" fmla="*/ 2147483646 h 973"/>
                <a:gd name="T42" fmla="*/ 2147483646 w 1022"/>
                <a:gd name="T43" fmla="*/ 2147483646 h 973"/>
                <a:gd name="T44" fmla="*/ 2147483646 w 1022"/>
                <a:gd name="T45" fmla="*/ 2147483646 h 973"/>
                <a:gd name="T46" fmla="*/ 2147483646 w 1022"/>
                <a:gd name="T47" fmla="*/ 2147483646 h 973"/>
                <a:gd name="T48" fmla="*/ 2147483646 w 1022"/>
                <a:gd name="T49" fmla="*/ 2147483646 h 973"/>
                <a:gd name="T50" fmla="*/ 2147483646 w 1022"/>
                <a:gd name="T51" fmla="*/ 2147483646 h 973"/>
                <a:gd name="T52" fmla="*/ 2147483646 w 1022"/>
                <a:gd name="T53" fmla="*/ 2147483646 h 973"/>
                <a:gd name="T54" fmla="*/ 2147483646 w 1022"/>
                <a:gd name="T55" fmla="*/ 2147483646 h 973"/>
                <a:gd name="T56" fmla="*/ 2147483646 w 1022"/>
                <a:gd name="T57" fmla="*/ 2147483646 h 973"/>
                <a:gd name="T58" fmla="*/ 2147483646 w 1022"/>
                <a:gd name="T59" fmla="*/ 2147483646 h 973"/>
                <a:gd name="T60" fmla="*/ 2147483646 w 1022"/>
                <a:gd name="T61" fmla="*/ 2147483646 h 973"/>
                <a:gd name="T62" fmla="*/ 2147483646 w 1022"/>
                <a:gd name="T63" fmla="*/ 2147483646 h 973"/>
                <a:gd name="T64" fmla="*/ 2147483646 w 1022"/>
                <a:gd name="T65" fmla="*/ 2147483646 h 973"/>
                <a:gd name="T66" fmla="*/ 2147483646 w 1022"/>
                <a:gd name="T67" fmla="*/ 2147483646 h 973"/>
                <a:gd name="T68" fmla="*/ 2147483646 w 1022"/>
                <a:gd name="T69" fmla="*/ 2147483646 h 973"/>
                <a:gd name="T70" fmla="*/ 2147483646 w 1022"/>
                <a:gd name="T71" fmla="*/ 2147483646 h 973"/>
                <a:gd name="T72" fmla="*/ 2147483646 w 1022"/>
                <a:gd name="T73" fmla="*/ 2147483646 h 973"/>
                <a:gd name="T74" fmla="*/ 2147483646 w 1022"/>
                <a:gd name="T75" fmla="*/ 2147483646 h 973"/>
                <a:gd name="T76" fmla="*/ 2147483646 w 1022"/>
                <a:gd name="T77" fmla="*/ 2147483646 h 973"/>
                <a:gd name="T78" fmla="*/ 2147483646 w 1022"/>
                <a:gd name="T79" fmla="*/ 2147483646 h 973"/>
                <a:gd name="T80" fmla="*/ 2147483646 w 1022"/>
                <a:gd name="T81" fmla="*/ 2147483646 h 973"/>
                <a:gd name="T82" fmla="*/ 2147483646 w 1022"/>
                <a:gd name="T83" fmla="*/ 2147483646 h 973"/>
                <a:gd name="T84" fmla="*/ 2147483646 w 1022"/>
                <a:gd name="T85" fmla="*/ 2147483646 h 973"/>
                <a:gd name="T86" fmla="*/ 2147483646 w 1022"/>
                <a:gd name="T87" fmla="*/ 2147483646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22" h="973">
                  <a:moveTo>
                    <a:pt x="596" y="882"/>
                  </a:moveTo>
                  <a:lnTo>
                    <a:pt x="426" y="882"/>
                  </a:lnTo>
                  <a:cubicBezTo>
                    <a:pt x="414" y="882"/>
                    <a:pt x="403" y="892"/>
                    <a:pt x="403" y="904"/>
                  </a:cubicBezTo>
                  <a:cubicBezTo>
                    <a:pt x="403" y="916"/>
                    <a:pt x="414" y="926"/>
                    <a:pt x="426" y="926"/>
                  </a:cubicBezTo>
                  <a:lnTo>
                    <a:pt x="596" y="926"/>
                  </a:lnTo>
                  <a:cubicBezTo>
                    <a:pt x="609" y="926"/>
                    <a:pt x="619" y="916"/>
                    <a:pt x="619" y="904"/>
                  </a:cubicBezTo>
                  <a:cubicBezTo>
                    <a:pt x="619" y="892"/>
                    <a:pt x="609" y="882"/>
                    <a:pt x="596" y="882"/>
                  </a:cubicBezTo>
                  <a:close/>
                  <a:moveTo>
                    <a:pt x="596" y="813"/>
                  </a:moveTo>
                  <a:lnTo>
                    <a:pt x="596" y="813"/>
                  </a:lnTo>
                  <a:lnTo>
                    <a:pt x="426" y="813"/>
                  </a:lnTo>
                  <a:cubicBezTo>
                    <a:pt x="414" y="813"/>
                    <a:pt x="403" y="823"/>
                    <a:pt x="403" y="835"/>
                  </a:cubicBezTo>
                  <a:cubicBezTo>
                    <a:pt x="403" y="848"/>
                    <a:pt x="414" y="858"/>
                    <a:pt x="426" y="858"/>
                  </a:cubicBezTo>
                  <a:lnTo>
                    <a:pt x="596" y="858"/>
                  </a:lnTo>
                  <a:cubicBezTo>
                    <a:pt x="609" y="858"/>
                    <a:pt x="619" y="848"/>
                    <a:pt x="619" y="835"/>
                  </a:cubicBezTo>
                  <a:cubicBezTo>
                    <a:pt x="619" y="823"/>
                    <a:pt x="609" y="813"/>
                    <a:pt x="596" y="813"/>
                  </a:cubicBezTo>
                  <a:close/>
                  <a:moveTo>
                    <a:pt x="511" y="973"/>
                  </a:moveTo>
                  <a:lnTo>
                    <a:pt x="511" y="973"/>
                  </a:lnTo>
                  <a:lnTo>
                    <a:pt x="585" y="946"/>
                  </a:lnTo>
                  <a:lnTo>
                    <a:pt x="437" y="946"/>
                  </a:lnTo>
                  <a:lnTo>
                    <a:pt x="511" y="973"/>
                  </a:lnTo>
                  <a:close/>
                  <a:moveTo>
                    <a:pt x="514" y="261"/>
                  </a:moveTo>
                  <a:lnTo>
                    <a:pt x="514" y="261"/>
                  </a:lnTo>
                  <a:lnTo>
                    <a:pt x="508" y="261"/>
                  </a:lnTo>
                  <a:cubicBezTo>
                    <a:pt x="384" y="261"/>
                    <a:pt x="272" y="362"/>
                    <a:pt x="272" y="486"/>
                  </a:cubicBezTo>
                  <a:cubicBezTo>
                    <a:pt x="272" y="611"/>
                    <a:pt x="377" y="682"/>
                    <a:pt x="388" y="721"/>
                  </a:cubicBezTo>
                  <a:cubicBezTo>
                    <a:pt x="398" y="759"/>
                    <a:pt x="388" y="778"/>
                    <a:pt x="416" y="787"/>
                  </a:cubicBezTo>
                  <a:cubicBezTo>
                    <a:pt x="444" y="796"/>
                    <a:pt x="508" y="794"/>
                    <a:pt x="508" y="794"/>
                  </a:cubicBezTo>
                  <a:lnTo>
                    <a:pt x="514" y="794"/>
                  </a:lnTo>
                  <a:cubicBezTo>
                    <a:pt x="514" y="794"/>
                    <a:pt x="578" y="796"/>
                    <a:pt x="606" y="787"/>
                  </a:cubicBezTo>
                  <a:cubicBezTo>
                    <a:pt x="634" y="778"/>
                    <a:pt x="624" y="759"/>
                    <a:pt x="634" y="721"/>
                  </a:cubicBezTo>
                  <a:cubicBezTo>
                    <a:pt x="645" y="682"/>
                    <a:pt x="750" y="611"/>
                    <a:pt x="750" y="486"/>
                  </a:cubicBezTo>
                  <a:cubicBezTo>
                    <a:pt x="750" y="362"/>
                    <a:pt x="638" y="261"/>
                    <a:pt x="514" y="261"/>
                  </a:cubicBezTo>
                  <a:close/>
                  <a:moveTo>
                    <a:pt x="201" y="527"/>
                  </a:moveTo>
                  <a:lnTo>
                    <a:pt x="201" y="527"/>
                  </a:lnTo>
                  <a:cubicBezTo>
                    <a:pt x="201" y="509"/>
                    <a:pt x="183" y="495"/>
                    <a:pt x="162" y="495"/>
                  </a:cubicBezTo>
                  <a:lnTo>
                    <a:pt x="39" y="495"/>
                  </a:lnTo>
                  <a:cubicBezTo>
                    <a:pt x="17" y="495"/>
                    <a:pt x="0" y="509"/>
                    <a:pt x="0" y="527"/>
                  </a:cubicBezTo>
                  <a:cubicBezTo>
                    <a:pt x="0" y="544"/>
                    <a:pt x="17" y="558"/>
                    <a:pt x="39" y="558"/>
                  </a:cubicBezTo>
                  <a:lnTo>
                    <a:pt x="162" y="558"/>
                  </a:lnTo>
                  <a:cubicBezTo>
                    <a:pt x="183" y="558"/>
                    <a:pt x="201" y="544"/>
                    <a:pt x="201" y="527"/>
                  </a:cubicBezTo>
                  <a:close/>
                  <a:moveTo>
                    <a:pt x="983" y="495"/>
                  </a:moveTo>
                  <a:lnTo>
                    <a:pt x="983" y="495"/>
                  </a:lnTo>
                  <a:lnTo>
                    <a:pt x="860" y="495"/>
                  </a:lnTo>
                  <a:cubicBezTo>
                    <a:pt x="839" y="495"/>
                    <a:pt x="822" y="509"/>
                    <a:pt x="822" y="527"/>
                  </a:cubicBezTo>
                  <a:cubicBezTo>
                    <a:pt x="822" y="544"/>
                    <a:pt x="839" y="558"/>
                    <a:pt x="860" y="558"/>
                  </a:cubicBezTo>
                  <a:lnTo>
                    <a:pt x="983" y="558"/>
                  </a:lnTo>
                  <a:cubicBezTo>
                    <a:pt x="1005" y="558"/>
                    <a:pt x="1022" y="544"/>
                    <a:pt x="1022" y="527"/>
                  </a:cubicBezTo>
                  <a:cubicBezTo>
                    <a:pt x="1022" y="509"/>
                    <a:pt x="1005" y="495"/>
                    <a:pt x="983" y="495"/>
                  </a:cubicBezTo>
                  <a:close/>
                  <a:moveTo>
                    <a:pt x="782" y="296"/>
                  </a:moveTo>
                  <a:lnTo>
                    <a:pt x="782" y="296"/>
                  </a:lnTo>
                  <a:lnTo>
                    <a:pt x="869" y="209"/>
                  </a:lnTo>
                  <a:cubicBezTo>
                    <a:pt x="885" y="194"/>
                    <a:pt x="887" y="172"/>
                    <a:pt x="874" y="159"/>
                  </a:cubicBezTo>
                  <a:cubicBezTo>
                    <a:pt x="862" y="147"/>
                    <a:pt x="839" y="149"/>
                    <a:pt x="824" y="164"/>
                  </a:cubicBezTo>
                  <a:lnTo>
                    <a:pt x="737" y="251"/>
                  </a:lnTo>
                  <a:cubicBezTo>
                    <a:pt x="722" y="266"/>
                    <a:pt x="720" y="289"/>
                    <a:pt x="732" y="301"/>
                  </a:cubicBezTo>
                  <a:cubicBezTo>
                    <a:pt x="745" y="314"/>
                    <a:pt x="767" y="311"/>
                    <a:pt x="782" y="296"/>
                  </a:cubicBezTo>
                  <a:close/>
                  <a:moveTo>
                    <a:pt x="508" y="201"/>
                  </a:moveTo>
                  <a:lnTo>
                    <a:pt x="508" y="201"/>
                  </a:lnTo>
                  <a:cubicBezTo>
                    <a:pt x="526" y="201"/>
                    <a:pt x="540" y="183"/>
                    <a:pt x="540" y="162"/>
                  </a:cubicBezTo>
                  <a:lnTo>
                    <a:pt x="540" y="39"/>
                  </a:lnTo>
                  <a:cubicBezTo>
                    <a:pt x="540" y="18"/>
                    <a:pt x="526" y="0"/>
                    <a:pt x="508" y="0"/>
                  </a:cubicBezTo>
                  <a:cubicBezTo>
                    <a:pt x="491" y="0"/>
                    <a:pt x="476" y="18"/>
                    <a:pt x="476" y="39"/>
                  </a:cubicBezTo>
                  <a:lnTo>
                    <a:pt x="476" y="162"/>
                  </a:lnTo>
                  <a:cubicBezTo>
                    <a:pt x="476" y="183"/>
                    <a:pt x="491" y="201"/>
                    <a:pt x="508" y="201"/>
                  </a:cubicBezTo>
                  <a:close/>
                  <a:moveTo>
                    <a:pt x="229" y="283"/>
                  </a:moveTo>
                  <a:lnTo>
                    <a:pt x="229" y="283"/>
                  </a:lnTo>
                  <a:cubicBezTo>
                    <a:pt x="244" y="299"/>
                    <a:pt x="267" y="301"/>
                    <a:pt x="279" y="288"/>
                  </a:cubicBezTo>
                  <a:cubicBezTo>
                    <a:pt x="292" y="276"/>
                    <a:pt x="289" y="254"/>
                    <a:pt x="274" y="238"/>
                  </a:cubicBezTo>
                  <a:lnTo>
                    <a:pt x="187" y="151"/>
                  </a:lnTo>
                  <a:cubicBezTo>
                    <a:pt x="172" y="136"/>
                    <a:pt x="149" y="134"/>
                    <a:pt x="137" y="146"/>
                  </a:cubicBezTo>
                  <a:cubicBezTo>
                    <a:pt x="125" y="159"/>
                    <a:pt x="127" y="181"/>
                    <a:pt x="142" y="196"/>
                  </a:cubicBezTo>
                  <a:lnTo>
                    <a:pt x="229" y="283"/>
                  </a:lnTo>
                  <a:close/>
                  <a:moveTo>
                    <a:pt x="240" y="756"/>
                  </a:moveTo>
                  <a:lnTo>
                    <a:pt x="240" y="756"/>
                  </a:lnTo>
                  <a:lnTo>
                    <a:pt x="153" y="843"/>
                  </a:lnTo>
                  <a:cubicBezTo>
                    <a:pt x="137" y="859"/>
                    <a:pt x="135" y="881"/>
                    <a:pt x="148" y="894"/>
                  </a:cubicBezTo>
                  <a:cubicBezTo>
                    <a:pt x="160" y="906"/>
                    <a:pt x="183" y="904"/>
                    <a:pt x="198" y="889"/>
                  </a:cubicBezTo>
                  <a:lnTo>
                    <a:pt x="285" y="802"/>
                  </a:lnTo>
                  <a:cubicBezTo>
                    <a:pt x="300" y="786"/>
                    <a:pt x="302" y="764"/>
                    <a:pt x="290" y="751"/>
                  </a:cubicBezTo>
                  <a:cubicBezTo>
                    <a:pt x="277" y="739"/>
                    <a:pt x="255" y="741"/>
                    <a:pt x="240" y="756"/>
                  </a:cubicBezTo>
                  <a:close/>
                  <a:moveTo>
                    <a:pt x="793" y="769"/>
                  </a:moveTo>
                  <a:lnTo>
                    <a:pt x="793" y="769"/>
                  </a:lnTo>
                  <a:cubicBezTo>
                    <a:pt x="778" y="754"/>
                    <a:pt x="755" y="752"/>
                    <a:pt x="743" y="764"/>
                  </a:cubicBezTo>
                  <a:cubicBezTo>
                    <a:pt x="731" y="777"/>
                    <a:pt x="733" y="799"/>
                    <a:pt x="748" y="814"/>
                  </a:cubicBezTo>
                  <a:lnTo>
                    <a:pt x="835" y="901"/>
                  </a:lnTo>
                  <a:cubicBezTo>
                    <a:pt x="850" y="916"/>
                    <a:pt x="873" y="919"/>
                    <a:pt x="885" y="906"/>
                  </a:cubicBezTo>
                  <a:cubicBezTo>
                    <a:pt x="897" y="894"/>
                    <a:pt x="895" y="871"/>
                    <a:pt x="880" y="856"/>
                  </a:cubicBezTo>
                  <a:lnTo>
                    <a:pt x="793" y="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22"/>
          <p:cNvGrpSpPr/>
          <p:nvPr/>
        </p:nvGrpSpPr>
        <p:grpSpPr bwMode="auto">
          <a:xfrm>
            <a:off x="6066837" y="2568097"/>
            <a:ext cx="576262" cy="576263"/>
            <a:chOff x="6170389" y="3371639"/>
            <a:chExt cx="576064" cy="576064"/>
          </a:xfrm>
        </p:grpSpPr>
        <p:sp>
          <p:nvSpPr>
            <p:cNvPr id="21" name="圆角矩形 11"/>
            <p:cNvSpPr>
              <a:spLocks noChangeArrowheads="1"/>
            </p:cNvSpPr>
            <p:nvPr/>
          </p:nvSpPr>
          <p:spPr bwMode="auto">
            <a:xfrm>
              <a:off x="6170389" y="3371639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rgbClr val="113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293383" y="3504805"/>
              <a:ext cx="330076" cy="309733"/>
            </a:xfrm>
            <a:custGeom>
              <a:avLst/>
              <a:gdLst>
                <a:gd name="T0" fmla="*/ 0 w 957"/>
                <a:gd name="T1" fmla="*/ 2147483646 h 885"/>
                <a:gd name="T2" fmla="*/ 2147483646 w 957"/>
                <a:gd name="T3" fmla="*/ 2147483646 h 885"/>
                <a:gd name="T4" fmla="*/ 2147483646 w 957"/>
                <a:gd name="T5" fmla="*/ 2147483646 h 885"/>
                <a:gd name="T6" fmla="*/ 2147483646 w 957"/>
                <a:gd name="T7" fmla="*/ 2147483646 h 885"/>
                <a:gd name="T8" fmla="*/ 2147483646 w 957"/>
                <a:gd name="T9" fmla="*/ 2147483646 h 885"/>
                <a:gd name="T10" fmla="*/ 2147483646 w 957"/>
                <a:gd name="T11" fmla="*/ 2147483646 h 885"/>
                <a:gd name="T12" fmla="*/ 2147483646 w 957"/>
                <a:gd name="T13" fmla="*/ 2147483646 h 885"/>
                <a:gd name="T14" fmla="*/ 2147483646 w 957"/>
                <a:gd name="T15" fmla="*/ 2147483646 h 885"/>
                <a:gd name="T16" fmla="*/ 2147483646 w 957"/>
                <a:gd name="T17" fmla="*/ 2147483646 h 885"/>
                <a:gd name="T18" fmla="*/ 2147483646 w 957"/>
                <a:gd name="T19" fmla="*/ 2147483646 h 885"/>
                <a:gd name="T20" fmla="*/ 0 w 957"/>
                <a:gd name="T21" fmla="*/ 2147483646 h 885"/>
                <a:gd name="T22" fmla="*/ 2147483646 w 957"/>
                <a:gd name="T23" fmla="*/ 2147483646 h 885"/>
                <a:gd name="T24" fmla="*/ 2147483646 w 957"/>
                <a:gd name="T25" fmla="*/ 2147483646 h 885"/>
                <a:gd name="T26" fmla="*/ 2147483646 w 957"/>
                <a:gd name="T27" fmla="*/ 2147483646 h 885"/>
                <a:gd name="T28" fmla="*/ 2147483646 w 957"/>
                <a:gd name="T29" fmla="*/ 2147483646 h 885"/>
                <a:gd name="T30" fmla="*/ 2147483646 w 957"/>
                <a:gd name="T31" fmla="*/ 2147483646 h 885"/>
                <a:gd name="T32" fmla="*/ 2147483646 w 957"/>
                <a:gd name="T33" fmla="*/ 2147483646 h 885"/>
                <a:gd name="T34" fmla="*/ 2147483646 w 957"/>
                <a:gd name="T35" fmla="*/ 2147483646 h 885"/>
                <a:gd name="T36" fmla="*/ 2147483646 w 957"/>
                <a:gd name="T37" fmla="*/ 2147483646 h 885"/>
                <a:gd name="T38" fmla="*/ 2147483646 w 957"/>
                <a:gd name="T39" fmla="*/ 2147483646 h 885"/>
                <a:gd name="T40" fmla="*/ 2147483646 w 957"/>
                <a:gd name="T41" fmla="*/ 2147483646 h 885"/>
                <a:gd name="T42" fmla="*/ 2147483646 w 957"/>
                <a:gd name="T43" fmla="*/ 2147483646 h 885"/>
                <a:gd name="T44" fmla="*/ 2147483646 w 957"/>
                <a:gd name="T45" fmla="*/ 2147483646 h 885"/>
                <a:gd name="T46" fmla="*/ 2147483646 w 957"/>
                <a:gd name="T47" fmla="*/ 2147483646 h 885"/>
                <a:gd name="T48" fmla="*/ 2147483646 w 957"/>
                <a:gd name="T49" fmla="*/ 2147483646 h 885"/>
                <a:gd name="T50" fmla="*/ 2147483646 w 957"/>
                <a:gd name="T51" fmla="*/ 2147483646 h 885"/>
                <a:gd name="T52" fmla="*/ 2147483646 w 957"/>
                <a:gd name="T53" fmla="*/ 2147483646 h 885"/>
                <a:gd name="T54" fmla="*/ 2147483646 w 957"/>
                <a:gd name="T55" fmla="*/ 2147483646 h 885"/>
                <a:gd name="T56" fmla="*/ 2147483646 w 957"/>
                <a:gd name="T57" fmla="*/ 2147483646 h 885"/>
                <a:gd name="T58" fmla="*/ 2147483646 w 957"/>
                <a:gd name="T59" fmla="*/ 2147483646 h 885"/>
                <a:gd name="T60" fmla="*/ 2147483646 w 957"/>
                <a:gd name="T61" fmla="*/ 2147483646 h 885"/>
                <a:gd name="T62" fmla="*/ 2147483646 w 957"/>
                <a:gd name="T63" fmla="*/ 2147483646 h 885"/>
                <a:gd name="T64" fmla="*/ 2147483646 w 957"/>
                <a:gd name="T65" fmla="*/ 2147483646 h 885"/>
                <a:gd name="T66" fmla="*/ 2147483646 w 957"/>
                <a:gd name="T67" fmla="*/ 2147483646 h 885"/>
                <a:gd name="T68" fmla="*/ 2147483646 w 957"/>
                <a:gd name="T69" fmla="*/ 2147483646 h 885"/>
                <a:gd name="T70" fmla="*/ 2147483646 w 957"/>
                <a:gd name="T71" fmla="*/ 2147483646 h 885"/>
                <a:gd name="T72" fmla="*/ 2147483646 w 957"/>
                <a:gd name="T73" fmla="*/ 2147483646 h 885"/>
                <a:gd name="T74" fmla="*/ 2147483646 w 957"/>
                <a:gd name="T75" fmla="*/ 2147483646 h 885"/>
                <a:gd name="T76" fmla="*/ 2147483646 w 957"/>
                <a:gd name="T77" fmla="*/ 2147483646 h 885"/>
                <a:gd name="T78" fmla="*/ 2147483646 w 957"/>
                <a:gd name="T79" fmla="*/ 2147483646 h 885"/>
                <a:gd name="T80" fmla="*/ 2147483646 w 957"/>
                <a:gd name="T81" fmla="*/ 2147483646 h 885"/>
                <a:gd name="T82" fmla="*/ 2147483646 w 957"/>
                <a:gd name="T83" fmla="*/ 2147483646 h 885"/>
                <a:gd name="T84" fmla="*/ 2147483646 w 957"/>
                <a:gd name="T85" fmla="*/ 2147483646 h 885"/>
                <a:gd name="T86" fmla="*/ 2147483646 w 957"/>
                <a:gd name="T87" fmla="*/ 2147483646 h 885"/>
                <a:gd name="T88" fmla="*/ 2147483646 w 957"/>
                <a:gd name="T89" fmla="*/ 2147483646 h 885"/>
                <a:gd name="T90" fmla="*/ 2147483646 w 957"/>
                <a:gd name="T91" fmla="*/ 2147483646 h 885"/>
                <a:gd name="T92" fmla="*/ 2147483646 w 957"/>
                <a:gd name="T93" fmla="*/ 2147483646 h 8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7" h="885">
                  <a:moveTo>
                    <a:pt x="0" y="155"/>
                  </a:moveTo>
                  <a:cubicBezTo>
                    <a:pt x="0" y="278"/>
                    <a:pt x="0" y="400"/>
                    <a:pt x="0" y="523"/>
                  </a:cubicBezTo>
                  <a:cubicBezTo>
                    <a:pt x="0" y="533"/>
                    <a:pt x="161" y="687"/>
                    <a:pt x="181" y="707"/>
                  </a:cubicBezTo>
                  <a:cubicBezTo>
                    <a:pt x="202" y="728"/>
                    <a:pt x="355" y="885"/>
                    <a:pt x="368" y="885"/>
                  </a:cubicBezTo>
                  <a:cubicBezTo>
                    <a:pt x="442" y="885"/>
                    <a:pt x="516" y="885"/>
                    <a:pt x="589" y="885"/>
                  </a:cubicBezTo>
                  <a:cubicBezTo>
                    <a:pt x="620" y="885"/>
                    <a:pt x="632" y="856"/>
                    <a:pt x="645" y="837"/>
                  </a:cubicBezTo>
                  <a:cubicBezTo>
                    <a:pt x="645" y="684"/>
                    <a:pt x="645" y="532"/>
                    <a:pt x="645" y="380"/>
                  </a:cubicBezTo>
                  <a:cubicBezTo>
                    <a:pt x="631" y="385"/>
                    <a:pt x="590" y="368"/>
                    <a:pt x="582" y="391"/>
                  </a:cubicBezTo>
                  <a:cubicBezTo>
                    <a:pt x="577" y="401"/>
                    <a:pt x="582" y="573"/>
                    <a:pt x="582" y="608"/>
                  </a:cubicBezTo>
                  <a:cubicBezTo>
                    <a:pt x="582" y="643"/>
                    <a:pt x="592" y="822"/>
                    <a:pt x="567" y="822"/>
                  </a:cubicBezTo>
                  <a:cubicBezTo>
                    <a:pt x="507" y="822"/>
                    <a:pt x="447" y="822"/>
                    <a:pt x="387" y="822"/>
                  </a:cubicBezTo>
                  <a:cubicBezTo>
                    <a:pt x="368" y="822"/>
                    <a:pt x="376" y="760"/>
                    <a:pt x="376" y="741"/>
                  </a:cubicBezTo>
                  <a:cubicBezTo>
                    <a:pt x="376" y="710"/>
                    <a:pt x="376" y="679"/>
                    <a:pt x="376" y="649"/>
                  </a:cubicBezTo>
                  <a:cubicBezTo>
                    <a:pt x="376" y="565"/>
                    <a:pt x="376" y="551"/>
                    <a:pt x="324" y="516"/>
                  </a:cubicBezTo>
                  <a:cubicBezTo>
                    <a:pt x="300" y="516"/>
                    <a:pt x="301" y="509"/>
                    <a:pt x="280" y="509"/>
                  </a:cubicBezTo>
                  <a:cubicBezTo>
                    <a:pt x="209" y="509"/>
                    <a:pt x="137" y="509"/>
                    <a:pt x="66" y="509"/>
                  </a:cubicBezTo>
                  <a:cubicBezTo>
                    <a:pt x="66" y="398"/>
                    <a:pt x="66" y="287"/>
                    <a:pt x="66" y="177"/>
                  </a:cubicBezTo>
                  <a:cubicBezTo>
                    <a:pt x="66" y="168"/>
                    <a:pt x="69" y="169"/>
                    <a:pt x="74" y="162"/>
                  </a:cubicBezTo>
                  <a:cubicBezTo>
                    <a:pt x="155" y="162"/>
                    <a:pt x="236" y="162"/>
                    <a:pt x="317" y="162"/>
                  </a:cubicBezTo>
                  <a:cubicBezTo>
                    <a:pt x="333" y="151"/>
                    <a:pt x="375" y="115"/>
                    <a:pt x="376" y="92"/>
                  </a:cubicBezTo>
                  <a:cubicBezTo>
                    <a:pt x="274" y="92"/>
                    <a:pt x="172" y="92"/>
                    <a:pt x="70" y="92"/>
                  </a:cubicBezTo>
                  <a:cubicBezTo>
                    <a:pt x="42" y="92"/>
                    <a:pt x="0" y="131"/>
                    <a:pt x="0" y="155"/>
                  </a:cubicBezTo>
                  <a:close/>
                  <a:moveTo>
                    <a:pt x="505" y="215"/>
                  </a:moveTo>
                  <a:lnTo>
                    <a:pt x="538" y="182"/>
                  </a:lnTo>
                  <a:lnTo>
                    <a:pt x="505" y="149"/>
                  </a:lnTo>
                  <a:cubicBezTo>
                    <a:pt x="504" y="148"/>
                    <a:pt x="504" y="146"/>
                    <a:pt x="505" y="145"/>
                  </a:cubicBezTo>
                  <a:lnTo>
                    <a:pt x="527" y="123"/>
                  </a:lnTo>
                  <a:cubicBezTo>
                    <a:pt x="528" y="122"/>
                    <a:pt x="530" y="122"/>
                    <a:pt x="531" y="123"/>
                  </a:cubicBezTo>
                  <a:lnTo>
                    <a:pt x="564" y="156"/>
                  </a:lnTo>
                  <a:lnTo>
                    <a:pt x="597" y="123"/>
                  </a:lnTo>
                  <a:cubicBezTo>
                    <a:pt x="599" y="122"/>
                    <a:pt x="601" y="122"/>
                    <a:pt x="602" y="123"/>
                  </a:cubicBezTo>
                  <a:lnTo>
                    <a:pt x="624" y="145"/>
                  </a:lnTo>
                  <a:cubicBezTo>
                    <a:pt x="625" y="146"/>
                    <a:pt x="625" y="148"/>
                    <a:pt x="624" y="149"/>
                  </a:cubicBezTo>
                  <a:lnTo>
                    <a:pt x="591" y="182"/>
                  </a:lnTo>
                  <a:lnTo>
                    <a:pt x="624" y="215"/>
                  </a:lnTo>
                  <a:cubicBezTo>
                    <a:pt x="625" y="217"/>
                    <a:pt x="625" y="219"/>
                    <a:pt x="624" y="220"/>
                  </a:cubicBezTo>
                  <a:lnTo>
                    <a:pt x="602" y="242"/>
                  </a:lnTo>
                  <a:cubicBezTo>
                    <a:pt x="601" y="243"/>
                    <a:pt x="599" y="243"/>
                    <a:pt x="597" y="242"/>
                  </a:cubicBezTo>
                  <a:lnTo>
                    <a:pt x="564" y="209"/>
                  </a:lnTo>
                  <a:lnTo>
                    <a:pt x="531" y="242"/>
                  </a:lnTo>
                  <a:cubicBezTo>
                    <a:pt x="530" y="243"/>
                    <a:pt x="528" y="243"/>
                    <a:pt x="527" y="242"/>
                  </a:cubicBezTo>
                  <a:lnTo>
                    <a:pt x="505" y="220"/>
                  </a:lnTo>
                  <a:cubicBezTo>
                    <a:pt x="504" y="219"/>
                    <a:pt x="504" y="217"/>
                    <a:pt x="505" y="215"/>
                  </a:cubicBezTo>
                  <a:close/>
                  <a:moveTo>
                    <a:pt x="780" y="332"/>
                  </a:moveTo>
                  <a:lnTo>
                    <a:pt x="944" y="496"/>
                  </a:lnTo>
                  <a:cubicBezTo>
                    <a:pt x="957" y="509"/>
                    <a:pt x="957" y="530"/>
                    <a:pt x="944" y="543"/>
                  </a:cubicBezTo>
                  <a:lnTo>
                    <a:pt x="925" y="562"/>
                  </a:lnTo>
                  <a:cubicBezTo>
                    <a:pt x="912" y="575"/>
                    <a:pt x="891" y="575"/>
                    <a:pt x="878" y="562"/>
                  </a:cubicBezTo>
                  <a:lnTo>
                    <a:pt x="714" y="398"/>
                  </a:lnTo>
                  <a:lnTo>
                    <a:pt x="780" y="332"/>
                  </a:lnTo>
                  <a:close/>
                  <a:moveTo>
                    <a:pt x="447" y="65"/>
                  </a:moveTo>
                  <a:cubicBezTo>
                    <a:pt x="512" y="0"/>
                    <a:pt x="617" y="0"/>
                    <a:pt x="682" y="65"/>
                  </a:cubicBezTo>
                  <a:cubicBezTo>
                    <a:pt x="740" y="123"/>
                    <a:pt x="747" y="213"/>
                    <a:pt x="701" y="278"/>
                  </a:cubicBezTo>
                  <a:lnTo>
                    <a:pt x="754" y="331"/>
                  </a:lnTo>
                  <a:cubicBezTo>
                    <a:pt x="756" y="333"/>
                    <a:pt x="756" y="337"/>
                    <a:pt x="754" y="339"/>
                  </a:cubicBezTo>
                  <a:lnTo>
                    <a:pt x="721" y="372"/>
                  </a:lnTo>
                  <a:cubicBezTo>
                    <a:pt x="719" y="374"/>
                    <a:pt x="715" y="374"/>
                    <a:pt x="713" y="372"/>
                  </a:cubicBezTo>
                  <a:lnTo>
                    <a:pt x="660" y="319"/>
                  </a:lnTo>
                  <a:cubicBezTo>
                    <a:pt x="595" y="364"/>
                    <a:pt x="505" y="358"/>
                    <a:pt x="447" y="300"/>
                  </a:cubicBezTo>
                  <a:cubicBezTo>
                    <a:pt x="382" y="235"/>
                    <a:pt x="382" y="130"/>
                    <a:pt x="447" y="65"/>
                  </a:cubicBezTo>
                  <a:close/>
                  <a:moveTo>
                    <a:pt x="486" y="104"/>
                  </a:moveTo>
                  <a:cubicBezTo>
                    <a:pt x="529" y="60"/>
                    <a:pt x="600" y="60"/>
                    <a:pt x="643" y="104"/>
                  </a:cubicBezTo>
                  <a:cubicBezTo>
                    <a:pt x="687" y="147"/>
                    <a:pt x="687" y="218"/>
                    <a:pt x="643" y="261"/>
                  </a:cubicBezTo>
                  <a:cubicBezTo>
                    <a:pt x="600" y="305"/>
                    <a:pt x="529" y="305"/>
                    <a:pt x="486" y="261"/>
                  </a:cubicBezTo>
                  <a:cubicBezTo>
                    <a:pt x="442" y="218"/>
                    <a:pt x="442" y="147"/>
                    <a:pt x="486" y="104"/>
                  </a:cubicBezTo>
                  <a:close/>
                  <a:moveTo>
                    <a:pt x="306" y="770"/>
                  </a:moveTo>
                  <a:cubicBezTo>
                    <a:pt x="304" y="706"/>
                    <a:pt x="303" y="643"/>
                    <a:pt x="302" y="579"/>
                  </a:cubicBezTo>
                  <a:cubicBezTo>
                    <a:pt x="241" y="579"/>
                    <a:pt x="179" y="579"/>
                    <a:pt x="118" y="579"/>
                  </a:cubicBezTo>
                  <a:cubicBezTo>
                    <a:pt x="117" y="580"/>
                    <a:pt x="116" y="581"/>
                    <a:pt x="115" y="581"/>
                  </a:cubicBezTo>
                  <a:cubicBezTo>
                    <a:pt x="179" y="644"/>
                    <a:pt x="242" y="707"/>
                    <a:pt x="306" y="770"/>
                  </a:cubicBezTo>
                  <a:close/>
                  <a:moveTo>
                    <a:pt x="110" y="225"/>
                  </a:moveTo>
                  <a:cubicBezTo>
                    <a:pt x="110" y="233"/>
                    <a:pt x="110" y="242"/>
                    <a:pt x="110" y="250"/>
                  </a:cubicBezTo>
                  <a:cubicBezTo>
                    <a:pt x="110" y="259"/>
                    <a:pt x="116" y="265"/>
                    <a:pt x="125" y="265"/>
                  </a:cubicBezTo>
                  <a:cubicBezTo>
                    <a:pt x="209" y="265"/>
                    <a:pt x="292" y="265"/>
                    <a:pt x="376" y="265"/>
                  </a:cubicBezTo>
                  <a:cubicBezTo>
                    <a:pt x="399" y="265"/>
                    <a:pt x="394" y="228"/>
                    <a:pt x="387" y="214"/>
                  </a:cubicBezTo>
                  <a:cubicBezTo>
                    <a:pt x="338" y="214"/>
                    <a:pt x="288" y="214"/>
                    <a:pt x="239" y="214"/>
                  </a:cubicBezTo>
                  <a:cubicBezTo>
                    <a:pt x="209" y="214"/>
                    <a:pt x="110" y="206"/>
                    <a:pt x="110" y="225"/>
                  </a:cubicBezTo>
                  <a:close/>
                  <a:moveTo>
                    <a:pt x="110" y="405"/>
                  </a:moveTo>
                  <a:cubicBezTo>
                    <a:pt x="110" y="416"/>
                    <a:pt x="110" y="427"/>
                    <a:pt x="110" y="439"/>
                  </a:cubicBezTo>
                  <a:cubicBezTo>
                    <a:pt x="110" y="447"/>
                    <a:pt x="113" y="450"/>
                    <a:pt x="121" y="450"/>
                  </a:cubicBezTo>
                  <a:cubicBezTo>
                    <a:pt x="211" y="450"/>
                    <a:pt x="301" y="450"/>
                    <a:pt x="390" y="450"/>
                  </a:cubicBezTo>
                  <a:cubicBezTo>
                    <a:pt x="392" y="440"/>
                    <a:pt x="400" y="402"/>
                    <a:pt x="379" y="402"/>
                  </a:cubicBezTo>
                  <a:cubicBezTo>
                    <a:pt x="296" y="402"/>
                    <a:pt x="212" y="402"/>
                    <a:pt x="129" y="402"/>
                  </a:cubicBezTo>
                  <a:cubicBezTo>
                    <a:pt x="123" y="402"/>
                    <a:pt x="115" y="404"/>
                    <a:pt x="110" y="405"/>
                  </a:cubicBezTo>
                  <a:close/>
                  <a:moveTo>
                    <a:pt x="110" y="328"/>
                  </a:moveTo>
                  <a:cubicBezTo>
                    <a:pt x="110" y="333"/>
                    <a:pt x="110" y="338"/>
                    <a:pt x="110" y="343"/>
                  </a:cubicBezTo>
                  <a:cubicBezTo>
                    <a:pt x="110" y="351"/>
                    <a:pt x="113" y="351"/>
                    <a:pt x="118" y="357"/>
                  </a:cubicBezTo>
                  <a:cubicBezTo>
                    <a:pt x="205" y="357"/>
                    <a:pt x="292" y="357"/>
                    <a:pt x="379" y="357"/>
                  </a:cubicBezTo>
                  <a:cubicBezTo>
                    <a:pt x="384" y="355"/>
                    <a:pt x="389" y="353"/>
                    <a:pt x="394" y="350"/>
                  </a:cubicBezTo>
                  <a:cubicBezTo>
                    <a:pt x="394" y="344"/>
                    <a:pt x="394" y="338"/>
                    <a:pt x="394" y="332"/>
                  </a:cubicBezTo>
                  <a:cubicBezTo>
                    <a:pt x="394" y="320"/>
                    <a:pt x="390" y="317"/>
                    <a:pt x="387" y="309"/>
                  </a:cubicBezTo>
                  <a:cubicBezTo>
                    <a:pt x="336" y="309"/>
                    <a:pt x="286" y="309"/>
                    <a:pt x="236" y="309"/>
                  </a:cubicBezTo>
                  <a:cubicBezTo>
                    <a:pt x="211" y="309"/>
                    <a:pt x="187" y="309"/>
                    <a:pt x="162" y="309"/>
                  </a:cubicBezTo>
                  <a:cubicBezTo>
                    <a:pt x="131" y="310"/>
                    <a:pt x="110" y="299"/>
                    <a:pt x="110" y="3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圆角矩形 10"/>
          <p:cNvSpPr>
            <a:spLocks noChangeArrowheads="1"/>
          </p:cNvSpPr>
          <p:nvPr/>
        </p:nvSpPr>
        <p:spPr bwMode="auto">
          <a:xfrm>
            <a:off x="6066837" y="1775935"/>
            <a:ext cx="576262" cy="576262"/>
          </a:xfrm>
          <a:prstGeom prst="roundRect">
            <a:avLst>
              <a:gd name="adj" fmla="val 16667"/>
            </a:avLst>
          </a:prstGeom>
          <a:solidFill>
            <a:srgbClr val="113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5" name="Freeform 27"/>
          <p:cNvSpPr>
            <a:spLocks noEditPoints="1"/>
          </p:cNvSpPr>
          <p:nvPr/>
        </p:nvSpPr>
        <p:spPr bwMode="auto">
          <a:xfrm>
            <a:off x="6241250" y="1907757"/>
            <a:ext cx="312249" cy="334972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7"/>
          <p:cNvSpPr>
            <a:spLocks noChangeArrowheads="1"/>
          </p:cNvSpPr>
          <p:nvPr/>
        </p:nvSpPr>
        <p:spPr bwMode="auto">
          <a:xfrm>
            <a:off x="6785974" y="1775935"/>
            <a:ext cx="4998658" cy="57626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113E6A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" name="矩形 28"/>
          <p:cNvSpPr>
            <a:spLocks noChangeArrowheads="1"/>
          </p:cNvSpPr>
          <p:nvPr/>
        </p:nvSpPr>
        <p:spPr bwMode="auto">
          <a:xfrm>
            <a:off x="6785974" y="2566510"/>
            <a:ext cx="4998658" cy="57626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113E6A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1" name="矩形 29"/>
          <p:cNvSpPr>
            <a:spLocks noChangeArrowheads="1"/>
          </p:cNvSpPr>
          <p:nvPr/>
        </p:nvSpPr>
        <p:spPr bwMode="auto">
          <a:xfrm>
            <a:off x="6785974" y="3357085"/>
            <a:ext cx="4998658" cy="574675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113E6A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" name="矩形 30"/>
          <p:cNvSpPr>
            <a:spLocks noChangeArrowheads="1"/>
          </p:cNvSpPr>
          <p:nvPr/>
        </p:nvSpPr>
        <p:spPr bwMode="auto">
          <a:xfrm>
            <a:off x="6785974" y="4146072"/>
            <a:ext cx="4998658" cy="576263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113E6A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787070" y="1757103"/>
            <a:ext cx="949816" cy="576064"/>
          </a:xfrm>
          <a:prstGeom prst="rect">
            <a:avLst/>
          </a:prstGeom>
          <a:solidFill>
            <a:srgbClr val="113E6A"/>
          </a:solidFill>
          <a:ln w="9525" cap="flat" cmpd="sng" algn="ctr">
            <a:solidFill>
              <a:srgbClr val="113E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 bwMode="auto">
          <a:xfrm>
            <a:off x="6787070" y="2547043"/>
            <a:ext cx="949816" cy="576064"/>
          </a:xfrm>
          <a:prstGeom prst="rect">
            <a:avLst/>
          </a:prstGeom>
          <a:solidFill>
            <a:srgbClr val="113E6A"/>
          </a:solidFill>
          <a:ln w="9525" cap="flat" cmpd="sng" algn="ctr">
            <a:solidFill>
              <a:srgbClr val="113E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 bwMode="auto">
          <a:xfrm>
            <a:off x="6787070" y="3336983"/>
            <a:ext cx="949816" cy="576064"/>
          </a:xfrm>
          <a:prstGeom prst="rect">
            <a:avLst/>
          </a:prstGeom>
          <a:solidFill>
            <a:srgbClr val="113E6A"/>
          </a:solidFill>
          <a:ln w="9525" cap="flat" cmpd="sng" algn="ctr">
            <a:solidFill>
              <a:srgbClr val="113E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 bwMode="auto">
          <a:xfrm>
            <a:off x="6787070" y="4126923"/>
            <a:ext cx="949816" cy="576064"/>
          </a:xfrm>
          <a:prstGeom prst="rect">
            <a:avLst/>
          </a:prstGeom>
          <a:solidFill>
            <a:srgbClr val="113E6A"/>
          </a:solidFill>
          <a:ln w="9525" cap="flat" cmpd="sng" algn="ctr">
            <a:solidFill>
              <a:srgbClr val="113E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6888088" y="1941035"/>
            <a:ext cx="767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Part 1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888088" y="2723672"/>
            <a:ext cx="767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888088" y="3515835"/>
            <a:ext cx="767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6888088" y="4319110"/>
            <a:ext cx="767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圆角矩形 13"/>
          <p:cNvSpPr>
            <a:spLocks noChangeArrowheads="1"/>
          </p:cNvSpPr>
          <p:nvPr/>
        </p:nvSpPr>
        <p:spPr bwMode="auto">
          <a:xfrm>
            <a:off x="6047787" y="4944585"/>
            <a:ext cx="576262" cy="576263"/>
          </a:xfrm>
          <a:prstGeom prst="roundRect">
            <a:avLst>
              <a:gd name="adj" fmla="val 16667"/>
            </a:avLst>
          </a:prstGeom>
          <a:solidFill>
            <a:srgbClr val="113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0" name="矩形 30"/>
          <p:cNvSpPr>
            <a:spLocks noChangeArrowheads="1"/>
          </p:cNvSpPr>
          <p:nvPr/>
        </p:nvSpPr>
        <p:spPr bwMode="auto">
          <a:xfrm>
            <a:off x="6818516" y="4944585"/>
            <a:ext cx="4966115" cy="576263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113E6A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785974" y="4950643"/>
            <a:ext cx="949816" cy="576064"/>
          </a:xfrm>
          <a:prstGeom prst="rect">
            <a:avLst/>
          </a:prstGeom>
          <a:solidFill>
            <a:srgbClr val="113E6A"/>
          </a:solidFill>
          <a:ln w="9525" cap="flat" cmpd="sng" algn="ctr">
            <a:solidFill>
              <a:srgbClr val="113E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893750" y="5078827"/>
            <a:ext cx="8647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Part ５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太阳形 2"/>
          <p:cNvSpPr/>
          <p:nvPr/>
        </p:nvSpPr>
        <p:spPr>
          <a:xfrm>
            <a:off x="6116228" y="5005073"/>
            <a:ext cx="453226" cy="458474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735790" y="1800617"/>
            <a:ext cx="39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基本概念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35790" y="2615873"/>
            <a:ext cx="393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平面杆件体系的自由度计算</a:t>
            </a: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35789" y="3394547"/>
            <a:ext cx="404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几何不变体系的组成规律</a:t>
            </a:r>
            <a:endParaRPr 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735790" y="4211307"/>
            <a:ext cx="39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几何构造分析示例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735790" y="5001882"/>
            <a:ext cx="390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思考与小结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1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4"/>
          <a:stretch/>
        </p:blipFill>
        <p:spPr>
          <a:xfrm>
            <a:off x="259661" y="768114"/>
            <a:ext cx="3683720" cy="24592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2" b="27596"/>
          <a:stretch/>
        </p:blipFill>
        <p:spPr>
          <a:xfrm>
            <a:off x="4213557" y="779587"/>
            <a:ext cx="3730474" cy="246201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8214" y="4203179"/>
            <a:ext cx="10441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研究结构正确的联结方式，确保所设计的体系能承受和传递荷载，维持平衡，不至于发生刚体运动。</a:t>
            </a:r>
            <a:endParaRPr lang="en-US" altLang="zh-CN" sz="2400" dirty="0" smtClean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400" dirty="0" smtClean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在结构计算时，可根据其几何组成情况，选择适当的计算方法。</a:t>
            </a:r>
            <a:endParaRPr lang="en-US" sz="2400" dirty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18" y="797805"/>
            <a:ext cx="3779392" cy="24523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1384" y="3557129"/>
            <a:ext cx="6467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为什么要进行几何组成分析，其目的是什么？</a:t>
            </a:r>
            <a:endParaRPr lang="en-US" sz="2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1704" y="6093296"/>
            <a:ext cx="4961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什么样的体系能用作工程结构呢？</a:t>
            </a:r>
            <a:endParaRPr lang="en-US" sz="2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8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38432" y="711233"/>
            <a:ext cx="2540653" cy="2085688"/>
            <a:chOff x="1500166" y="4027491"/>
            <a:chExt cx="2255835" cy="177324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841129" y="4308107"/>
              <a:ext cx="0" cy="1119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3247600" y="4308107"/>
              <a:ext cx="0" cy="1119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841129" y="4277011"/>
              <a:ext cx="13638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1798508" y="5334286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3204980" y="4214818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1670647" y="5427575"/>
              <a:ext cx="170481" cy="186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841129" y="5427575"/>
              <a:ext cx="170481" cy="186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500166" y="5645249"/>
              <a:ext cx="5966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1500166" y="5645249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1770095" y="5660798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1897956" y="5660798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1642234" y="5645249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204980" y="5380931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3077119" y="5474220"/>
              <a:ext cx="170481" cy="186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906637" y="5691894"/>
              <a:ext cx="5966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2906637" y="5691894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3176566" y="5707442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304427" y="5707442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3048705" y="5691894"/>
              <a:ext cx="85241" cy="93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855335" y="4292559"/>
              <a:ext cx="1363851" cy="1119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3262288" y="4027491"/>
              <a:ext cx="493713" cy="393700"/>
              <a:chOff x="2237" y="1795"/>
              <a:chExt cx="311" cy="248"/>
            </a:xfrm>
          </p:grpSpPr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H="1">
                <a:off x="2237" y="1795"/>
                <a:ext cx="221" cy="12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2308" y="1810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rgbClr val="FF3300"/>
                    </a:solidFill>
                    <a:ea typeface="宋体" charset="-122"/>
                  </a:rPr>
                  <a:t>P</a:t>
                </a:r>
                <a:endParaRPr lang="en-US" altLang="zh-CN" b="1">
                  <a:ea typeface="宋体" charset="-122"/>
                </a:endParaRPr>
              </a:p>
            </p:txBody>
          </p:sp>
        </p:grp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1812715" y="4230366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077119" y="5583057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3247600" y="5474220"/>
              <a:ext cx="170481" cy="186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3332841" y="5583057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1926369" y="5536412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670647" y="5536412"/>
              <a:ext cx="85241" cy="932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5279" y="2906258"/>
            <a:ext cx="2427386" cy="1983516"/>
            <a:chOff x="806704" y="2906258"/>
            <a:chExt cx="2427386" cy="1983516"/>
          </a:xfrm>
        </p:grpSpPr>
        <p:grpSp>
          <p:nvGrpSpPr>
            <p:cNvPr id="72" name="组合 71"/>
            <p:cNvGrpSpPr/>
            <p:nvPr/>
          </p:nvGrpSpPr>
          <p:grpSpPr>
            <a:xfrm>
              <a:off x="806704" y="2906258"/>
              <a:ext cx="2427386" cy="1983516"/>
              <a:chOff x="1500166" y="4046551"/>
              <a:chExt cx="2216144" cy="1754180"/>
            </a:xfrm>
          </p:grpSpPr>
          <p:sp>
            <p:nvSpPr>
              <p:cNvPr id="73" name="Line 5"/>
              <p:cNvSpPr>
                <a:spLocks noChangeShapeType="1"/>
              </p:cNvSpPr>
              <p:nvPr/>
            </p:nvSpPr>
            <p:spPr bwMode="auto">
              <a:xfrm>
                <a:off x="1841129" y="4308107"/>
                <a:ext cx="0" cy="1119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Line 6"/>
              <p:cNvSpPr>
                <a:spLocks noChangeShapeType="1"/>
              </p:cNvSpPr>
              <p:nvPr/>
            </p:nvSpPr>
            <p:spPr bwMode="auto">
              <a:xfrm>
                <a:off x="3247600" y="4308107"/>
                <a:ext cx="0" cy="11194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Line 7"/>
              <p:cNvSpPr>
                <a:spLocks noChangeShapeType="1"/>
              </p:cNvSpPr>
              <p:nvPr/>
            </p:nvSpPr>
            <p:spPr bwMode="auto">
              <a:xfrm>
                <a:off x="1841129" y="4277011"/>
                <a:ext cx="13638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Oval 8"/>
              <p:cNvSpPr>
                <a:spLocks noChangeArrowheads="1"/>
              </p:cNvSpPr>
              <p:nvPr/>
            </p:nvSpPr>
            <p:spPr bwMode="auto">
              <a:xfrm>
                <a:off x="1798508" y="5334286"/>
                <a:ext cx="85241" cy="9328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Oval 9"/>
              <p:cNvSpPr>
                <a:spLocks noChangeArrowheads="1"/>
              </p:cNvSpPr>
              <p:nvPr/>
            </p:nvSpPr>
            <p:spPr bwMode="auto">
              <a:xfrm>
                <a:off x="3204980" y="4214818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8" name="Oval 10"/>
              <p:cNvSpPr>
                <a:spLocks noChangeArrowheads="1"/>
              </p:cNvSpPr>
              <p:nvPr/>
            </p:nvSpPr>
            <p:spPr bwMode="auto">
              <a:xfrm>
                <a:off x="1812715" y="4230366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 flipH="1">
                <a:off x="1670647" y="5427575"/>
                <a:ext cx="170481" cy="1865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0" name="Line 14"/>
              <p:cNvSpPr>
                <a:spLocks noChangeShapeType="1"/>
              </p:cNvSpPr>
              <p:nvPr/>
            </p:nvSpPr>
            <p:spPr bwMode="auto">
              <a:xfrm>
                <a:off x="1841129" y="5427575"/>
                <a:ext cx="170481" cy="1865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1" name="Line 15"/>
              <p:cNvSpPr>
                <a:spLocks noChangeShapeType="1"/>
              </p:cNvSpPr>
              <p:nvPr/>
            </p:nvSpPr>
            <p:spPr bwMode="auto">
              <a:xfrm>
                <a:off x="1500166" y="5645249"/>
                <a:ext cx="5966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 flipH="1">
                <a:off x="1500166" y="5645249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 flipH="1">
                <a:off x="1770095" y="5660798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4" name="Line 18"/>
              <p:cNvSpPr>
                <a:spLocks noChangeShapeType="1"/>
              </p:cNvSpPr>
              <p:nvPr/>
            </p:nvSpPr>
            <p:spPr bwMode="auto">
              <a:xfrm flipH="1">
                <a:off x="1897956" y="5660798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5" name="Line 19"/>
              <p:cNvSpPr>
                <a:spLocks noChangeShapeType="1"/>
              </p:cNvSpPr>
              <p:nvPr/>
            </p:nvSpPr>
            <p:spPr bwMode="auto">
              <a:xfrm flipH="1">
                <a:off x="1642234" y="5645249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Oval 20"/>
              <p:cNvSpPr>
                <a:spLocks noChangeArrowheads="1"/>
              </p:cNvSpPr>
              <p:nvPr/>
            </p:nvSpPr>
            <p:spPr bwMode="auto">
              <a:xfrm>
                <a:off x="3204980" y="5380931"/>
                <a:ext cx="85241" cy="9328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3247600" y="5474220"/>
                <a:ext cx="170481" cy="1865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Line 25"/>
              <p:cNvSpPr>
                <a:spLocks noChangeShapeType="1"/>
              </p:cNvSpPr>
              <p:nvPr/>
            </p:nvSpPr>
            <p:spPr bwMode="auto">
              <a:xfrm>
                <a:off x="2906637" y="5691894"/>
                <a:ext cx="5966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Line 26"/>
              <p:cNvSpPr>
                <a:spLocks noChangeShapeType="1"/>
              </p:cNvSpPr>
              <p:nvPr/>
            </p:nvSpPr>
            <p:spPr bwMode="auto">
              <a:xfrm flipH="1">
                <a:off x="2906637" y="5691894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Line 27"/>
              <p:cNvSpPr>
                <a:spLocks noChangeShapeType="1"/>
              </p:cNvSpPr>
              <p:nvPr/>
            </p:nvSpPr>
            <p:spPr bwMode="auto">
              <a:xfrm flipH="1">
                <a:off x="3176566" y="5707442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1" name="Line 28"/>
              <p:cNvSpPr>
                <a:spLocks noChangeShapeType="1"/>
              </p:cNvSpPr>
              <p:nvPr/>
            </p:nvSpPr>
            <p:spPr bwMode="auto">
              <a:xfrm flipH="1">
                <a:off x="3304427" y="5707442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" name="Line 29"/>
              <p:cNvSpPr>
                <a:spLocks noChangeShapeType="1"/>
              </p:cNvSpPr>
              <p:nvPr/>
            </p:nvSpPr>
            <p:spPr bwMode="auto">
              <a:xfrm flipH="1">
                <a:off x="3048705" y="5691894"/>
                <a:ext cx="85241" cy="93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93" name="Group 35"/>
              <p:cNvGrpSpPr>
                <a:grpSpLocks/>
              </p:cNvGrpSpPr>
              <p:nvPr/>
            </p:nvGrpSpPr>
            <p:grpSpPr bwMode="auto">
              <a:xfrm>
                <a:off x="3262285" y="4046551"/>
                <a:ext cx="454025" cy="407989"/>
                <a:chOff x="2237" y="1807"/>
                <a:chExt cx="286" cy="257"/>
              </a:xfrm>
            </p:grpSpPr>
            <p:sp>
              <p:nvSpPr>
                <p:cNvPr id="9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237" y="1807"/>
                  <a:ext cx="202" cy="11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283" y="1831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rgbClr val="FF3300"/>
                      </a:solidFill>
                      <a:ea typeface="宋体" charset="-122"/>
                    </a:rPr>
                    <a:t>P</a:t>
                  </a:r>
                  <a:endParaRPr lang="en-US" altLang="zh-CN" b="1" dirty="0">
                    <a:ea typeface="宋体" charset="-122"/>
                  </a:endParaRPr>
                </a:p>
              </p:txBody>
            </p:sp>
          </p:grpSp>
          <p:sp>
            <p:nvSpPr>
              <p:cNvPr id="94" name="Oval 21"/>
              <p:cNvSpPr>
                <a:spLocks noChangeArrowheads="1"/>
              </p:cNvSpPr>
              <p:nvPr/>
            </p:nvSpPr>
            <p:spPr bwMode="auto">
              <a:xfrm>
                <a:off x="3332841" y="5583057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 flipH="1">
                <a:off x="3077119" y="5474220"/>
                <a:ext cx="170481" cy="1865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22"/>
              <p:cNvSpPr>
                <a:spLocks noChangeArrowheads="1"/>
              </p:cNvSpPr>
              <p:nvPr/>
            </p:nvSpPr>
            <p:spPr bwMode="auto">
              <a:xfrm>
                <a:off x="3077119" y="5583057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1670647" y="5536412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11"/>
              <p:cNvSpPr>
                <a:spLocks noChangeArrowheads="1"/>
              </p:cNvSpPr>
              <p:nvPr/>
            </p:nvSpPr>
            <p:spPr bwMode="auto">
              <a:xfrm>
                <a:off x="1926369" y="5536412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811008" y="3104420"/>
              <a:ext cx="1913996" cy="1371309"/>
              <a:chOff x="5849105" y="4234914"/>
              <a:chExt cx="1808920" cy="1229817"/>
            </a:xfrm>
          </p:grpSpPr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>
                <a:off x="7286643" y="4286255"/>
                <a:ext cx="371382" cy="1178476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3" name="Line 6"/>
              <p:cNvSpPr>
                <a:spLocks noChangeShapeType="1"/>
              </p:cNvSpPr>
              <p:nvPr/>
            </p:nvSpPr>
            <p:spPr bwMode="auto">
              <a:xfrm>
                <a:off x="5888364" y="4281493"/>
                <a:ext cx="313699" cy="1147661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5912315" y="4286256"/>
                <a:ext cx="1363851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5" name="Oval 9"/>
              <p:cNvSpPr>
                <a:spLocks noChangeArrowheads="1"/>
              </p:cNvSpPr>
              <p:nvPr/>
            </p:nvSpPr>
            <p:spPr bwMode="auto">
              <a:xfrm>
                <a:off x="5849105" y="4239938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6" name="Oval 9"/>
              <p:cNvSpPr>
                <a:spLocks noChangeArrowheads="1"/>
              </p:cNvSpPr>
              <p:nvPr/>
            </p:nvSpPr>
            <p:spPr bwMode="auto">
              <a:xfrm>
                <a:off x="7230278" y="4234914"/>
                <a:ext cx="85241" cy="9328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08" name="文本框 107"/>
          <p:cNvSpPr txBox="1"/>
          <p:nvPr/>
        </p:nvSpPr>
        <p:spPr>
          <a:xfrm>
            <a:off x="4158991" y="2088178"/>
            <a:ext cx="738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几何可变体系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400" dirty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不考虑材料应变的前提下，在荷载作用下其几何形状和</a:t>
            </a:r>
            <a:r>
              <a:rPr lang="zh-CN" altLang="en-US" sz="24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位置可以</a:t>
            </a:r>
            <a:r>
              <a:rPr lang="zh-CN" altLang="en-US" sz="2400" dirty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改变的体系。</a:t>
            </a:r>
            <a:endParaRPr lang="en-US" sz="2400" dirty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4163905" y="948370"/>
            <a:ext cx="748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几何不可变体系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4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不考虑材料应变的前提下，在荷载作用下其几何形状和位置不可以改变的体系。</a:t>
            </a:r>
            <a:endParaRPr lang="en-US" sz="2400" dirty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158991" y="3112689"/>
            <a:ext cx="5631536" cy="1663276"/>
            <a:chOff x="4140929" y="4742422"/>
            <a:chExt cx="5631536" cy="1663276"/>
          </a:xfrm>
        </p:grpSpPr>
        <p:sp>
          <p:nvSpPr>
            <p:cNvPr id="6" name="文本框 5"/>
            <p:cNvSpPr txBox="1"/>
            <p:nvPr/>
          </p:nvSpPr>
          <p:spPr>
            <a:xfrm>
              <a:off x="4140929" y="4742422"/>
              <a:ext cx="553998" cy="166327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可变体系</a:t>
              </a:r>
              <a:endParaRPr 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4694927" y="4990357"/>
              <a:ext cx="236264" cy="108254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2040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71151" y="4819450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20406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常变体系：受力后可发生有限位移</a:t>
              </a:r>
              <a:endParaRPr lang="en-US" sz="2400" dirty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44883" y="5772766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20406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瞬变体系：受力后可发生微量位移</a:t>
              </a:r>
              <a:endParaRPr lang="en-US" sz="2400" dirty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495428" y="5392039"/>
            <a:ext cx="2990080" cy="719093"/>
            <a:chOff x="1072263" y="2991331"/>
            <a:chExt cx="2990080" cy="719093"/>
          </a:xfrm>
        </p:grpSpPr>
        <p:grpSp>
          <p:nvGrpSpPr>
            <p:cNvPr id="161" name="组合 160"/>
            <p:cNvGrpSpPr/>
            <p:nvPr/>
          </p:nvGrpSpPr>
          <p:grpSpPr>
            <a:xfrm rot="5400000">
              <a:off x="867984" y="3385223"/>
              <a:ext cx="496111" cy="87553"/>
              <a:chOff x="2884252" y="1819071"/>
              <a:chExt cx="496111" cy="87553"/>
            </a:xfrm>
          </p:grpSpPr>
          <p:cxnSp>
            <p:nvCxnSpPr>
              <p:cNvPr id="179" name="直接连接符 178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组合 161"/>
            <p:cNvGrpSpPr/>
            <p:nvPr/>
          </p:nvGrpSpPr>
          <p:grpSpPr>
            <a:xfrm rot="16200000">
              <a:off x="3770511" y="3418592"/>
              <a:ext cx="496111" cy="87553"/>
              <a:chOff x="2884252" y="1819071"/>
              <a:chExt cx="496111" cy="87553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椭圆 162"/>
            <p:cNvSpPr/>
            <p:nvPr/>
          </p:nvSpPr>
          <p:spPr>
            <a:xfrm>
              <a:off x="3888815" y="3384905"/>
              <a:ext cx="82544" cy="82544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1159812" y="3384905"/>
              <a:ext cx="82544" cy="82544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2527308" y="3384905"/>
              <a:ext cx="82544" cy="82544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直接连接符 165"/>
            <p:cNvCxnSpPr>
              <a:stCxn id="164" idx="6"/>
              <a:endCxn id="165" idx="2"/>
            </p:cNvCxnSpPr>
            <p:nvPr/>
          </p:nvCxnSpPr>
          <p:spPr>
            <a:xfrm>
              <a:off x="1242356" y="3426177"/>
              <a:ext cx="128495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6"/>
              <a:endCxn id="163" idx="2"/>
            </p:cNvCxnSpPr>
            <p:nvPr/>
          </p:nvCxnSpPr>
          <p:spPr>
            <a:xfrm>
              <a:off x="2609852" y="3426177"/>
              <a:ext cx="12789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椭圆 167"/>
            <p:cNvSpPr/>
            <p:nvPr/>
          </p:nvSpPr>
          <p:spPr>
            <a:xfrm>
              <a:off x="2526030" y="3508499"/>
              <a:ext cx="82544" cy="8254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69" name="直接连接符 168"/>
            <p:cNvCxnSpPr>
              <a:stCxn id="168" idx="6"/>
              <a:endCxn id="163" idx="2"/>
            </p:cNvCxnSpPr>
            <p:nvPr/>
          </p:nvCxnSpPr>
          <p:spPr>
            <a:xfrm flipV="1">
              <a:off x="2608574" y="3426177"/>
              <a:ext cx="1280241" cy="12359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>
              <a:stCxn id="164" idx="6"/>
              <a:endCxn id="168" idx="2"/>
            </p:cNvCxnSpPr>
            <p:nvPr/>
          </p:nvCxnSpPr>
          <p:spPr>
            <a:xfrm>
              <a:off x="1242356" y="3426177"/>
              <a:ext cx="1283674" cy="12359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/>
            <p:nvPr/>
          </p:nvCxnSpPr>
          <p:spPr>
            <a:xfrm>
              <a:off x="2567302" y="3054928"/>
              <a:ext cx="1278" cy="32305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文本框 171"/>
            <p:cNvSpPr txBox="1"/>
            <p:nvPr/>
          </p:nvSpPr>
          <p:spPr>
            <a:xfrm>
              <a:off x="2573605" y="2991331"/>
              <a:ext cx="303288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321566" y="47842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（常变）</a:t>
            </a:r>
            <a:endParaRPr 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1397306" y="618606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（瞬变）</a:t>
            </a:r>
            <a:endParaRPr 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4162576" y="4919002"/>
            <a:ext cx="748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问题：同学们居中、学习、活动或者接触到的结构是几何可变体系还是几何不变体系？</a:t>
            </a:r>
            <a:endParaRPr 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158991" y="6012112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只有几何不可变体系才能作为建筑结构使用！！</a:t>
            </a:r>
            <a:endParaRPr lang="en-US" sz="2200" b="1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4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44" grpId="0"/>
      <p:bldP spid="185" grpId="0"/>
      <p:bldP spid="186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48162" y="4221088"/>
            <a:ext cx="2879992" cy="25451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95325" y="1029332"/>
            <a:ext cx="77049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规律</a:t>
            </a:r>
            <a:r>
              <a:rPr lang="en-US" altLang="zh-CN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二元体法则</a:t>
            </a:r>
            <a:r>
              <a:rPr lang="en-US" altLang="zh-CN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en-US" altLang="zh-CN" sz="2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6195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一个点与一个刚片之间用两根链杆相连，且三个铰不 在一条直线上，则组成无多余约束的几何不变体系。</a:t>
            </a:r>
            <a:endParaRPr lang="en-US" sz="2400" dirty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2025" y="3074310"/>
            <a:ext cx="6866129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rgbClr val="950777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二元体</a:t>
            </a:r>
            <a:r>
              <a:rPr lang="zh-CN" altLang="en-US" sz="2400" b="1" dirty="0" smtClean="0">
                <a:solidFill>
                  <a:srgbClr val="950777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400" dirty="0" smtClean="0">
                <a:solidFill>
                  <a:srgbClr val="950777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用两根不在同一直线上的链杆连接一个结点的构造</a:t>
            </a:r>
            <a:r>
              <a:rPr lang="zh-CN" altLang="en-US" sz="24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 smtClean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5" name="TextBox 137"/>
          <p:cNvSpPr txBox="1"/>
          <p:nvPr/>
        </p:nvSpPr>
        <p:spPr>
          <a:xfrm>
            <a:off x="9204300" y="6131690"/>
            <a:ext cx="1313180" cy="43088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0000FF"/>
                </a:solidFill>
              </a:rPr>
              <a:t>瞬变体系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96328" y="3992544"/>
            <a:ext cx="254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问题：三个铰共线，会是什么体系？</a:t>
            </a:r>
            <a:endParaRPr lang="en-US" sz="2200" b="1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192344" y="687480"/>
            <a:ext cx="2648914" cy="2223421"/>
            <a:chOff x="9192344" y="687480"/>
            <a:chExt cx="2648914" cy="2223421"/>
          </a:xfrm>
        </p:grpSpPr>
        <p:grpSp>
          <p:nvGrpSpPr>
            <p:cNvPr id="82" name="组合 81"/>
            <p:cNvGrpSpPr/>
            <p:nvPr/>
          </p:nvGrpSpPr>
          <p:grpSpPr>
            <a:xfrm>
              <a:off x="9233874" y="2823348"/>
              <a:ext cx="496111" cy="87553"/>
              <a:chOff x="2884252" y="1819071"/>
              <a:chExt cx="496111" cy="87553"/>
            </a:xfrm>
          </p:grpSpPr>
          <p:cxnSp>
            <p:nvCxnSpPr>
              <p:cNvPr id="100" name="直接连接符 99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11298038" y="2815098"/>
              <a:ext cx="496111" cy="87553"/>
              <a:chOff x="2884252" y="1819071"/>
              <a:chExt cx="496111" cy="87553"/>
            </a:xfrm>
          </p:grpSpPr>
          <p:cxnSp>
            <p:nvCxnSpPr>
              <p:cNvPr id="94" name="直接连接符 93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rgbClr val="0206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文本框 90"/>
            <p:cNvSpPr txBox="1"/>
            <p:nvPr/>
          </p:nvSpPr>
          <p:spPr>
            <a:xfrm>
              <a:off x="9192344" y="2481293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0368380" y="687480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1520336" y="247614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7" name="椭圆 106"/>
            <p:cNvSpPr/>
            <p:nvPr/>
          </p:nvSpPr>
          <p:spPr>
            <a:xfrm>
              <a:off x="10487630" y="1056798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06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41259" y="1053144"/>
            <a:ext cx="1124083" cy="1805731"/>
            <a:chOff x="9441259" y="1053144"/>
            <a:chExt cx="1124083" cy="1805731"/>
          </a:xfrm>
        </p:grpSpPr>
        <p:sp>
          <p:nvSpPr>
            <p:cNvPr id="86" name="椭圆 85"/>
            <p:cNvSpPr/>
            <p:nvPr/>
          </p:nvSpPr>
          <p:spPr>
            <a:xfrm>
              <a:off x="9441259" y="2776331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直接连接符 88"/>
            <p:cNvCxnSpPr/>
            <p:nvPr/>
          </p:nvCxnSpPr>
          <p:spPr>
            <a:xfrm flipH="1">
              <a:off x="9502190" y="1127268"/>
              <a:ext cx="987933" cy="166115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椭圆 105"/>
            <p:cNvSpPr/>
            <p:nvPr/>
          </p:nvSpPr>
          <p:spPr>
            <a:xfrm>
              <a:off x="10482798" y="1053144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87560" y="1056812"/>
            <a:ext cx="1100407" cy="1793813"/>
            <a:chOff x="10487560" y="1056812"/>
            <a:chExt cx="1100407" cy="1793813"/>
          </a:xfrm>
        </p:grpSpPr>
        <p:sp>
          <p:nvSpPr>
            <p:cNvPr id="83" name="椭圆 82"/>
            <p:cNvSpPr/>
            <p:nvPr/>
          </p:nvSpPr>
          <p:spPr>
            <a:xfrm>
              <a:off x="10487560" y="1056812"/>
              <a:ext cx="82544" cy="8254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1505423" y="2768081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直接连接符 89"/>
            <p:cNvCxnSpPr>
              <a:stCxn id="83" idx="5"/>
              <a:endCxn id="88" idx="1"/>
            </p:cNvCxnSpPr>
            <p:nvPr/>
          </p:nvCxnSpPr>
          <p:spPr>
            <a:xfrm>
              <a:off x="10558016" y="1127268"/>
              <a:ext cx="959495" cy="16529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925634" y="4377265"/>
            <a:ext cx="6011911" cy="2190117"/>
            <a:chOff x="911424" y="4569322"/>
            <a:chExt cx="6011911" cy="2190117"/>
          </a:xfrm>
        </p:grpSpPr>
        <p:sp>
          <p:nvSpPr>
            <p:cNvPr id="9" name="文本框 8"/>
            <p:cNvSpPr txBox="1"/>
            <p:nvPr/>
          </p:nvSpPr>
          <p:spPr>
            <a:xfrm>
              <a:off x="911424" y="4569322"/>
              <a:ext cx="6011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注意：二元体的构造不改变体系的几何组成！</a:t>
              </a: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1958477" y="5232773"/>
              <a:ext cx="3917803" cy="1526666"/>
              <a:chOff x="728577" y="5127656"/>
              <a:chExt cx="3917803" cy="1526666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3956361" y="6528893"/>
                <a:ext cx="496111" cy="87553"/>
                <a:chOff x="2884252" y="1819071"/>
                <a:chExt cx="496111" cy="87553"/>
              </a:xfrm>
            </p:grpSpPr>
            <p:cxnSp>
              <p:nvCxnSpPr>
                <p:cNvPr id="173" name="直接连接符 172"/>
                <p:cNvCxnSpPr/>
                <p:nvPr/>
              </p:nvCxnSpPr>
              <p:spPr>
                <a:xfrm>
                  <a:off x="2884252" y="1819072"/>
                  <a:ext cx="496111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V="1">
                  <a:off x="2884252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flipV="1">
                  <a:off x="2974309" y="1819075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V="1">
                  <a:off x="3071293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 flipV="1">
                  <a:off x="3161350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 flipV="1">
                  <a:off x="3250664" y="1819071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组合 109"/>
              <p:cNvGrpSpPr/>
              <p:nvPr/>
            </p:nvGrpSpPr>
            <p:grpSpPr>
              <a:xfrm>
                <a:off x="728577" y="6566769"/>
                <a:ext cx="496111" cy="87553"/>
                <a:chOff x="2884252" y="1819071"/>
                <a:chExt cx="496111" cy="87553"/>
              </a:xfrm>
            </p:grpSpPr>
            <p:cxnSp>
              <p:nvCxnSpPr>
                <p:cNvPr id="167" name="直接连接符 166"/>
                <p:cNvCxnSpPr/>
                <p:nvPr/>
              </p:nvCxnSpPr>
              <p:spPr>
                <a:xfrm>
                  <a:off x="2884252" y="1819072"/>
                  <a:ext cx="496111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 flipV="1">
                  <a:off x="2884252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flipV="1">
                  <a:off x="2974309" y="1819075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 flipV="1">
                  <a:off x="3071293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 flipV="1">
                  <a:off x="3161350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flipV="1">
                  <a:off x="3250664" y="1819071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组合 110"/>
              <p:cNvGrpSpPr/>
              <p:nvPr/>
            </p:nvGrpSpPr>
            <p:grpSpPr>
              <a:xfrm>
                <a:off x="929758" y="6241250"/>
                <a:ext cx="88783" cy="327368"/>
                <a:chOff x="2809083" y="1773157"/>
                <a:chExt cx="88783" cy="327368"/>
              </a:xfrm>
            </p:grpSpPr>
            <p:sp>
              <p:nvSpPr>
                <p:cNvPr id="164" name="椭圆 163"/>
                <p:cNvSpPr/>
                <p:nvPr/>
              </p:nvSpPr>
              <p:spPr>
                <a:xfrm>
                  <a:off x="2815322" y="2017981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851551" y="1834979"/>
                  <a:ext cx="3521" cy="17261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椭圆 165"/>
                <p:cNvSpPr/>
                <p:nvPr/>
              </p:nvSpPr>
              <p:spPr>
                <a:xfrm>
                  <a:off x="2809083" y="1773157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4154454" y="6203378"/>
                <a:ext cx="88783" cy="327368"/>
                <a:chOff x="2809083" y="1773157"/>
                <a:chExt cx="88783" cy="327368"/>
              </a:xfrm>
            </p:grpSpPr>
            <p:sp>
              <p:nvSpPr>
                <p:cNvPr id="161" name="椭圆 160"/>
                <p:cNvSpPr/>
                <p:nvPr/>
              </p:nvSpPr>
              <p:spPr>
                <a:xfrm>
                  <a:off x="2815322" y="2017981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2851551" y="1834979"/>
                  <a:ext cx="3521" cy="17261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椭圆 162"/>
                <p:cNvSpPr/>
                <p:nvPr/>
              </p:nvSpPr>
              <p:spPr>
                <a:xfrm>
                  <a:off x="2809083" y="1773157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4154454" y="6203132"/>
                <a:ext cx="402216" cy="84086"/>
                <a:chOff x="2029681" y="2288946"/>
                <a:chExt cx="402216" cy="84086"/>
              </a:xfrm>
            </p:grpSpPr>
            <p:sp>
              <p:nvSpPr>
                <p:cNvPr id="158" name="椭圆 157"/>
                <p:cNvSpPr/>
                <p:nvPr/>
              </p:nvSpPr>
              <p:spPr>
                <a:xfrm>
                  <a:off x="2349353" y="2288946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2108058" y="2326146"/>
                  <a:ext cx="232935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椭圆 159"/>
                <p:cNvSpPr/>
                <p:nvPr/>
              </p:nvSpPr>
              <p:spPr>
                <a:xfrm>
                  <a:off x="2029681" y="229048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 rot="5400000">
                <a:off x="1456993" y="5696415"/>
                <a:ext cx="96790" cy="1157477"/>
                <a:chOff x="1585662" y="886645"/>
                <a:chExt cx="96790" cy="1157477"/>
              </a:xfrm>
            </p:grpSpPr>
            <p:sp>
              <p:nvSpPr>
                <p:cNvPr id="155" name="椭圆 154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椭圆 156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 rot="16200000">
                <a:off x="4354548" y="6203896"/>
                <a:ext cx="496111" cy="87553"/>
                <a:chOff x="2884252" y="1819071"/>
                <a:chExt cx="496111" cy="87553"/>
              </a:xfrm>
            </p:grpSpPr>
            <p:cxnSp>
              <p:nvCxnSpPr>
                <p:cNvPr id="149" name="直接连接符 148"/>
                <p:cNvCxnSpPr/>
                <p:nvPr/>
              </p:nvCxnSpPr>
              <p:spPr>
                <a:xfrm>
                  <a:off x="2884252" y="1819072"/>
                  <a:ext cx="496111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 flipV="1">
                  <a:off x="2884252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/>
                <p:cNvCxnSpPr/>
                <p:nvPr/>
              </p:nvCxnSpPr>
              <p:spPr>
                <a:xfrm flipV="1">
                  <a:off x="2974309" y="1819075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 flipV="1">
                  <a:off x="3071293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 flipV="1">
                  <a:off x="3161350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flipV="1">
                  <a:off x="3250664" y="1819071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组合 115"/>
              <p:cNvGrpSpPr/>
              <p:nvPr/>
            </p:nvGrpSpPr>
            <p:grpSpPr>
              <a:xfrm rot="5400000">
                <a:off x="3612868" y="5674330"/>
                <a:ext cx="96790" cy="1157477"/>
                <a:chOff x="1585662" y="886645"/>
                <a:chExt cx="96790" cy="1157477"/>
              </a:xfrm>
            </p:grpSpPr>
            <p:sp>
              <p:nvSpPr>
                <p:cNvPr id="146" name="椭圆 145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椭圆 147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组合 116"/>
              <p:cNvGrpSpPr/>
              <p:nvPr/>
            </p:nvGrpSpPr>
            <p:grpSpPr>
              <a:xfrm rot="5400000">
                <a:off x="2534931" y="5691911"/>
                <a:ext cx="96790" cy="1157477"/>
                <a:chOff x="1585662" y="886645"/>
                <a:chExt cx="96790" cy="1157477"/>
              </a:xfrm>
            </p:grpSpPr>
            <p:sp>
              <p:nvSpPr>
                <p:cNvPr id="143" name="椭圆 142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椭圆 144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 rot="10800000">
                <a:off x="915408" y="5169488"/>
                <a:ext cx="96790" cy="1157477"/>
                <a:chOff x="1585662" y="886645"/>
                <a:chExt cx="96790" cy="1157477"/>
              </a:xfrm>
            </p:grpSpPr>
            <p:sp>
              <p:nvSpPr>
                <p:cNvPr id="140" name="椭圆 139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椭圆 141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 rot="10800000">
                <a:off x="4149260" y="5127656"/>
                <a:ext cx="96790" cy="1157477"/>
                <a:chOff x="1585662" y="886645"/>
                <a:chExt cx="96790" cy="1157477"/>
              </a:xfrm>
            </p:grpSpPr>
            <p:sp>
              <p:nvSpPr>
                <p:cNvPr id="137" name="椭圆 136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椭圆 138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 rot="5400000">
                <a:off x="1446137" y="4627832"/>
                <a:ext cx="96790" cy="1157477"/>
                <a:chOff x="1585662" y="886645"/>
                <a:chExt cx="96790" cy="1157477"/>
              </a:xfrm>
            </p:grpSpPr>
            <p:sp>
              <p:nvSpPr>
                <p:cNvPr id="134" name="椭圆 133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椭圆 135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 rot="5400000">
                <a:off x="3602012" y="4605747"/>
                <a:ext cx="96790" cy="1157477"/>
                <a:chOff x="1585662" y="886645"/>
                <a:chExt cx="96790" cy="1157477"/>
              </a:xfrm>
            </p:grpSpPr>
            <p:sp>
              <p:nvSpPr>
                <p:cNvPr id="131" name="椭圆 130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椭圆 132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 rot="5400000">
                <a:off x="2524075" y="4623328"/>
                <a:ext cx="96790" cy="1157477"/>
                <a:chOff x="1585662" y="886645"/>
                <a:chExt cx="96790" cy="1157477"/>
              </a:xfrm>
            </p:grpSpPr>
            <p:sp>
              <p:nvSpPr>
                <p:cNvPr id="128" name="椭圆 127"/>
                <p:cNvSpPr/>
                <p:nvPr/>
              </p:nvSpPr>
              <p:spPr>
                <a:xfrm>
                  <a:off x="1599908" y="1961578"/>
                  <a:ext cx="82544" cy="825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26934" y="960576"/>
                  <a:ext cx="13497" cy="1021909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椭圆 129"/>
                <p:cNvSpPr/>
                <p:nvPr/>
              </p:nvSpPr>
              <p:spPr>
                <a:xfrm>
                  <a:off x="1585662" y="886645"/>
                  <a:ext cx="82544" cy="82544"/>
                </a:xfrm>
                <a:prstGeom prst="ellipse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3" name="直接连接符 122"/>
              <p:cNvCxnSpPr>
                <a:stCxn id="142" idx="3"/>
                <a:endCxn id="128" idx="5"/>
              </p:cNvCxnSpPr>
              <p:nvPr/>
            </p:nvCxnSpPr>
            <p:spPr>
              <a:xfrm flipV="1">
                <a:off x="1000110" y="5238374"/>
                <a:ext cx="1005710" cy="1018135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flipV="1">
                <a:off x="2076725" y="5216722"/>
                <a:ext cx="1005710" cy="101813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rot="10800000">
                <a:off x="2036668" y="5231125"/>
                <a:ext cx="13497" cy="102190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10800000">
                <a:off x="3112543" y="5212033"/>
                <a:ext cx="13497" cy="1021909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>
                <a:stCxn id="146" idx="1"/>
              </p:cNvCxnSpPr>
              <p:nvPr/>
            </p:nvCxnSpPr>
            <p:spPr>
              <a:xfrm flipV="1">
                <a:off x="3152981" y="5194131"/>
                <a:ext cx="1029247" cy="1036877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下箭头 12"/>
          <p:cNvSpPr/>
          <p:nvPr/>
        </p:nvSpPr>
        <p:spPr>
          <a:xfrm rot="19994786">
            <a:off x="8026051" y="2859798"/>
            <a:ext cx="248996" cy="939311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组合 179"/>
          <p:cNvGrpSpPr/>
          <p:nvPr/>
        </p:nvGrpSpPr>
        <p:grpSpPr>
          <a:xfrm>
            <a:off x="8272005" y="5017252"/>
            <a:ext cx="2990080" cy="936282"/>
            <a:chOff x="1020408" y="3462046"/>
            <a:chExt cx="2990080" cy="936282"/>
          </a:xfrm>
        </p:grpSpPr>
        <p:grpSp>
          <p:nvGrpSpPr>
            <p:cNvPr id="181" name="组合 180"/>
            <p:cNvGrpSpPr/>
            <p:nvPr/>
          </p:nvGrpSpPr>
          <p:grpSpPr>
            <a:xfrm>
              <a:off x="1020408" y="3781308"/>
              <a:ext cx="2990080" cy="529480"/>
              <a:chOff x="1072263" y="3180944"/>
              <a:chExt cx="2990080" cy="529480"/>
            </a:xfrm>
          </p:grpSpPr>
          <p:grpSp>
            <p:nvGrpSpPr>
              <p:cNvPr id="188" name="组合 187"/>
              <p:cNvGrpSpPr/>
              <p:nvPr/>
            </p:nvGrpSpPr>
            <p:grpSpPr>
              <a:xfrm rot="5400000">
                <a:off x="867984" y="3385223"/>
                <a:ext cx="496111" cy="87553"/>
                <a:chOff x="2884252" y="1819071"/>
                <a:chExt cx="496111" cy="87553"/>
              </a:xfrm>
            </p:grpSpPr>
            <p:cxnSp>
              <p:nvCxnSpPr>
                <p:cNvPr id="201" name="直接连接符 200"/>
                <p:cNvCxnSpPr/>
                <p:nvPr/>
              </p:nvCxnSpPr>
              <p:spPr>
                <a:xfrm>
                  <a:off x="2884252" y="1819072"/>
                  <a:ext cx="496111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接连接符 201"/>
                <p:cNvCxnSpPr/>
                <p:nvPr/>
              </p:nvCxnSpPr>
              <p:spPr>
                <a:xfrm flipV="1">
                  <a:off x="2884252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/>
                <p:cNvCxnSpPr/>
                <p:nvPr/>
              </p:nvCxnSpPr>
              <p:spPr>
                <a:xfrm flipV="1">
                  <a:off x="2974309" y="1819075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/>
                <p:nvPr/>
              </p:nvCxnSpPr>
              <p:spPr>
                <a:xfrm flipV="1">
                  <a:off x="3071293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/>
                <p:nvPr/>
              </p:nvCxnSpPr>
              <p:spPr>
                <a:xfrm flipV="1">
                  <a:off x="3161350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接连接符 205"/>
                <p:cNvCxnSpPr/>
                <p:nvPr/>
              </p:nvCxnSpPr>
              <p:spPr>
                <a:xfrm flipV="1">
                  <a:off x="3250664" y="1819071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组合 188"/>
              <p:cNvGrpSpPr/>
              <p:nvPr/>
            </p:nvGrpSpPr>
            <p:grpSpPr>
              <a:xfrm rot="16200000">
                <a:off x="3770511" y="3418592"/>
                <a:ext cx="496111" cy="87553"/>
                <a:chOff x="2884252" y="1819071"/>
                <a:chExt cx="496111" cy="87553"/>
              </a:xfrm>
            </p:grpSpPr>
            <p:cxnSp>
              <p:nvCxnSpPr>
                <p:cNvPr id="195" name="直接连接符 194"/>
                <p:cNvCxnSpPr/>
                <p:nvPr/>
              </p:nvCxnSpPr>
              <p:spPr>
                <a:xfrm>
                  <a:off x="2884252" y="1819072"/>
                  <a:ext cx="496111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/>
                <p:cNvCxnSpPr/>
                <p:nvPr/>
              </p:nvCxnSpPr>
              <p:spPr>
                <a:xfrm flipV="1">
                  <a:off x="2884252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/>
                <p:cNvCxnSpPr/>
                <p:nvPr/>
              </p:nvCxnSpPr>
              <p:spPr>
                <a:xfrm flipV="1">
                  <a:off x="2974309" y="1819075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/>
                <p:cNvCxnSpPr/>
                <p:nvPr/>
              </p:nvCxnSpPr>
              <p:spPr>
                <a:xfrm flipV="1">
                  <a:off x="3071293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接连接符 198"/>
                <p:cNvCxnSpPr/>
                <p:nvPr/>
              </p:nvCxnSpPr>
              <p:spPr>
                <a:xfrm flipV="1">
                  <a:off x="3161350" y="1819072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 flipV="1">
                  <a:off x="3250664" y="1819071"/>
                  <a:ext cx="111867" cy="8754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椭圆 189"/>
              <p:cNvSpPr/>
              <p:nvPr/>
            </p:nvSpPr>
            <p:spPr>
              <a:xfrm>
                <a:off x="3888815" y="338490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椭圆 190"/>
              <p:cNvSpPr/>
              <p:nvPr/>
            </p:nvSpPr>
            <p:spPr>
              <a:xfrm>
                <a:off x="1159812" y="338490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2527308" y="338490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直接连接符 192"/>
              <p:cNvCxnSpPr>
                <a:stCxn id="191" idx="6"/>
                <a:endCxn id="192" idx="2"/>
              </p:cNvCxnSpPr>
              <p:nvPr/>
            </p:nvCxnSpPr>
            <p:spPr>
              <a:xfrm>
                <a:off x="1242356" y="3426177"/>
                <a:ext cx="128495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>
                <a:stCxn id="192" idx="6"/>
                <a:endCxn id="190" idx="2"/>
              </p:cNvCxnSpPr>
              <p:nvPr/>
            </p:nvCxnSpPr>
            <p:spPr>
              <a:xfrm>
                <a:off x="2609852" y="3426177"/>
                <a:ext cx="1278963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弧形 181"/>
            <p:cNvSpPr/>
            <p:nvPr/>
          </p:nvSpPr>
          <p:spPr>
            <a:xfrm>
              <a:off x="1882341" y="3664903"/>
              <a:ext cx="643264" cy="733425"/>
            </a:xfrm>
            <a:prstGeom prst="arc">
              <a:avLst>
                <a:gd name="adj1" fmla="val 18059147"/>
                <a:gd name="adj2" fmla="val 3854066"/>
              </a:avLst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弧形 182"/>
            <p:cNvSpPr/>
            <p:nvPr/>
          </p:nvSpPr>
          <p:spPr>
            <a:xfrm rot="10800000">
              <a:off x="2538018" y="3654011"/>
              <a:ext cx="643264" cy="733425"/>
            </a:xfrm>
            <a:prstGeom prst="arc">
              <a:avLst>
                <a:gd name="adj1" fmla="val 17652782"/>
                <a:gd name="adj2" fmla="val 3463523"/>
              </a:avLst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1087489" y="370297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2551238" y="37254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3598582" y="373691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2551238" y="346204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7" name="弧形 206"/>
          <p:cNvSpPr/>
          <p:nvPr/>
        </p:nvSpPr>
        <p:spPr>
          <a:xfrm rot="18000000">
            <a:off x="10017655" y="979729"/>
            <a:ext cx="643264" cy="733425"/>
          </a:xfrm>
          <a:prstGeom prst="arc">
            <a:avLst>
              <a:gd name="adj1" fmla="val 18059147"/>
              <a:gd name="adj2" fmla="val 3854066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弧形 207"/>
          <p:cNvSpPr/>
          <p:nvPr/>
        </p:nvSpPr>
        <p:spPr>
          <a:xfrm rot="14400000">
            <a:off x="10362658" y="993342"/>
            <a:ext cx="643264" cy="733425"/>
          </a:xfrm>
          <a:prstGeom prst="arc">
            <a:avLst>
              <a:gd name="adj1" fmla="val 18059147"/>
              <a:gd name="adj2" fmla="val 3854066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5" grpId="0" animBg="1"/>
      <p:bldP spid="2" grpId="0"/>
      <p:bldP spid="13" grpId="0" animBg="1"/>
      <p:bldP spid="207" grpId="0" animBg="1"/>
      <p:bldP spid="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48162" y="4221088"/>
            <a:ext cx="2879992" cy="25451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447928" y="4279920"/>
            <a:ext cx="4233497" cy="2426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79376" y="934617"/>
            <a:ext cx="7272808" cy="252062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规律</a:t>
            </a:r>
            <a:r>
              <a:rPr lang="en-US" altLang="zh-CN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两个刚片法则</a:t>
            </a:r>
            <a:r>
              <a:rPr lang="en-US" altLang="zh-CN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  <a:p>
            <a:pPr marL="361950" lvl="1" indent="-36195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600" dirty="0" smtClean="0">
                <a:solidFill>
                  <a:srgbClr val="02060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两个刚片用一个铰和一根链杆相联结，且三个铰不共线，则能够组成无多余约束的几何不变体系；</a:t>
            </a:r>
            <a:endParaRPr lang="en-US" altLang="zh-CN" sz="2600" dirty="0" smtClean="0">
              <a:solidFill>
                <a:srgbClr val="02060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5079" y="3880025"/>
            <a:ext cx="680816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600" b="1" kern="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推论</a:t>
            </a:r>
            <a:r>
              <a:rPr lang="zh-CN" altLang="en-US" sz="2600" b="1" kern="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600" b="1" kern="0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44500" lvl="1" indent="6350" fontAlgn="base">
              <a:lnSpc>
                <a:spcPct val="130000"/>
              </a:lnSpc>
              <a:spcAft>
                <a:spcPct val="0"/>
              </a:spcAft>
              <a:tabLst>
                <a:tab pos="450850" algn="l"/>
              </a:tabLst>
            </a:pPr>
            <a:r>
              <a:rPr lang="zh-CN" altLang="en-US" sz="2600" b="1" kern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两个刚片用三根链杆相连，且三根链杆不交于同一点，则能够组成无多余约束的几何不变体系；</a:t>
            </a:r>
            <a:endParaRPr lang="en-US" altLang="zh-CN" sz="2600" b="1" kern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590015" y="1249004"/>
            <a:ext cx="783680" cy="1385454"/>
          </a:xfrm>
          <a:custGeom>
            <a:avLst/>
            <a:gdLst>
              <a:gd name="connsiteX0" fmla="*/ 13854 w 783680"/>
              <a:gd name="connsiteY0" fmla="*/ 561109 h 1385454"/>
              <a:gd name="connsiteX1" fmla="*/ 13854 w 783680"/>
              <a:gd name="connsiteY1" fmla="*/ 561109 h 1385454"/>
              <a:gd name="connsiteX2" fmla="*/ 34636 w 783680"/>
              <a:gd name="connsiteY2" fmla="*/ 381000 h 1385454"/>
              <a:gd name="connsiteX3" fmla="*/ 76200 w 783680"/>
              <a:gd name="connsiteY3" fmla="*/ 256309 h 1385454"/>
              <a:gd name="connsiteX4" fmla="*/ 96982 w 783680"/>
              <a:gd name="connsiteY4" fmla="*/ 207818 h 1385454"/>
              <a:gd name="connsiteX5" fmla="*/ 124691 w 783680"/>
              <a:gd name="connsiteY5" fmla="*/ 124691 h 1385454"/>
              <a:gd name="connsiteX6" fmla="*/ 221673 w 783680"/>
              <a:gd name="connsiteY6" fmla="*/ 13854 h 1385454"/>
              <a:gd name="connsiteX7" fmla="*/ 547254 w 783680"/>
              <a:gd name="connsiteY7" fmla="*/ 0 h 1385454"/>
              <a:gd name="connsiteX8" fmla="*/ 755073 w 783680"/>
              <a:gd name="connsiteY8" fmla="*/ 6927 h 1385454"/>
              <a:gd name="connsiteX9" fmla="*/ 782782 w 783680"/>
              <a:gd name="connsiteY9" fmla="*/ 13854 h 1385454"/>
              <a:gd name="connsiteX10" fmla="*/ 768927 w 783680"/>
              <a:gd name="connsiteY10" fmla="*/ 117764 h 1385454"/>
              <a:gd name="connsiteX11" fmla="*/ 762000 w 783680"/>
              <a:gd name="connsiteY11" fmla="*/ 138545 h 1385454"/>
              <a:gd name="connsiteX12" fmla="*/ 755073 w 783680"/>
              <a:gd name="connsiteY12" fmla="*/ 166254 h 1385454"/>
              <a:gd name="connsiteX13" fmla="*/ 658091 w 783680"/>
              <a:gd name="connsiteY13" fmla="*/ 277091 h 1385454"/>
              <a:gd name="connsiteX14" fmla="*/ 630382 w 783680"/>
              <a:gd name="connsiteY14" fmla="*/ 297873 h 1385454"/>
              <a:gd name="connsiteX15" fmla="*/ 588818 w 783680"/>
              <a:gd name="connsiteY15" fmla="*/ 325582 h 1385454"/>
              <a:gd name="connsiteX16" fmla="*/ 561109 w 783680"/>
              <a:gd name="connsiteY16" fmla="*/ 346364 h 1385454"/>
              <a:gd name="connsiteX17" fmla="*/ 526473 w 783680"/>
              <a:gd name="connsiteY17" fmla="*/ 360218 h 1385454"/>
              <a:gd name="connsiteX18" fmla="*/ 471054 w 783680"/>
              <a:gd name="connsiteY18" fmla="*/ 408709 h 1385454"/>
              <a:gd name="connsiteX19" fmla="*/ 450273 w 783680"/>
              <a:gd name="connsiteY19" fmla="*/ 422564 h 1385454"/>
              <a:gd name="connsiteX20" fmla="*/ 422564 w 783680"/>
              <a:gd name="connsiteY20" fmla="*/ 484909 h 1385454"/>
              <a:gd name="connsiteX21" fmla="*/ 408709 w 783680"/>
              <a:gd name="connsiteY21" fmla="*/ 547254 h 1385454"/>
              <a:gd name="connsiteX22" fmla="*/ 422564 w 783680"/>
              <a:gd name="connsiteY22" fmla="*/ 637309 h 1385454"/>
              <a:gd name="connsiteX23" fmla="*/ 450273 w 783680"/>
              <a:gd name="connsiteY23" fmla="*/ 678873 h 1385454"/>
              <a:gd name="connsiteX24" fmla="*/ 484909 w 783680"/>
              <a:gd name="connsiteY24" fmla="*/ 734291 h 1385454"/>
              <a:gd name="connsiteX25" fmla="*/ 526473 w 783680"/>
              <a:gd name="connsiteY25" fmla="*/ 796636 h 1385454"/>
              <a:gd name="connsiteX26" fmla="*/ 547254 w 783680"/>
              <a:gd name="connsiteY26" fmla="*/ 817418 h 1385454"/>
              <a:gd name="connsiteX27" fmla="*/ 588818 w 783680"/>
              <a:gd name="connsiteY27" fmla="*/ 886691 h 1385454"/>
              <a:gd name="connsiteX28" fmla="*/ 595745 w 783680"/>
              <a:gd name="connsiteY28" fmla="*/ 914400 h 1385454"/>
              <a:gd name="connsiteX29" fmla="*/ 602673 w 783680"/>
              <a:gd name="connsiteY29" fmla="*/ 935182 h 1385454"/>
              <a:gd name="connsiteX30" fmla="*/ 595745 w 783680"/>
              <a:gd name="connsiteY30" fmla="*/ 997527 h 1385454"/>
              <a:gd name="connsiteX31" fmla="*/ 574964 w 783680"/>
              <a:gd name="connsiteY31" fmla="*/ 1039091 h 1385454"/>
              <a:gd name="connsiteX32" fmla="*/ 561109 w 783680"/>
              <a:gd name="connsiteY32" fmla="*/ 1066800 h 1385454"/>
              <a:gd name="connsiteX33" fmla="*/ 540327 w 783680"/>
              <a:gd name="connsiteY33" fmla="*/ 1129145 h 1385454"/>
              <a:gd name="connsiteX34" fmla="*/ 526473 w 783680"/>
              <a:gd name="connsiteY34" fmla="*/ 1170709 h 1385454"/>
              <a:gd name="connsiteX35" fmla="*/ 484909 w 783680"/>
              <a:gd name="connsiteY35" fmla="*/ 1226127 h 1385454"/>
              <a:gd name="connsiteX36" fmla="*/ 464127 w 783680"/>
              <a:gd name="connsiteY36" fmla="*/ 1253836 h 1385454"/>
              <a:gd name="connsiteX37" fmla="*/ 443345 w 783680"/>
              <a:gd name="connsiteY37" fmla="*/ 1274618 h 1385454"/>
              <a:gd name="connsiteX38" fmla="*/ 422564 w 783680"/>
              <a:gd name="connsiteY38" fmla="*/ 1288473 h 1385454"/>
              <a:gd name="connsiteX39" fmla="*/ 381000 w 783680"/>
              <a:gd name="connsiteY39" fmla="*/ 1330036 h 1385454"/>
              <a:gd name="connsiteX40" fmla="*/ 360218 w 783680"/>
              <a:gd name="connsiteY40" fmla="*/ 1357745 h 1385454"/>
              <a:gd name="connsiteX41" fmla="*/ 318654 w 783680"/>
              <a:gd name="connsiteY41" fmla="*/ 1385454 h 1385454"/>
              <a:gd name="connsiteX42" fmla="*/ 228600 w 783680"/>
              <a:gd name="connsiteY42" fmla="*/ 1364673 h 1385454"/>
              <a:gd name="connsiteX43" fmla="*/ 145473 w 783680"/>
              <a:gd name="connsiteY43" fmla="*/ 1281545 h 1385454"/>
              <a:gd name="connsiteX44" fmla="*/ 55418 w 783680"/>
              <a:gd name="connsiteY44" fmla="*/ 1205345 h 1385454"/>
              <a:gd name="connsiteX45" fmla="*/ 27709 w 783680"/>
              <a:gd name="connsiteY45" fmla="*/ 1149927 h 1385454"/>
              <a:gd name="connsiteX46" fmla="*/ 20782 w 783680"/>
              <a:gd name="connsiteY46" fmla="*/ 1122218 h 1385454"/>
              <a:gd name="connsiteX47" fmla="*/ 6927 w 783680"/>
              <a:gd name="connsiteY47" fmla="*/ 1087582 h 1385454"/>
              <a:gd name="connsiteX48" fmla="*/ 0 w 783680"/>
              <a:gd name="connsiteY48" fmla="*/ 1066800 h 1385454"/>
              <a:gd name="connsiteX49" fmla="*/ 13854 w 783680"/>
              <a:gd name="connsiteY49" fmla="*/ 1011382 h 1385454"/>
              <a:gd name="connsiteX50" fmla="*/ 27709 w 783680"/>
              <a:gd name="connsiteY50" fmla="*/ 990600 h 1385454"/>
              <a:gd name="connsiteX51" fmla="*/ 48491 w 783680"/>
              <a:gd name="connsiteY51" fmla="*/ 914400 h 1385454"/>
              <a:gd name="connsiteX52" fmla="*/ 55418 w 783680"/>
              <a:gd name="connsiteY52" fmla="*/ 886691 h 1385454"/>
              <a:gd name="connsiteX53" fmla="*/ 55418 w 783680"/>
              <a:gd name="connsiteY53" fmla="*/ 699654 h 1385454"/>
              <a:gd name="connsiteX54" fmla="*/ 27709 w 783680"/>
              <a:gd name="connsiteY54" fmla="*/ 644236 h 1385454"/>
              <a:gd name="connsiteX55" fmla="*/ 6927 w 783680"/>
              <a:gd name="connsiteY55" fmla="*/ 574964 h 1385454"/>
              <a:gd name="connsiteX56" fmla="*/ 13854 w 783680"/>
              <a:gd name="connsiteY56" fmla="*/ 561109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3680" h="1385454">
                <a:moveTo>
                  <a:pt x="13854" y="561109"/>
                </a:moveTo>
                <a:lnTo>
                  <a:pt x="13854" y="561109"/>
                </a:lnTo>
                <a:cubicBezTo>
                  <a:pt x="19251" y="480159"/>
                  <a:pt x="16988" y="455121"/>
                  <a:pt x="34636" y="381000"/>
                </a:cubicBezTo>
                <a:cubicBezTo>
                  <a:pt x="44098" y="341258"/>
                  <a:pt x="60856" y="294668"/>
                  <a:pt x="76200" y="256309"/>
                </a:cubicBezTo>
                <a:cubicBezTo>
                  <a:pt x="82731" y="239981"/>
                  <a:pt x="91067" y="224379"/>
                  <a:pt x="96982" y="207818"/>
                </a:cubicBezTo>
                <a:cubicBezTo>
                  <a:pt x="103350" y="189988"/>
                  <a:pt x="112657" y="143410"/>
                  <a:pt x="124691" y="124691"/>
                </a:cubicBezTo>
                <a:cubicBezTo>
                  <a:pt x="128147" y="119315"/>
                  <a:pt x="205851" y="15832"/>
                  <a:pt x="221673" y="13854"/>
                </a:cubicBezTo>
                <a:cubicBezTo>
                  <a:pt x="366479" y="-4246"/>
                  <a:pt x="258481" y="7404"/>
                  <a:pt x="547254" y="0"/>
                </a:cubicBezTo>
                <a:cubicBezTo>
                  <a:pt x="616527" y="2309"/>
                  <a:pt x="685881" y="2857"/>
                  <a:pt x="755073" y="6927"/>
                </a:cubicBezTo>
                <a:cubicBezTo>
                  <a:pt x="764577" y="7486"/>
                  <a:pt x="781601" y="4407"/>
                  <a:pt x="782782" y="13854"/>
                </a:cubicBezTo>
                <a:cubicBezTo>
                  <a:pt x="787116" y="48527"/>
                  <a:pt x="774672" y="83296"/>
                  <a:pt x="768927" y="117764"/>
                </a:cubicBezTo>
                <a:cubicBezTo>
                  <a:pt x="767727" y="124966"/>
                  <a:pt x="764006" y="131524"/>
                  <a:pt x="762000" y="138545"/>
                </a:cubicBezTo>
                <a:cubicBezTo>
                  <a:pt x="759385" y="147699"/>
                  <a:pt x="759870" y="158030"/>
                  <a:pt x="755073" y="166254"/>
                </a:cubicBezTo>
                <a:cubicBezTo>
                  <a:pt x="736888" y="197429"/>
                  <a:pt x="685654" y="256419"/>
                  <a:pt x="658091" y="277091"/>
                </a:cubicBezTo>
                <a:cubicBezTo>
                  <a:pt x="648855" y="284018"/>
                  <a:pt x="639840" y="291252"/>
                  <a:pt x="630382" y="297873"/>
                </a:cubicBezTo>
                <a:cubicBezTo>
                  <a:pt x="616741" y="307422"/>
                  <a:pt x="602139" y="315591"/>
                  <a:pt x="588818" y="325582"/>
                </a:cubicBezTo>
                <a:cubicBezTo>
                  <a:pt x="579582" y="332509"/>
                  <a:pt x="571202" y="340757"/>
                  <a:pt x="561109" y="346364"/>
                </a:cubicBezTo>
                <a:cubicBezTo>
                  <a:pt x="550239" y="352403"/>
                  <a:pt x="537343" y="354179"/>
                  <a:pt x="526473" y="360218"/>
                </a:cubicBezTo>
                <a:cubicBezTo>
                  <a:pt x="497903" y="376090"/>
                  <a:pt x="496080" y="387258"/>
                  <a:pt x="471054" y="408709"/>
                </a:cubicBezTo>
                <a:cubicBezTo>
                  <a:pt x="464733" y="414127"/>
                  <a:pt x="457200" y="417946"/>
                  <a:pt x="450273" y="422564"/>
                </a:cubicBezTo>
                <a:cubicBezTo>
                  <a:pt x="434026" y="487547"/>
                  <a:pt x="456804" y="407869"/>
                  <a:pt x="422564" y="484909"/>
                </a:cubicBezTo>
                <a:cubicBezTo>
                  <a:pt x="419004" y="492918"/>
                  <a:pt x="409806" y="541770"/>
                  <a:pt x="408709" y="547254"/>
                </a:cubicBezTo>
                <a:cubicBezTo>
                  <a:pt x="409159" y="551307"/>
                  <a:pt x="413992" y="620165"/>
                  <a:pt x="422564" y="637309"/>
                </a:cubicBezTo>
                <a:cubicBezTo>
                  <a:pt x="430011" y="652202"/>
                  <a:pt x="450273" y="678873"/>
                  <a:pt x="450273" y="678873"/>
                </a:cubicBezTo>
                <a:cubicBezTo>
                  <a:pt x="463686" y="719113"/>
                  <a:pt x="448972" y="682953"/>
                  <a:pt x="484909" y="734291"/>
                </a:cubicBezTo>
                <a:cubicBezTo>
                  <a:pt x="514507" y="776575"/>
                  <a:pt x="495146" y="760087"/>
                  <a:pt x="526473" y="796636"/>
                </a:cubicBezTo>
                <a:cubicBezTo>
                  <a:pt x="532848" y="804074"/>
                  <a:pt x="541240" y="809685"/>
                  <a:pt x="547254" y="817418"/>
                </a:cubicBezTo>
                <a:cubicBezTo>
                  <a:pt x="558924" y="832423"/>
                  <a:pt x="581017" y="865888"/>
                  <a:pt x="588818" y="886691"/>
                </a:cubicBezTo>
                <a:cubicBezTo>
                  <a:pt x="592161" y="895605"/>
                  <a:pt x="593129" y="905246"/>
                  <a:pt x="595745" y="914400"/>
                </a:cubicBezTo>
                <a:cubicBezTo>
                  <a:pt x="597751" y="921421"/>
                  <a:pt x="600364" y="928255"/>
                  <a:pt x="602673" y="935182"/>
                </a:cubicBezTo>
                <a:cubicBezTo>
                  <a:pt x="600364" y="955964"/>
                  <a:pt x="599183" y="976902"/>
                  <a:pt x="595745" y="997527"/>
                </a:cubicBezTo>
                <a:cubicBezTo>
                  <a:pt x="592009" y="1019940"/>
                  <a:pt x="586228" y="1019379"/>
                  <a:pt x="574964" y="1039091"/>
                </a:cubicBezTo>
                <a:cubicBezTo>
                  <a:pt x="569841" y="1048057"/>
                  <a:pt x="565727" y="1057564"/>
                  <a:pt x="561109" y="1066800"/>
                </a:cubicBezTo>
                <a:cubicBezTo>
                  <a:pt x="547796" y="1133366"/>
                  <a:pt x="563272" y="1071781"/>
                  <a:pt x="540327" y="1129145"/>
                </a:cubicBezTo>
                <a:cubicBezTo>
                  <a:pt x="534903" y="1142705"/>
                  <a:pt x="533719" y="1158029"/>
                  <a:pt x="526473" y="1170709"/>
                </a:cubicBezTo>
                <a:cubicBezTo>
                  <a:pt x="515017" y="1190758"/>
                  <a:pt x="498764" y="1207654"/>
                  <a:pt x="484909" y="1226127"/>
                </a:cubicBezTo>
                <a:cubicBezTo>
                  <a:pt x="477982" y="1235363"/>
                  <a:pt x="472291" y="1245672"/>
                  <a:pt x="464127" y="1253836"/>
                </a:cubicBezTo>
                <a:cubicBezTo>
                  <a:pt x="457200" y="1260763"/>
                  <a:pt x="450871" y="1268346"/>
                  <a:pt x="443345" y="1274618"/>
                </a:cubicBezTo>
                <a:cubicBezTo>
                  <a:pt x="436949" y="1279948"/>
                  <a:pt x="428786" y="1282942"/>
                  <a:pt x="422564" y="1288473"/>
                </a:cubicBezTo>
                <a:cubicBezTo>
                  <a:pt x="407920" y="1301490"/>
                  <a:pt x="392756" y="1314361"/>
                  <a:pt x="381000" y="1330036"/>
                </a:cubicBezTo>
                <a:cubicBezTo>
                  <a:pt x="374073" y="1339272"/>
                  <a:pt x="368847" y="1350075"/>
                  <a:pt x="360218" y="1357745"/>
                </a:cubicBezTo>
                <a:cubicBezTo>
                  <a:pt x="347773" y="1368807"/>
                  <a:pt x="318654" y="1385454"/>
                  <a:pt x="318654" y="1385454"/>
                </a:cubicBezTo>
                <a:cubicBezTo>
                  <a:pt x="288636" y="1378527"/>
                  <a:pt x="255017" y="1380523"/>
                  <a:pt x="228600" y="1364673"/>
                </a:cubicBezTo>
                <a:cubicBezTo>
                  <a:pt x="194998" y="1344512"/>
                  <a:pt x="176073" y="1306025"/>
                  <a:pt x="145473" y="1281545"/>
                </a:cubicBezTo>
                <a:cubicBezTo>
                  <a:pt x="68550" y="1220007"/>
                  <a:pt x="97110" y="1247037"/>
                  <a:pt x="55418" y="1205345"/>
                </a:cubicBezTo>
                <a:cubicBezTo>
                  <a:pt x="46182" y="1186872"/>
                  <a:pt x="32718" y="1169963"/>
                  <a:pt x="27709" y="1149927"/>
                </a:cubicBezTo>
                <a:cubicBezTo>
                  <a:pt x="25400" y="1140691"/>
                  <a:pt x="23793" y="1131250"/>
                  <a:pt x="20782" y="1122218"/>
                </a:cubicBezTo>
                <a:cubicBezTo>
                  <a:pt x="16850" y="1110421"/>
                  <a:pt x="11293" y="1099225"/>
                  <a:pt x="6927" y="1087582"/>
                </a:cubicBezTo>
                <a:cubicBezTo>
                  <a:pt x="4363" y="1080745"/>
                  <a:pt x="2309" y="1073727"/>
                  <a:pt x="0" y="1066800"/>
                </a:cubicBezTo>
                <a:cubicBezTo>
                  <a:pt x="2634" y="1053628"/>
                  <a:pt x="6754" y="1025581"/>
                  <a:pt x="13854" y="1011382"/>
                </a:cubicBezTo>
                <a:cubicBezTo>
                  <a:pt x="17577" y="1003935"/>
                  <a:pt x="23091" y="997527"/>
                  <a:pt x="27709" y="990600"/>
                </a:cubicBezTo>
                <a:cubicBezTo>
                  <a:pt x="40657" y="951756"/>
                  <a:pt x="32866" y="976897"/>
                  <a:pt x="48491" y="914400"/>
                </a:cubicBezTo>
                <a:lnTo>
                  <a:pt x="55418" y="886691"/>
                </a:lnTo>
                <a:cubicBezTo>
                  <a:pt x="63219" y="793074"/>
                  <a:pt x="66702" y="801215"/>
                  <a:pt x="55418" y="699654"/>
                </a:cubicBezTo>
                <a:cubicBezTo>
                  <a:pt x="53059" y="678419"/>
                  <a:pt x="35973" y="662417"/>
                  <a:pt x="27709" y="644236"/>
                </a:cubicBezTo>
                <a:cubicBezTo>
                  <a:pt x="18337" y="623619"/>
                  <a:pt x="12510" y="597298"/>
                  <a:pt x="6927" y="574964"/>
                </a:cubicBezTo>
                <a:cubicBezTo>
                  <a:pt x="14504" y="499192"/>
                  <a:pt x="12700" y="563418"/>
                  <a:pt x="13854" y="5611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任意多边形 11"/>
          <p:cNvSpPr/>
          <p:nvPr/>
        </p:nvSpPr>
        <p:spPr>
          <a:xfrm>
            <a:off x="8731981" y="2617552"/>
            <a:ext cx="2456232" cy="418689"/>
          </a:xfrm>
          <a:custGeom>
            <a:avLst/>
            <a:gdLst>
              <a:gd name="connsiteX0" fmla="*/ 93560 w 2456232"/>
              <a:gd name="connsiteY0" fmla="*/ 106961 h 418689"/>
              <a:gd name="connsiteX1" fmla="*/ 93560 w 2456232"/>
              <a:gd name="connsiteY1" fmla="*/ 106961 h 418689"/>
              <a:gd name="connsiteX2" fmla="*/ 273669 w 2456232"/>
              <a:gd name="connsiteY2" fmla="*/ 93107 h 418689"/>
              <a:gd name="connsiteX3" fmla="*/ 772432 w 2456232"/>
              <a:gd name="connsiteY3" fmla="*/ 79252 h 418689"/>
              <a:gd name="connsiteX4" fmla="*/ 1084160 w 2456232"/>
              <a:gd name="connsiteY4" fmla="*/ 65398 h 418689"/>
              <a:gd name="connsiteX5" fmla="*/ 1125723 w 2456232"/>
              <a:gd name="connsiteY5" fmla="*/ 58470 h 418689"/>
              <a:gd name="connsiteX6" fmla="*/ 1201923 w 2456232"/>
              <a:gd name="connsiteY6" fmla="*/ 51543 h 418689"/>
              <a:gd name="connsiteX7" fmla="*/ 1527505 w 2456232"/>
              <a:gd name="connsiteY7" fmla="*/ 23834 h 418689"/>
              <a:gd name="connsiteX8" fmla="*/ 2060905 w 2456232"/>
              <a:gd name="connsiteY8" fmla="*/ 9979 h 418689"/>
              <a:gd name="connsiteX9" fmla="*/ 2303360 w 2456232"/>
              <a:gd name="connsiteY9" fmla="*/ 9979 h 418689"/>
              <a:gd name="connsiteX10" fmla="*/ 2344923 w 2456232"/>
              <a:gd name="connsiteY10" fmla="*/ 51543 h 418689"/>
              <a:gd name="connsiteX11" fmla="*/ 2365705 w 2456232"/>
              <a:gd name="connsiteY11" fmla="*/ 65398 h 418689"/>
              <a:gd name="connsiteX12" fmla="*/ 2400341 w 2456232"/>
              <a:gd name="connsiteY12" fmla="*/ 86179 h 418689"/>
              <a:gd name="connsiteX13" fmla="*/ 2441905 w 2456232"/>
              <a:gd name="connsiteY13" fmla="*/ 120816 h 418689"/>
              <a:gd name="connsiteX14" fmla="*/ 2441905 w 2456232"/>
              <a:gd name="connsiteY14" fmla="*/ 224725 h 418689"/>
              <a:gd name="connsiteX15" fmla="*/ 2414196 w 2456232"/>
              <a:gd name="connsiteY15" fmla="*/ 293998 h 418689"/>
              <a:gd name="connsiteX16" fmla="*/ 2386487 w 2456232"/>
              <a:gd name="connsiteY16" fmla="*/ 335561 h 418689"/>
              <a:gd name="connsiteX17" fmla="*/ 2365705 w 2456232"/>
              <a:gd name="connsiteY17" fmla="*/ 342489 h 418689"/>
              <a:gd name="connsiteX18" fmla="*/ 2344923 w 2456232"/>
              <a:gd name="connsiteY18" fmla="*/ 356343 h 418689"/>
              <a:gd name="connsiteX19" fmla="*/ 2060905 w 2456232"/>
              <a:gd name="connsiteY19" fmla="*/ 390979 h 418689"/>
              <a:gd name="connsiteX20" fmla="*/ 1922360 w 2456232"/>
              <a:gd name="connsiteY20" fmla="*/ 397907 h 418689"/>
              <a:gd name="connsiteX21" fmla="*/ 1769960 w 2456232"/>
              <a:gd name="connsiteY21" fmla="*/ 411761 h 418689"/>
              <a:gd name="connsiteX22" fmla="*/ 1672978 w 2456232"/>
              <a:gd name="connsiteY22" fmla="*/ 418689 h 418689"/>
              <a:gd name="connsiteX23" fmla="*/ 1444378 w 2456232"/>
              <a:gd name="connsiteY23" fmla="*/ 411761 h 418689"/>
              <a:gd name="connsiteX24" fmla="*/ 1333541 w 2456232"/>
              <a:gd name="connsiteY24" fmla="*/ 390979 h 418689"/>
              <a:gd name="connsiteX25" fmla="*/ 1264269 w 2456232"/>
              <a:gd name="connsiteY25" fmla="*/ 384052 h 418689"/>
              <a:gd name="connsiteX26" fmla="*/ 1118796 w 2456232"/>
              <a:gd name="connsiteY26" fmla="*/ 377125 h 418689"/>
              <a:gd name="connsiteX27" fmla="*/ 1028741 w 2456232"/>
              <a:gd name="connsiteY27" fmla="*/ 370198 h 418689"/>
              <a:gd name="connsiteX28" fmla="*/ 910978 w 2456232"/>
              <a:gd name="connsiteY28" fmla="*/ 363270 h 418689"/>
              <a:gd name="connsiteX29" fmla="*/ 841705 w 2456232"/>
              <a:gd name="connsiteY29" fmla="*/ 349416 h 418689"/>
              <a:gd name="connsiteX30" fmla="*/ 717014 w 2456232"/>
              <a:gd name="connsiteY30" fmla="*/ 342489 h 418689"/>
              <a:gd name="connsiteX31" fmla="*/ 495341 w 2456232"/>
              <a:gd name="connsiteY31" fmla="*/ 335561 h 418689"/>
              <a:gd name="connsiteX32" fmla="*/ 446850 w 2456232"/>
              <a:gd name="connsiteY32" fmla="*/ 342489 h 418689"/>
              <a:gd name="connsiteX33" fmla="*/ 412214 w 2456232"/>
              <a:gd name="connsiteY33" fmla="*/ 349416 h 418689"/>
              <a:gd name="connsiteX34" fmla="*/ 329087 w 2456232"/>
              <a:gd name="connsiteY34" fmla="*/ 356343 h 418689"/>
              <a:gd name="connsiteX35" fmla="*/ 107414 w 2456232"/>
              <a:gd name="connsiteY35" fmla="*/ 349416 h 418689"/>
              <a:gd name="connsiteX36" fmla="*/ 79705 w 2456232"/>
              <a:gd name="connsiteY36" fmla="*/ 328634 h 418689"/>
              <a:gd name="connsiteX37" fmla="*/ 45069 w 2456232"/>
              <a:gd name="connsiteY37" fmla="*/ 321707 h 418689"/>
              <a:gd name="connsiteX38" fmla="*/ 45069 w 2456232"/>
              <a:gd name="connsiteY38" fmla="*/ 134670 h 418689"/>
              <a:gd name="connsiteX39" fmla="*/ 72778 w 2456232"/>
              <a:gd name="connsiteY39" fmla="*/ 127743 h 418689"/>
              <a:gd name="connsiteX40" fmla="*/ 93560 w 2456232"/>
              <a:gd name="connsiteY40" fmla="*/ 106961 h 41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56232" h="418689">
                <a:moveTo>
                  <a:pt x="93560" y="106961"/>
                </a:moveTo>
                <a:lnTo>
                  <a:pt x="93560" y="106961"/>
                </a:lnTo>
                <a:lnTo>
                  <a:pt x="273669" y="93107"/>
                </a:lnTo>
                <a:cubicBezTo>
                  <a:pt x="455195" y="83553"/>
                  <a:pt x="575329" y="83358"/>
                  <a:pt x="772432" y="79252"/>
                </a:cubicBezTo>
                <a:cubicBezTo>
                  <a:pt x="969521" y="61336"/>
                  <a:pt x="691739" y="85020"/>
                  <a:pt x="1084160" y="65398"/>
                </a:cubicBezTo>
                <a:cubicBezTo>
                  <a:pt x="1098188" y="64697"/>
                  <a:pt x="1111774" y="60111"/>
                  <a:pt x="1125723" y="58470"/>
                </a:cubicBezTo>
                <a:cubicBezTo>
                  <a:pt x="1151053" y="55490"/>
                  <a:pt x="1176523" y="53852"/>
                  <a:pt x="1201923" y="51543"/>
                </a:cubicBezTo>
                <a:cubicBezTo>
                  <a:pt x="1366390" y="10426"/>
                  <a:pt x="1248283" y="33631"/>
                  <a:pt x="1527505" y="23834"/>
                </a:cubicBezTo>
                <a:cubicBezTo>
                  <a:pt x="1978085" y="8025"/>
                  <a:pt x="1201206" y="25612"/>
                  <a:pt x="2060905" y="9979"/>
                </a:cubicBezTo>
                <a:cubicBezTo>
                  <a:pt x="2140226" y="2768"/>
                  <a:pt x="2224965" y="-8313"/>
                  <a:pt x="2303360" y="9979"/>
                </a:cubicBezTo>
                <a:cubicBezTo>
                  <a:pt x="2322441" y="14431"/>
                  <a:pt x="2328621" y="40674"/>
                  <a:pt x="2344923" y="51543"/>
                </a:cubicBezTo>
                <a:cubicBezTo>
                  <a:pt x="2351850" y="56161"/>
                  <a:pt x="2358645" y="60985"/>
                  <a:pt x="2365705" y="65398"/>
                </a:cubicBezTo>
                <a:cubicBezTo>
                  <a:pt x="2377122" y="72534"/>
                  <a:pt x="2389570" y="78101"/>
                  <a:pt x="2400341" y="86179"/>
                </a:cubicBezTo>
                <a:cubicBezTo>
                  <a:pt x="2507045" y="166206"/>
                  <a:pt x="2344955" y="56181"/>
                  <a:pt x="2441905" y="120816"/>
                </a:cubicBezTo>
                <a:cubicBezTo>
                  <a:pt x="2461195" y="178683"/>
                  <a:pt x="2460820" y="153797"/>
                  <a:pt x="2441905" y="224725"/>
                </a:cubicBezTo>
                <a:cubicBezTo>
                  <a:pt x="2435562" y="248512"/>
                  <a:pt x="2426960" y="272724"/>
                  <a:pt x="2414196" y="293998"/>
                </a:cubicBezTo>
                <a:cubicBezTo>
                  <a:pt x="2405629" y="308276"/>
                  <a:pt x="2402283" y="330295"/>
                  <a:pt x="2386487" y="335561"/>
                </a:cubicBezTo>
                <a:cubicBezTo>
                  <a:pt x="2379560" y="337870"/>
                  <a:pt x="2372236" y="339223"/>
                  <a:pt x="2365705" y="342489"/>
                </a:cubicBezTo>
                <a:cubicBezTo>
                  <a:pt x="2358258" y="346212"/>
                  <a:pt x="2352945" y="354115"/>
                  <a:pt x="2344923" y="356343"/>
                </a:cubicBezTo>
                <a:cubicBezTo>
                  <a:pt x="2252291" y="382074"/>
                  <a:pt x="2156199" y="385685"/>
                  <a:pt x="2060905" y="390979"/>
                </a:cubicBezTo>
                <a:cubicBezTo>
                  <a:pt x="2014737" y="393544"/>
                  <a:pt x="1968482" y="394613"/>
                  <a:pt x="1922360" y="397907"/>
                </a:cubicBezTo>
                <a:cubicBezTo>
                  <a:pt x="1871480" y="401541"/>
                  <a:pt x="1820840" y="408126"/>
                  <a:pt x="1769960" y="411761"/>
                </a:cubicBezTo>
                <a:lnTo>
                  <a:pt x="1672978" y="418689"/>
                </a:lnTo>
                <a:lnTo>
                  <a:pt x="1444378" y="411761"/>
                </a:lnTo>
                <a:cubicBezTo>
                  <a:pt x="1331930" y="406406"/>
                  <a:pt x="1428984" y="407822"/>
                  <a:pt x="1333541" y="390979"/>
                </a:cubicBezTo>
                <a:cubicBezTo>
                  <a:pt x="1310688" y="386946"/>
                  <a:pt x="1287427" y="385546"/>
                  <a:pt x="1264269" y="384052"/>
                </a:cubicBezTo>
                <a:cubicBezTo>
                  <a:pt x="1215824" y="380927"/>
                  <a:pt x="1167258" y="379976"/>
                  <a:pt x="1118796" y="377125"/>
                </a:cubicBezTo>
                <a:cubicBezTo>
                  <a:pt x="1088741" y="375357"/>
                  <a:pt x="1058781" y="372201"/>
                  <a:pt x="1028741" y="370198"/>
                </a:cubicBezTo>
                <a:lnTo>
                  <a:pt x="910978" y="363270"/>
                </a:lnTo>
                <a:cubicBezTo>
                  <a:pt x="886912" y="357254"/>
                  <a:pt x="867183" y="351539"/>
                  <a:pt x="841705" y="349416"/>
                </a:cubicBezTo>
                <a:cubicBezTo>
                  <a:pt x="800221" y="345959"/>
                  <a:pt x="758578" y="344798"/>
                  <a:pt x="717014" y="342489"/>
                </a:cubicBezTo>
                <a:cubicBezTo>
                  <a:pt x="578823" y="322747"/>
                  <a:pt x="652637" y="326823"/>
                  <a:pt x="495341" y="335561"/>
                </a:cubicBezTo>
                <a:cubicBezTo>
                  <a:pt x="479177" y="337870"/>
                  <a:pt x="462956" y="339805"/>
                  <a:pt x="446850" y="342489"/>
                </a:cubicBezTo>
                <a:cubicBezTo>
                  <a:pt x="435236" y="344425"/>
                  <a:pt x="423907" y="348040"/>
                  <a:pt x="412214" y="349416"/>
                </a:cubicBezTo>
                <a:cubicBezTo>
                  <a:pt x="384599" y="352665"/>
                  <a:pt x="356796" y="354034"/>
                  <a:pt x="329087" y="356343"/>
                </a:cubicBezTo>
                <a:cubicBezTo>
                  <a:pt x="255196" y="354034"/>
                  <a:pt x="180889" y="357580"/>
                  <a:pt x="107414" y="349416"/>
                </a:cubicBezTo>
                <a:cubicBezTo>
                  <a:pt x="95939" y="348141"/>
                  <a:pt x="90255" y="333323"/>
                  <a:pt x="79705" y="328634"/>
                </a:cubicBezTo>
                <a:cubicBezTo>
                  <a:pt x="68946" y="323852"/>
                  <a:pt x="56614" y="324016"/>
                  <a:pt x="45069" y="321707"/>
                </a:cubicBezTo>
                <a:cubicBezTo>
                  <a:pt x="21658" y="274887"/>
                  <a:pt x="-43429" y="156794"/>
                  <a:pt x="45069" y="134670"/>
                </a:cubicBezTo>
                <a:lnTo>
                  <a:pt x="72778" y="127743"/>
                </a:lnTo>
                <a:cubicBezTo>
                  <a:pt x="95481" y="112608"/>
                  <a:pt x="93560" y="105564"/>
                  <a:pt x="93560" y="10696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352574" y="1343150"/>
            <a:ext cx="1422114" cy="1289988"/>
            <a:chOff x="5951088" y="4340564"/>
            <a:chExt cx="1422114" cy="1289988"/>
          </a:xfrm>
        </p:grpSpPr>
        <p:sp>
          <p:nvSpPr>
            <p:cNvPr id="15" name="椭圆 14"/>
            <p:cNvSpPr/>
            <p:nvPr/>
          </p:nvSpPr>
          <p:spPr>
            <a:xfrm>
              <a:off x="7286462" y="5547386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直接连接符 15"/>
            <p:cNvCxnSpPr>
              <a:stCxn id="17" idx="5"/>
              <a:endCxn id="15" idx="1"/>
            </p:cNvCxnSpPr>
            <p:nvPr/>
          </p:nvCxnSpPr>
          <p:spPr>
            <a:xfrm>
              <a:off x="6025125" y="4411551"/>
              <a:ext cx="1274040" cy="1148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951088" y="4340564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椭圆 17"/>
          <p:cNvSpPr/>
          <p:nvPr/>
        </p:nvSpPr>
        <p:spPr>
          <a:xfrm>
            <a:off x="8875972" y="2624733"/>
            <a:ext cx="86740" cy="8316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8846466" y="3645311"/>
            <a:ext cx="452551" cy="1251835"/>
            <a:chOff x="8846466" y="3645311"/>
            <a:chExt cx="452551" cy="1251835"/>
          </a:xfrm>
        </p:grpSpPr>
        <p:sp>
          <p:nvSpPr>
            <p:cNvPr id="23" name="椭圆 22"/>
            <p:cNvSpPr/>
            <p:nvPr/>
          </p:nvSpPr>
          <p:spPr>
            <a:xfrm>
              <a:off x="8846466" y="3916877"/>
              <a:ext cx="86740" cy="8470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直接连接符 23"/>
            <p:cNvCxnSpPr>
              <a:stCxn id="23" idx="4"/>
            </p:cNvCxnSpPr>
            <p:nvPr/>
          </p:nvCxnSpPr>
          <p:spPr>
            <a:xfrm flipH="1">
              <a:off x="8871189" y="4001585"/>
              <a:ext cx="18647" cy="895561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3" idx="5"/>
            </p:cNvCxnSpPr>
            <p:nvPr/>
          </p:nvCxnSpPr>
          <p:spPr>
            <a:xfrm>
              <a:off x="8920503" y="3989180"/>
              <a:ext cx="158501" cy="54064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8910769" y="3645311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18854" y="4328748"/>
            <a:ext cx="3120528" cy="2017427"/>
            <a:chOff x="8418854" y="4328748"/>
            <a:chExt cx="3120528" cy="2017427"/>
          </a:xfrm>
        </p:grpSpPr>
        <p:grpSp>
          <p:nvGrpSpPr>
            <p:cNvPr id="4" name="组合 3"/>
            <p:cNvGrpSpPr/>
            <p:nvPr/>
          </p:nvGrpSpPr>
          <p:grpSpPr>
            <a:xfrm>
              <a:off x="8418854" y="4328748"/>
              <a:ext cx="3120528" cy="2017427"/>
              <a:chOff x="8418854" y="4328748"/>
              <a:chExt cx="3120528" cy="2017427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8737710" y="5919723"/>
                <a:ext cx="2456232" cy="426452"/>
              </a:xfrm>
              <a:custGeom>
                <a:avLst/>
                <a:gdLst>
                  <a:gd name="connsiteX0" fmla="*/ 93560 w 2456232"/>
                  <a:gd name="connsiteY0" fmla="*/ 106961 h 418689"/>
                  <a:gd name="connsiteX1" fmla="*/ 93560 w 2456232"/>
                  <a:gd name="connsiteY1" fmla="*/ 106961 h 418689"/>
                  <a:gd name="connsiteX2" fmla="*/ 273669 w 2456232"/>
                  <a:gd name="connsiteY2" fmla="*/ 93107 h 418689"/>
                  <a:gd name="connsiteX3" fmla="*/ 772432 w 2456232"/>
                  <a:gd name="connsiteY3" fmla="*/ 79252 h 418689"/>
                  <a:gd name="connsiteX4" fmla="*/ 1084160 w 2456232"/>
                  <a:gd name="connsiteY4" fmla="*/ 65398 h 418689"/>
                  <a:gd name="connsiteX5" fmla="*/ 1125723 w 2456232"/>
                  <a:gd name="connsiteY5" fmla="*/ 58470 h 418689"/>
                  <a:gd name="connsiteX6" fmla="*/ 1201923 w 2456232"/>
                  <a:gd name="connsiteY6" fmla="*/ 51543 h 418689"/>
                  <a:gd name="connsiteX7" fmla="*/ 1527505 w 2456232"/>
                  <a:gd name="connsiteY7" fmla="*/ 23834 h 418689"/>
                  <a:gd name="connsiteX8" fmla="*/ 2060905 w 2456232"/>
                  <a:gd name="connsiteY8" fmla="*/ 9979 h 418689"/>
                  <a:gd name="connsiteX9" fmla="*/ 2303360 w 2456232"/>
                  <a:gd name="connsiteY9" fmla="*/ 9979 h 418689"/>
                  <a:gd name="connsiteX10" fmla="*/ 2344923 w 2456232"/>
                  <a:gd name="connsiteY10" fmla="*/ 51543 h 418689"/>
                  <a:gd name="connsiteX11" fmla="*/ 2365705 w 2456232"/>
                  <a:gd name="connsiteY11" fmla="*/ 65398 h 418689"/>
                  <a:gd name="connsiteX12" fmla="*/ 2400341 w 2456232"/>
                  <a:gd name="connsiteY12" fmla="*/ 86179 h 418689"/>
                  <a:gd name="connsiteX13" fmla="*/ 2441905 w 2456232"/>
                  <a:gd name="connsiteY13" fmla="*/ 120816 h 418689"/>
                  <a:gd name="connsiteX14" fmla="*/ 2441905 w 2456232"/>
                  <a:gd name="connsiteY14" fmla="*/ 224725 h 418689"/>
                  <a:gd name="connsiteX15" fmla="*/ 2414196 w 2456232"/>
                  <a:gd name="connsiteY15" fmla="*/ 293998 h 418689"/>
                  <a:gd name="connsiteX16" fmla="*/ 2386487 w 2456232"/>
                  <a:gd name="connsiteY16" fmla="*/ 335561 h 418689"/>
                  <a:gd name="connsiteX17" fmla="*/ 2365705 w 2456232"/>
                  <a:gd name="connsiteY17" fmla="*/ 342489 h 418689"/>
                  <a:gd name="connsiteX18" fmla="*/ 2344923 w 2456232"/>
                  <a:gd name="connsiteY18" fmla="*/ 356343 h 418689"/>
                  <a:gd name="connsiteX19" fmla="*/ 2060905 w 2456232"/>
                  <a:gd name="connsiteY19" fmla="*/ 390979 h 418689"/>
                  <a:gd name="connsiteX20" fmla="*/ 1922360 w 2456232"/>
                  <a:gd name="connsiteY20" fmla="*/ 397907 h 418689"/>
                  <a:gd name="connsiteX21" fmla="*/ 1769960 w 2456232"/>
                  <a:gd name="connsiteY21" fmla="*/ 411761 h 418689"/>
                  <a:gd name="connsiteX22" fmla="*/ 1672978 w 2456232"/>
                  <a:gd name="connsiteY22" fmla="*/ 418689 h 418689"/>
                  <a:gd name="connsiteX23" fmla="*/ 1444378 w 2456232"/>
                  <a:gd name="connsiteY23" fmla="*/ 411761 h 418689"/>
                  <a:gd name="connsiteX24" fmla="*/ 1333541 w 2456232"/>
                  <a:gd name="connsiteY24" fmla="*/ 390979 h 418689"/>
                  <a:gd name="connsiteX25" fmla="*/ 1264269 w 2456232"/>
                  <a:gd name="connsiteY25" fmla="*/ 384052 h 418689"/>
                  <a:gd name="connsiteX26" fmla="*/ 1118796 w 2456232"/>
                  <a:gd name="connsiteY26" fmla="*/ 377125 h 418689"/>
                  <a:gd name="connsiteX27" fmla="*/ 1028741 w 2456232"/>
                  <a:gd name="connsiteY27" fmla="*/ 370198 h 418689"/>
                  <a:gd name="connsiteX28" fmla="*/ 910978 w 2456232"/>
                  <a:gd name="connsiteY28" fmla="*/ 363270 h 418689"/>
                  <a:gd name="connsiteX29" fmla="*/ 841705 w 2456232"/>
                  <a:gd name="connsiteY29" fmla="*/ 349416 h 418689"/>
                  <a:gd name="connsiteX30" fmla="*/ 717014 w 2456232"/>
                  <a:gd name="connsiteY30" fmla="*/ 342489 h 418689"/>
                  <a:gd name="connsiteX31" fmla="*/ 495341 w 2456232"/>
                  <a:gd name="connsiteY31" fmla="*/ 335561 h 418689"/>
                  <a:gd name="connsiteX32" fmla="*/ 446850 w 2456232"/>
                  <a:gd name="connsiteY32" fmla="*/ 342489 h 418689"/>
                  <a:gd name="connsiteX33" fmla="*/ 412214 w 2456232"/>
                  <a:gd name="connsiteY33" fmla="*/ 349416 h 418689"/>
                  <a:gd name="connsiteX34" fmla="*/ 329087 w 2456232"/>
                  <a:gd name="connsiteY34" fmla="*/ 356343 h 418689"/>
                  <a:gd name="connsiteX35" fmla="*/ 107414 w 2456232"/>
                  <a:gd name="connsiteY35" fmla="*/ 349416 h 418689"/>
                  <a:gd name="connsiteX36" fmla="*/ 79705 w 2456232"/>
                  <a:gd name="connsiteY36" fmla="*/ 328634 h 418689"/>
                  <a:gd name="connsiteX37" fmla="*/ 45069 w 2456232"/>
                  <a:gd name="connsiteY37" fmla="*/ 321707 h 418689"/>
                  <a:gd name="connsiteX38" fmla="*/ 45069 w 2456232"/>
                  <a:gd name="connsiteY38" fmla="*/ 134670 h 418689"/>
                  <a:gd name="connsiteX39" fmla="*/ 72778 w 2456232"/>
                  <a:gd name="connsiteY39" fmla="*/ 127743 h 418689"/>
                  <a:gd name="connsiteX40" fmla="*/ 93560 w 2456232"/>
                  <a:gd name="connsiteY40" fmla="*/ 106961 h 41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56232" h="418689">
                    <a:moveTo>
                      <a:pt x="93560" y="106961"/>
                    </a:moveTo>
                    <a:lnTo>
                      <a:pt x="93560" y="106961"/>
                    </a:lnTo>
                    <a:lnTo>
                      <a:pt x="273669" y="93107"/>
                    </a:lnTo>
                    <a:cubicBezTo>
                      <a:pt x="455195" y="83553"/>
                      <a:pt x="575329" y="83358"/>
                      <a:pt x="772432" y="79252"/>
                    </a:cubicBezTo>
                    <a:cubicBezTo>
                      <a:pt x="969521" y="61336"/>
                      <a:pt x="691739" y="85020"/>
                      <a:pt x="1084160" y="65398"/>
                    </a:cubicBezTo>
                    <a:cubicBezTo>
                      <a:pt x="1098188" y="64697"/>
                      <a:pt x="1111774" y="60111"/>
                      <a:pt x="1125723" y="58470"/>
                    </a:cubicBezTo>
                    <a:cubicBezTo>
                      <a:pt x="1151053" y="55490"/>
                      <a:pt x="1176523" y="53852"/>
                      <a:pt x="1201923" y="51543"/>
                    </a:cubicBezTo>
                    <a:cubicBezTo>
                      <a:pt x="1366390" y="10426"/>
                      <a:pt x="1248283" y="33631"/>
                      <a:pt x="1527505" y="23834"/>
                    </a:cubicBezTo>
                    <a:cubicBezTo>
                      <a:pt x="1978085" y="8025"/>
                      <a:pt x="1201206" y="25612"/>
                      <a:pt x="2060905" y="9979"/>
                    </a:cubicBezTo>
                    <a:cubicBezTo>
                      <a:pt x="2140226" y="2768"/>
                      <a:pt x="2224965" y="-8313"/>
                      <a:pt x="2303360" y="9979"/>
                    </a:cubicBezTo>
                    <a:cubicBezTo>
                      <a:pt x="2322441" y="14431"/>
                      <a:pt x="2328621" y="40674"/>
                      <a:pt x="2344923" y="51543"/>
                    </a:cubicBezTo>
                    <a:cubicBezTo>
                      <a:pt x="2351850" y="56161"/>
                      <a:pt x="2358645" y="60985"/>
                      <a:pt x="2365705" y="65398"/>
                    </a:cubicBezTo>
                    <a:cubicBezTo>
                      <a:pt x="2377122" y="72534"/>
                      <a:pt x="2389570" y="78101"/>
                      <a:pt x="2400341" y="86179"/>
                    </a:cubicBezTo>
                    <a:cubicBezTo>
                      <a:pt x="2507045" y="166206"/>
                      <a:pt x="2344955" y="56181"/>
                      <a:pt x="2441905" y="120816"/>
                    </a:cubicBezTo>
                    <a:cubicBezTo>
                      <a:pt x="2461195" y="178683"/>
                      <a:pt x="2460820" y="153797"/>
                      <a:pt x="2441905" y="224725"/>
                    </a:cubicBezTo>
                    <a:cubicBezTo>
                      <a:pt x="2435562" y="248512"/>
                      <a:pt x="2426960" y="272724"/>
                      <a:pt x="2414196" y="293998"/>
                    </a:cubicBezTo>
                    <a:cubicBezTo>
                      <a:pt x="2405629" y="308276"/>
                      <a:pt x="2402283" y="330295"/>
                      <a:pt x="2386487" y="335561"/>
                    </a:cubicBezTo>
                    <a:cubicBezTo>
                      <a:pt x="2379560" y="337870"/>
                      <a:pt x="2372236" y="339223"/>
                      <a:pt x="2365705" y="342489"/>
                    </a:cubicBezTo>
                    <a:cubicBezTo>
                      <a:pt x="2358258" y="346212"/>
                      <a:pt x="2352945" y="354115"/>
                      <a:pt x="2344923" y="356343"/>
                    </a:cubicBezTo>
                    <a:cubicBezTo>
                      <a:pt x="2252291" y="382074"/>
                      <a:pt x="2156199" y="385685"/>
                      <a:pt x="2060905" y="390979"/>
                    </a:cubicBezTo>
                    <a:cubicBezTo>
                      <a:pt x="2014737" y="393544"/>
                      <a:pt x="1968482" y="394613"/>
                      <a:pt x="1922360" y="397907"/>
                    </a:cubicBezTo>
                    <a:cubicBezTo>
                      <a:pt x="1871480" y="401541"/>
                      <a:pt x="1820840" y="408126"/>
                      <a:pt x="1769960" y="411761"/>
                    </a:cubicBezTo>
                    <a:lnTo>
                      <a:pt x="1672978" y="418689"/>
                    </a:lnTo>
                    <a:lnTo>
                      <a:pt x="1444378" y="411761"/>
                    </a:lnTo>
                    <a:cubicBezTo>
                      <a:pt x="1331930" y="406406"/>
                      <a:pt x="1428984" y="407822"/>
                      <a:pt x="1333541" y="390979"/>
                    </a:cubicBezTo>
                    <a:cubicBezTo>
                      <a:pt x="1310688" y="386946"/>
                      <a:pt x="1287427" y="385546"/>
                      <a:pt x="1264269" y="384052"/>
                    </a:cubicBezTo>
                    <a:cubicBezTo>
                      <a:pt x="1215824" y="380927"/>
                      <a:pt x="1167258" y="379976"/>
                      <a:pt x="1118796" y="377125"/>
                    </a:cubicBezTo>
                    <a:cubicBezTo>
                      <a:pt x="1088741" y="375357"/>
                      <a:pt x="1058781" y="372201"/>
                      <a:pt x="1028741" y="370198"/>
                    </a:cubicBezTo>
                    <a:lnTo>
                      <a:pt x="910978" y="363270"/>
                    </a:lnTo>
                    <a:cubicBezTo>
                      <a:pt x="886912" y="357254"/>
                      <a:pt x="867183" y="351539"/>
                      <a:pt x="841705" y="349416"/>
                    </a:cubicBezTo>
                    <a:cubicBezTo>
                      <a:pt x="800221" y="345959"/>
                      <a:pt x="758578" y="344798"/>
                      <a:pt x="717014" y="342489"/>
                    </a:cubicBezTo>
                    <a:cubicBezTo>
                      <a:pt x="578823" y="322747"/>
                      <a:pt x="652637" y="326823"/>
                      <a:pt x="495341" y="335561"/>
                    </a:cubicBezTo>
                    <a:cubicBezTo>
                      <a:pt x="479177" y="337870"/>
                      <a:pt x="462956" y="339805"/>
                      <a:pt x="446850" y="342489"/>
                    </a:cubicBezTo>
                    <a:cubicBezTo>
                      <a:pt x="435236" y="344425"/>
                      <a:pt x="423907" y="348040"/>
                      <a:pt x="412214" y="349416"/>
                    </a:cubicBezTo>
                    <a:cubicBezTo>
                      <a:pt x="384599" y="352665"/>
                      <a:pt x="356796" y="354034"/>
                      <a:pt x="329087" y="356343"/>
                    </a:cubicBezTo>
                    <a:cubicBezTo>
                      <a:pt x="255196" y="354034"/>
                      <a:pt x="180889" y="357580"/>
                      <a:pt x="107414" y="349416"/>
                    </a:cubicBezTo>
                    <a:cubicBezTo>
                      <a:pt x="95939" y="348141"/>
                      <a:pt x="90255" y="333323"/>
                      <a:pt x="79705" y="328634"/>
                    </a:cubicBezTo>
                    <a:cubicBezTo>
                      <a:pt x="68946" y="323852"/>
                      <a:pt x="56614" y="324016"/>
                      <a:pt x="45069" y="321707"/>
                    </a:cubicBezTo>
                    <a:cubicBezTo>
                      <a:pt x="21658" y="274887"/>
                      <a:pt x="-43429" y="156794"/>
                      <a:pt x="45069" y="134670"/>
                    </a:cubicBezTo>
                    <a:lnTo>
                      <a:pt x="72778" y="127743"/>
                    </a:lnTo>
                    <a:cubicBezTo>
                      <a:pt x="95481" y="112608"/>
                      <a:pt x="93560" y="105564"/>
                      <a:pt x="93560" y="10696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0926086" y="5826890"/>
                <a:ext cx="86740" cy="847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直接连接符 21"/>
              <p:cNvCxnSpPr>
                <a:stCxn id="31" idx="5"/>
                <a:endCxn id="21" idx="1"/>
              </p:cNvCxnSpPr>
              <p:nvPr/>
            </p:nvCxnSpPr>
            <p:spPr>
              <a:xfrm>
                <a:off x="9900276" y="4884741"/>
                <a:ext cx="1038513" cy="954554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8784449" y="5958090"/>
                <a:ext cx="86740" cy="8470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449050" y="5911598"/>
                <a:ext cx="86740" cy="8470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直接连接符 27"/>
              <p:cNvCxnSpPr>
                <a:stCxn id="32" idx="4"/>
                <a:endCxn id="26" idx="0"/>
              </p:cNvCxnSpPr>
              <p:nvPr/>
            </p:nvCxnSpPr>
            <p:spPr>
              <a:xfrm flipH="1">
                <a:off x="8827819" y="5554321"/>
                <a:ext cx="18647" cy="40376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>
                <a:endCxn id="27" idx="0"/>
              </p:cNvCxnSpPr>
              <p:nvPr/>
            </p:nvCxnSpPr>
            <p:spPr>
              <a:xfrm>
                <a:off x="9237621" y="5048864"/>
                <a:ext cx="254799" cy="8627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任意多边形 29"/>
              <p:cNvSpPr/>
              <p:nvPr/>
            </p:nvSpPr>
            <p:spPr>
              <a:xfrm rot="2700000">
                <a:off x="8732585" y="4315683"/>
                <a:ext cx="783680" cy="1411141"/>
              </a:xfrm>
              <a:custGeom>
                <a:avLst/>
                <a:gdLst>
                  <a:gd name="connsiteX0" fmla="*/ 13854 w 783680"/>
                  <a:gd name="connsiteY0" fmla="*/ 561109 h 1385454"/>
                  <a:gd name="connsiteX1" fmla="*/ 13854 w 783680"/>
                  <a:gd name="connsiteY1" fmla="*/ 561109 h 1385454"/>
                  <a:gd name="connsiteX2" fmla="*/ 34636 w 783680"/>
                  <a:gd name="connsiteY2" fmla="*/ 381000 h 1385454"/>
                  <a:gd name="connsiteX3" fmla="*/ 76200 w 783680"/>
                  <a:gd name="connsiteY3" fmla="*/ 256309 h 1385454"/>
                  <a:gd name="connsiteX4" fmla="*/ 96982 w 783680"/>
                  <a:gd name="connsiteY4" fmla="*/ 207818 h 1385454"/>
                  <a:gd name="connsiteX5" fmla="*/ 124691 w 783680"/>
                  <a:gd name="connsiteY5" fmla="*/ 124691 h 1385454"/>
                  <a:gd name="connsiteX6" fmla="*/ 221673 w 783680"/>
                  <a:gd name="connsiteY6" fmla="*/ 13854 h 1385454"/>
                  <a:gd name="connsiteX7" fmla="*/ 547254 w 783680"/>
                  <a:gd name="connsiteY7" fmla="*/ 0 h 1385454"/>
                  <a:gd name="connsiteX8" fmla="*/ 755073 w 783680"/>
                  <a:gd name="connsiteY8" fmla="*/ 6927 h 1385454"/>
                  <a:gd name="connsiteX9" fmla="*/ 782782 w 783680"/>
                  <a:gd name="connsiteY9" fmla="*/ 13854 h 1385454"/>
                  <a:gd name="connsiteX10" fmla="*/ 768927 w 783680"/>
                  <a:gd name="connsiteY10" fmla="*/ 117764 h 1385454"/>
                  <a:gd name="connsiteX11" fmla="*/ 762000 w 783680"/>
                  <a:gd name="connsiteY11" fmla="*/ 138545 h 1385454"/>
                  <a:gd name="connsiteX12" fmla="*/ 755073 w 783680"/>
                  <a:gd name="connsiteY12" fmla="*/ 166254 h 1385454"/>
                  <a:gd name="connsiteX13" fmla="*/ 658091 w 783680"/>
                  <a:gd name="connsiteY13" fmla="*/ 277091 h 1385454"/>
                  <a:gd name="connsiteX14" fmla="*/ 630382 w 783680"/>
                  <a:gd name="connsiteY14" fmla="*/ 297873 h 1385454"/>
                  <a:gd name="connsiteX15" fmla="*/ 588818 w 783680"/>
                  <a:gd name="connsiteY15" fmla="*/ 325582 h 1385454"/>
                  <a:gd name="connsiteX16" fmla="*/ 561109 w 783680"/>
                  <a:gd name="connsiteY16" fmla="*/ 346364 h 1385454"/>
                  <a:gd name="connsiteX17" fmla="*/ 526473 w 783680"/>
                  <a:gd name="connsiteY17" fmla="*/ 360218 h 1385454"/>
                  <a:gd name="connsiteX18" fmla="*/ 471054 w 783680"/>
                  <a:gd name="connsiteY18" fmla="*/ 408709 h 1385454"/>
                  <a:gd name="connsiteX19" fmla="*/ 450273 w 783680"/>
                  <a:gd name="connsiteY19" fmla="*/ 422564 h 1385454"/>
                  <a:gd name="connsiteX20" fmla="*/ 422564 w 783680"/>
                  <a:gd name="connsiteY20" fmla="*/ 484909 h 1385454"/>
                  <a:gd name="connsiteX21" fmla="*/ 408709 w 783680"/>
                  <a:gd name="connsiteY21" fmla="*/ 547254 h 1385454"/>
                  <a:gd name="connsiteX22" fmla="*/ 422564 w 783680"/>
                  <a:gd name="connsiteY22" fmla="*/ 637309 h 1385454"/>
                  <a:gd name="connsiteX23" fmla="*/ 450273 w 783680"/>
                  <a:gd name="connsiteY23" fmla="*/ 678873 h 1385454"/>
                  <a:gd name="connsiteX24" fmla="*/ 484909 w 783680"/>
                  <a:gd name="connsiteY24" fmla="*/ 734291 h 1385454"/>
                  <a:gd name="connsiteX25" fmla="*/ 526473 w 783680"/>
                  <a:gd name="connsiteY25" fmla="*/ 796636 h 1385454"/>
                  <a:gd name="connsiteX26" fmla="*/ 547254 w 783680"/>
                  <a:gd name="connsiteY26" fmla="*/ 817418 h 1385454"/>
                  <a:gd name="connsiteX27" fmla="*/ 588818 w 783680"/>
                  <a:gd name="connsiteY27" fmla="*/ 886691 h 1385454"/>
                  <a:gd name="connsiteX28" fmla="*/ 595745 w 783680"/>
                  <a:gd name="connsiteY28" fmla="*/ 914400 h 1385454"/>
                  <a:gd name="connsiteX29" fmla="*/ 602673 w 783680"/>
                  <a:gd name="connsiteY29" fmla="*/ 935182 h 1385454"/>
                  <a:gd name="connsiteX30" fmla="*/ 595745 w 783680"/>
                  <a:gd name="connsiteY30" fmla="*/ 997527 h 1385454"/>
                  <a:gd name="connsiteX31" fmla="*/ 574964 w 783680"/>
                  <a:gd name="connsiteY31" fmla="*/ 1039091 h 1385454"/>
                  <a:gd name="connsiteX32" fmla="*/ 561109 w 783680"/>
                  <a:gd name="connsiteY32" fmla="*/ 1066800 h 1385454"/>
                  <a:gd name="connsiteX33" fmla="*/ 540327 w 783680"/>
                  <a:gd name="connsiteY33" fmla="*/ 1129145 h 1385454"/>
                  <a:gd name="connsiteX34" fmla="*/ 526473 w 783680"/>
                  <a:gd name="connsiteY34" fmla="*/ 1170709 h 1385454"/>
                  <a:gd name="connsiteX35" fmla="*/ 484909 w 783680"/>
                  <a:gd name="connsiteY35" fmla="*/ 1226127 h 1385454"/>
                  <a:gd name="connsiteX36" fmla="*/ 464127 w 783680"/>
                  <a:gd name="connsiteY36" fmla="*/ 1253836 h 1385454"/>
                  <a:gd name="connsiteX37" fmla="*/ 443345 w 783680"/>
                  <a:gd name="connsiteY37" fmla="*/ 1274618 h 1385454"/>
                  <a:gd name="connsiteX38" fmla="*/ 422564 w 783680"/>
                  <a:gd name="connsiteY38" fmla="*/ 1288473 h 1385454"/>
                  <a:gd name="connsiteX39" fmla="*/ 381000 w 783680"/>
                  <a:gd name="connsiteY39" fmla="*/ 1330036 h 1385454"/>
                  <a:gd name="connsiteX40" fmla="*/ 360218 w 783680"/>
                  <a:gd name="connsiteY40" fmla="*/ 1357745 h 1385454"/>
                  <a:gd name="connsiteX41" fmla="*/ 318654 w 783680"/>
                  <a:gd name="connsiteY41" fmla="*/ 1385454 h 1385454"/>
                  <a:gd name="connsiteX42" fmla="*/ 228600 w 783680"/>
                  <a:gd name="connsiteY42" fmla="*/ 1364673 h 1385454"/>
                  <a:gd name="connsiteX43" fmla="*/ 145473 w 783680"/>
                  <a:gd name="connsiteY43" fmla="*/ 1281545 h 1385454"/>
                  <a:gd name="connsiteX44" fmla="*/ 55418 w 783680"/>
                  <a:gd name="connsiteY44" fmla="*/ 1205345 h 1385454"/>
                  <a:gd name="connsiteX45" fmla="*/ 27709 w 783680"/>
                  <a:gd name="connsiteY45" fmla="*/ 1149927 h 1385454"/>
                  <a:gd name="connsiteX46" fmla="*/ 20782 w 783680"/>
                  <a:gd name="connsiteY46" fmla="*/ 1122218 h 1385454"/>
                  <a:gd name="connsiteX47" fmla="*/ 6927 w 783680"/>
                  <a:gd name="connsiteY47" fmla="*/ 1087582 h 1385454"/>
                  <a:gd name="connsiteX48" fmla="*/ 0 w 783680"/>
                  <a:gd name="connsiteY48" fmla="*/ 1066800 h 1385454"/>
                  <a:gd name="connsiteX49" fmla="*/ 13854 w 783680"/>
                  <a:gd name="connsiteY49" fmla="*/ 1011382 h 1385454"/>
                  <a:gd name="connsiteX50" fmla="*/ 27709 w 783680"/>
                  <a:gd name="connsiteY50" fmla="*/ 990600 h 1385454"/>
                  <a:gd name="connsiteX51" fmla="*/ 48491 w 783680"/>
                  <a:gd name="connsiteY51" fmla="*/ 914400 h 1385454"/>
                  <a:gd name="connsiteX52" fmla="*/ 55418 w 783680"/>
                  <a:gd name="connsiteY52" fmla="*/ 886691 h 1385454"/>
                  <a:gd name="connsiteX53" fmla="*/ 55418 w 783680"/>
                  <a:gd name="connsiteY53" fmla="*/ 699654 h 1385454"/>
                  <a:gd name="connsiteX54" fmla="*/ 27709 w 783680"/>
                  <a:gd name="connsiteY54" fmla="*/ 644236 h 1385454"/>
                  <a:gd name="connsiteX55" fmla="*/ 6927 w 783680"/>
                  <a:gd name="connsiteY55" fmla="*/ 574964 h 1385454"/>
                  <a:gd name="connsiteX56" fmla="*/ 13854 w 783680"/>
                  <a:gd name="connsiteY56" fmla="*/ 561109 h 138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83680" h="1385454">
                    <a:moveTo>
                      <a:pt x="13854" y="561109"/>
                    </a:moveTo>
                    <a:lnTo>
                      <a:pt x="13854" y="561109"/>
                    </a:lnTo>
                    <a:cubicBezTo>
                      <a:pt x="19251" y="480159"/>
                      <a:pt x="16988" y="455121"/>
                      <a:pt x="34636" y="381000"/>
                    </a:cubicBezTo>
                    <a:cubicBezTo>
                      <a:pt x="44098" y="341258"/>
                      <a:pt x="60856" y="294668"/>
                      <a:pt x="76200" y="256309"/>
                    </a:cubicBezTo>
                    <a:cubicBezTo>
                      <a:pt x="82731" y="239981"/>
                      <a:pt x="91067" y="224379"/>
                      <a:pt x="96982" y="207818"/>
                    </a:cubicBezTo>
                    <a:cubicBezTo>
                      <a:pt x="103350" y="189988"/>
                      <a:pt x="112657" y="143410"/>
                      <a:pt x="124691" y="124691"/>
                    </a:cubicBezTo>
                    <a:cubicBezTo>
                      <a:pt x="128147" y="119315"/>
                      <a:pt x="205851" y="15832"/>
                      <a:pt x="221673" y="13854"/>
                    </a:cubicBezTo>
                    <a:cubicBezTo>
                      <a:pt x="366479" y="-4246"/>
                      <a:pt x="258481" y="7404"/>
                      <a:pt x="547254" y="0"/>
                    </a:cubicBezTo>
                    <a:cubicBezTo>
                      <a:pt x="616527" y="2309"/>
                      <a:pt x="685881" y="2857"/>
                      <a:pt x="755073" y="6927"/>
                    </a:cubicBezTo>
                    <a:cubicBezTo>
                      <a:pt x="764577" y="7486"/>
                      <a:pt x="781601" y="4407"/>
                      <a:pt x="782782" y="13854"/>
                    </a:cubicBezTo>
                    <a:cubicBezTo>
                      <a:pt x="787116" y="48527"/>
                      <a:pt x="774672" y="83296"/>
                      <a:pt x="768927" y="117764"/>
                    </a:cubicBezTo>
                    <a:cubicBezTo>
                      <a:pt x="767727" y="124966"/>
                      <a:pt x="764006" y="131524"/>
                      <a:pt x="762000" y="138545"/>
                    </a:cubicBezTo>
                    <a:cubicBezTo>
                      <a:pt x="759385" y="147699"/>
                      <a:pt x="759870" y="158030"/>
                      <a:pt x="755073" y="166254"/>
                    </a:cubicBezTo>
                    <a:cubicBezTo>
                      <a:pt x="736888" y="197429"/>
                      <a:pt x="685654" y="256419"/>
                      <a:pt x="658091" y="277091"/>
                    </a:cubicBezTo>
                    <a:cubicBezTo>
                      <a:pt x="648855" y="284018"/>
                      <a:pt x="639840" y="291252"/>
                      <a:pt x="630382" y="297873"/>
                    </a:cubicBezTo>
                    <a:cubicBezTo>
                      <a:pt x="616741" y="307422"/>
                      <a:pt x="602139" y="315591"/>
                      <a:pt x="588818" y="325582"/>
                    </a:cubicBezTo>
                    <a:cubicBezTo>
                      <a:pt x="579582" y="332509"/>
                      <a:pt x="571202" y="340757"/>
                      <a:pt x="561109" y="346364"/>
                    </a:cubicBezTo>
                    <a:cubicBezTo>
                      <a:pt x="550239" y="352403"/>
                      <a:pt x="537343" y="354179"/>
                      <a:pt x="526473" y="360218"/>
                    </a:cubicBezTo>
                    <a:cubicBezTo>
                      <a:pt x="497903" y="376090"/>
                      <a:pt x="496080" y="387258"/>
                      <a:pt x="471054" y="408709"/>
                    </a:cubicBezTo>
                    <a:cubicBezTo>
                      <a:pt x="464733" y="414127"/>
                      <a:pt x="457200" y="417946"/>
                      <a:pt x="450273" y="422564"/>
                    </a:cubicBezTo>
                    <a:cubicBezTo>
                      <a:pt x="434026" y="487547"/>
                      <a:pt x="456804" y="407869"/>
                      <a:pt x="422564" y="484909"/>
                    </a:cubicBezTo>
                    <a:cubicBezTo>
                      <a:pt x="419004" y="492918"/>
                      <a:pt x="409806" y="541770"/>
                      <a:pt x="408709" y="547254"/>
                    </a:cubicBezTo>
                    <a:cubicBezTo>
                      <a:pt x="409159" y="551307"/>
                      <a:pt x="413992" y="620165"/>
                      <a:pt x="422564" y="637309"/>
                    </a:cubicBezTo>
                    <a:cubicBezTo>
                      <a:pt x="430011" y="652202"/>
                      <a:pt x="450273" y="678873"/>
                      <a:pt x="450273" y="678873"/>
                    </a:cubicBezTo>
                    <a:cubicBezTo>
                      <a:pt x="463686" y="719113"/>
                      <a:pt x="448972" y="682953"/>
                      <a:pt x="484909" y="734291"/>
                    </a:cubicBezTo>
                    <a:cubicBezTo>
                      <a:pt x="514507" y="776575"/>
                      <a:pt x="495146" y="760087"/>
                      <a:pt x="526473" y="796636"/>
                    </a:cubicBezTo>
                    <a:cubicBezTo>
                      <a:pt x="532848" y="804074"/>
                      <a:pt x="541240" y="809685"/>
                      <a:pt x="547254" y="817418"/>
                    </a:cubicBezTo>
                    <a:cubicBezTo>
                      <a:pt x="558924" y="832423"/>
                      <a:pt x="581017" y="865888"/>
                      <a:pt x="588818" y="886691"/>
                    </a:cubicBezTo>
                    <a:cubicBezTo>
                      <a:pt x="592161" y="895605"/>
                      <a:pt x="593129" y="905246"/>
                      <a:pt x="595745" y="914400"/>
                    </a:cubicBezTo>
                    <a:cubicBezTo>
                      <a:pt x="597751" y="921421"/>
                      <a:pt x="600364" y="928255"/>
                      <a:pt x="602673" y="935182"/>
                    </a:cubicBezTo>
                    <a:cubicBezTo>
                      <a:pt x="600364" y="955964"/>
                      <a:pt x="599183" y="976902"/>
                      <a:pt x="595745" y="997527"/>
                    </a:cubicBezTo>
                    <a:cubicBezTo>
                      <a:pt x="592009" y="1019940"/>
                      <a:pt x="586228" y="1019379"/>
                      <a:pt x="574964" y="1039091"/>
                    </a:cubicBezTo>
                    <a:cubicBezTo>
                      <a:pt x="569841" y="1048057"/>
                      <a:pt x="565727" y="1057564"/>
                      <a:pt x="561109" y="1066800"/>
                    </a:cubicBezTo>
                    <a:cubicBezTo>
                      <a:pt x="547796" y="1133366"/>
                      <a:pt x="563272" y="1071781"/>
                      <a:pt x="540327" y="1129145"/>
                    </a:cubicBezTo>
                    <a:cubicBezTo>
                      <a:pt x="534903" y="1142705"/>
                      <a:pt x="533719" y="1158029"/>
                      <a:pt x="526473" y="1170709"/>
                    </a:cubicBezTo>
                    <a:cubicBezTo>
                      <a:pt x="515017" y="1190758"/>
                      <a:pt x="498764" y="1207654"/>
                      <a:pt x="484909" y="1226127"/>
                    </a:cubicBezTo>
                    <a:cubicBezTo>
                      <a:pt x="477982" y="1235363"/>
                      <a:pt x="472291" y="1245672"/>
                      <a:pt x="464127" y="1253836"/>
                    </a:cubicBezTo>
                    <a:cubicBezTo>
                      <a:pt x="457200" y="1260763"/>
                      <a:pt x="450871" y="1268346"/>
                      <a:pt x="443345" y="1274618"/>
                    </a:cubicBezTo>
                    <a:cubicBezTo>
                      <a:pt x="436949" y="1279948"/>
                      <a:pt x="428786" y="1282942"/>
                      <a:pt x="422564" y="1288473"/>
                    </a:cubicBezTo>
                    <a:cubicBezTo>
                      <a:pt x="407920" y="1301490"/>
                      <a:pt x="392756" y="1314361"/>
                      <a:pt x="381000" y="1330036"/>
                    </a:cubicBezTo>
                    <a:cubicBezTo>
                      <a:pt x="374073" y="1339272"/>
                      <a:pt x="368847" y="1350075"/>
                      <a:pt x="360218" y="1357745"/>
                    </a:cubicBezTo>
                    <a:cubicBezTo>
                      <a:pt x="347773" y="1368807"/>
                      <a:pt x="318654" y="1385454"/>
                      <a:pt x="318654" y="1385454"/>
                    </a:cubicBezTo>
                    <a:cubicBezTo>
                      <a:pt x="288636" y="1378527"/>
                      <a:pt x="255017" y="1380523"/>
                      <a:pt x="228600" y="1364673"/>
                    </a:cubicBezTo>
                    <a:cubicBezTo>
                      <a:pt x="194998" y="1344512"/>
                      <a:pt x="176073" y="1306025"/>
                      <a:pt x="145473" y="1281545"/>
                    </a:cubicBezTo>
                    <a:cubicBezTo>
                      <a:pt x="68550" y="1220007"/>
                      <a:pt x="97110" y="1247037"/>
                      <a:pt x="55418" y="1205345"/>
                    </a:cubicBezTo>
                    <a:cubicBezTo>
                      <a:pt x="46182" y="1186872"/>
                      <a:pt x="32718" y="1169963"/>
                      <a:pt x="27709" y="1149927"/>
                    </a:cubicBezTo>
                    <a:cubicBezTo>
                      <a:pt x="25400" y="1140691"/>
                      <a:pt x="23793" y="1131250"/>
                      <a:pt x="20782" y="1122218"/>
                    </a:cubicBezTo>
                    <a:cubicBezTo>
                      <a:pt x="16850" y="1110421"/>
                      <a:pt x="11293" y="1099225"/>
                      <a:pt x="6927" y="1087582"/>
                    </a:cubicBezTo>
                    <a:cubicBezTo>
                      <a:pt x="4363" y="1080745"/>
                      <a:pt x="2309" y="1073727"/>
                      <a:pt x="0" y="1066800"/>
                    </a:cubicBezTo>
                    <a:cubicBezTo>
                      <a:pt x="2634" y="1053628"/>
                      <a:pt x="6754" y="1025581"/>
                      <a:pt x="13854" y="1011382"/>
                    </a:cubicBezTo>
                    <a:cubicBezTo>
                      <a:pt x="17577" y="1003935"/>
                      <a:pt x="23091" y="997527"/>
                      <a:pt x="27709" y="990600"/>
                    </a:cubicBezTo>
                    <a:cubicBezTo>
                      <a:pt x="40657" y="951756"/>
                      <a:pt x="32866" y="976897"/>
                      <a:pt x="48491" y="914400"/>
                    </a:cubicBezTo>
                    <a:lnTo>
                      <a:pt x="55418" y="886691"/>
                    </a:lnTo>
                    <a:cubicBezTo>
                      <a:pt x="63219" y="793074"/>
                      <a:pt x="66702" y="801215"/>
                      <a:pt x="55418" y="699654"/>
                    </a:cubicBezTo>
                    <a:cubicBezTo>
                      <a:pt x="53059" y="678419"/>
                      <a:pt x="35973" y="662417"/>
                      <a:pt x="27709" y="644236"/>
                    </a:cubicBezTo>
                    <a:cubicBezTo>
                      <a:pt x="18337" y="623619"/>
                      <a:pt x="12510" y="597298"/>
                      <a:pt x="6927" y="574964"/>
                    </a:cubicBezTo>
                    <a:cubicBezTo>
                      <a:pt x="14504" y="499192"/>
                      <a:pt x="12700" y="563418"/>
                      <a:pt x="13854" y="56110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826239" y="4812438"/>
                <a:ext cx="86740" cy="84708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803096" y="5469613"/>
                <a:ext cx="86740" cy="8470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9178879" y="4965845"/>
                <a:ext cx="86740" cy="8470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9683709" y="4328748"/>
                <a:ext cx="2792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anose="02020603050405020304" pitchFamily="18" charset="0"/>
                    <a:ea typeface="华文细黑" panose="02010600040101010101" pitchFamily="2" charset="-122"/>
                    <a:cs typeface="Times New Roman" panose="02020603050405020304" pitchFamily="18" charset="0"/>
                  </a:rPr>
                  <a:t>Ⅰ</a:t>
                </a:r>
                <a:endParaRPr lang="en-US" sz="2200" dirty="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1171974" y="5875342"/>
                <a:ext cx="3674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Ⅱ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8491062" y="5558722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9042301" y="5425185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10002688" y="5194958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0137316" y="3753387"/>
            <a:ext cx="1817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rgbClr val="950777"/>
                </a:solidFill>
              </a:rPr>
              <a:t>回顾瞬铰的概念！</a:t>
            </a:r>
            <a:endParaRPr lang="en-US" sz="2200" b="1" dirty="0">
              <a:solidFill>
                <a:srgbClr val="950777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21734" y="1557257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endParaRPr lang="en-US" sz="22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817066" y="2951220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93946" y="1010629"/>
            <a:ext cx="6480720" cy="242962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规律</a:t>
            </a:r>
            <a:r>
              <a:rPr lang="en-US" altLang="zh-CN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</a:t>
            </a: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三刚片法则：</a:t>
            </a:r>
            <a:endParaRPr lang="en-US" altLang="zh-CN" sz="2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en-US" altLang="zh-CN" sz="10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61950" lvl="1" indent="0">
              <a:lnSpc>
                <a:spcPct val="150000"/>
              </a:lnSpc>
              <a:buNone/>
            </a:pPr>
            <a:r>
              <a:rPr lang="zh-CN" altLang="en-US" sz="26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三个刚片用不共线的三个单铰两两相连，则能够组成无多余约束的几何不变体系；</a:t>
            </a:r>
            <a:endParaRPr lang="en-US" altLang="zh-CN" sz="2600" dirty="0" smtClean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 rot="10800000">
            <a:off x="5039959" y="5144152"/>
            <a:ext cx="1714512" cy="296031"/>
          </a:xfrm>
          <a:prstGeom prst="rightArrow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12175" y="4844682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刚片链杆化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 rot="5400000">
            <a:off x="8942076" y="3607694"/>
            <a:ext cx="799632" cy="292341"/>
          </a:xfrm>
          <a:prstGeom prst="rightArrow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66741" y="3498610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运用瞬铰的定义</a:t>
            </a:r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186594" y="1364026"/>
            <a:ext cx="2270082" cy="1332960"/>
            <a:chOff x="8183585" y="1432329"/>
            <a:chExt cx="2270082" cy="1332960"/>
          </a:xfrm>
        </p:grpSpPr>
        <p:sp>
          <p:nvSpPr>
            <p:cNvPr id="19" name="椭圆 18"/>
            <p:cNvSpPr/>
            <p:nvPr/>
          </p:nvSpPr>
          <p:spPr>
            <a:xfrm>
              <a:off x="8183585" y="2682123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958553" y="1432329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0366927" y="2549996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85254" y="2883423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658844" y="1165061"/>
            <a:ext cx="3026910" cy="1852500"/>
            <a:chOff x="7658844" y="1230513"/>
            <a:chExt cx="3026910" cy="1852500"/>
          </a:xfrm>
        </p:grpSpPr>
        <p:sp>
          <p:nvSpPr>
            <p:cNvPr id="16" name="任意多边形 15"/>
            <p:cNvSpPr/>
            <p:nvPr/>
          </p:nvSpPr>
          <p:spPr>
            <a:xfrm>
              <a:off x="8186594" y="2634596"/>
              <a:ext cx="2400346" cy="448417"/>
            </a:xfrm>
            <a:custGeom>
              <a:avLst/>
              <a:gdLst>
                <a:gd name="connsiteX0" fmla="*/ 93560 w 2456232"/>
                <a:gd name="connsiteY0" fmla="*/ 106961 h 418689"/>
                <a:gd name="connsiteX1" fmla="*/ 93560 w 2456232"/>
                <a:gd name="connsiteY1" fmla="*/ 106961 h 418689"/>
                <a:gd name="connsiteX2" fmla="*/ 273669 w 2456232"/>
                <a:gd name="connsiteY2" fmla="*/ 93107 h 418689"/>
                <a:gd name="connsiteX3" fmla="*/ 772432 w 2456232"/>
                <a:gd name="connsiteY3" fmla="*/ 79252 h 418689"/>
                <a:gd name="connsiteX4" fmla="*/ 1084160 w 2456232"/>
                <a:gd name="connsiteY4" fmla="*/ 65398 h 418689"/>
                <a:gd name="connsiteX5" fmla="*/ 1125723 w 2456232"/>
                <a:gd name="connsiteY5" fmla="*/ 58470 h 418689"/>
                <a:gd name="connsiteX6" fmla="*/ 1201923 w 2456232"/>
                <a:gd name="connsiteY6" fmla="*/ 51543 h 418689"/>
                <a:gd name="connsiteX7" fmla="*/ 1527505 w 2456232"/>
                <a:gd name="connsiteY7" fmla="*/ 23834 h 418689"/>
                <a:gd name="connsiteX8" fmla="*/ 2060905 w 2456232"/>
                <a:gd name="connsiteY8" fmla="*/ 9979 h 418689"/>
                <a:gd name="connsiteX9" fmla="*/ 2303360 w 2456232"/>
                <a:gd name="connsiteY9" fmla="*/ 9979 h 418689"/>
                <a:gd name="connsiteX10" fmla="*/ 2344923 w 2456232"/>
                <a:gd name="connsiteY10" fmla="*/ 51543 h 418689"/>
                <a:gd name="connsiteX11" fmla="*/ 2365705 w 2456232"/>
                <a:gd name="connsiteY11" fmla="*/ 65398 h 418689"/>
                <a:gd name="connsiteX12" fmla="*/ 2400341 w 2456232"/>
                <a:gd name="connsiteY12" fmla="*/ 86179 h 418689"/>
                <a:gd name="connsiteX13" fmla="*/ 2441905 w 2456232"/>
                <a:gd name="connsiteY13" fmla="*/ 120816 h 418689"/>
                <a:gd name="connsiteX14" fmla="*/ 2441905 w 2456232"/>
                <a:gd name="connsiteY14" fmla="*/ 224725 h 418689"/>
                <a:gd name="connsiteX15" fmla="*/ 2414196 w 2456232"/>
                <a:gd name="connsiteY15" fmla="*/ 293998 h 418689"/>
                <a:gd name="connsiteX16" fmla="*/ 2386487 w 2456232"/>
                <a:gd name="connsiteY16" fmla="*/ 335561 h 418689"/>
                <a:gd name="connsiteX17" fmla="*/ 2365705 w 2456232"/>
                <a:gd name="connsiteY17" fmla="*/ 342489 h 418689"/>
                <a:gd name="connsiteX18" fmla="*/ 2344923 w 2456232"/>
                <a:gd name="connsiteY18" fmla="*/ 356343 h 418689"/>
                <a:gd name="connsiteX19" fmla="*/ 2060905 w 2456232"/>
                <a:gd name="connsiteY19" fmla="*/ 390979 h 418689"/>
                <a:gd name="connsiteX20" fmla="*/ 1922360 w 2456232"/>
                <a:gd name="connsiteY20" fmla="*/ 397907 h 418689"/>
                <a:gd name="connsiteX21" fmla="*/ 1769960 w 2456232"/>
                <a:gd name="connsiteY21" fmla="*/ 411761 h 418689"/>
                <a:gd name="connsiteX22" fmla="*/ 1672978 w 2456232"/>
                <a:gd name="connsiteY22" fmla="*/ 418689 h 418689"/>
                <a:gd name="connsiteX23" fmla="*/ 1444378 w 2456232"/>
                <a:gd name="connsiteY23" fmla="*/ 411761 h 418689"/>
                <a:gd name="connsiteX24" fmla="*/ 1333541 w 2456232"/>
                <a:gd name="connsiteY24" fmla="*/ 390979 h 418689"/>
                <a:gd name="connsiteX25" fmla="*/ 1264269 w 2456232"/>
                <a:gd name="connsiteY25" fmla="*/ 384052 h 418689"/>
                <a:gd name="connsiteX26" fmla="*/ 1118796 w 2456232"/>
                <a:gd name="connsiteY26" fmla="*/ 377125 h 418689"/>
                <a:gd name="connsiteX27" fmla="*/ 1028741 w 2456232"/>
                <a:gd name="connsiteY27" fmla="*/ 370198 h 418689"/>
                <a:gd name="connsiteX28" fmla="*/ 910978 w 2456232"/>
                <a:gd name="connsiteY28" fmla="*/ 363270 h 418689"/>
                <a:gd name="connsiteX29" fmla="*/ 841705 w 2456232"/>
                <a:gd name="connsiteY29" fmla="*/ 349416 h 418689"/>
                <a:gd name="connsiteX30" fmla="*/ 717014 w 2456232"/>
                <a:gd name="connsiteY30" fmla="*/ 342489 h 418689"/>
                <a:gd name="connsiteX31" fmla="*/ 495341 w 2456232"/>
                <a:gd name="connsiteY31" fmla="*/ 335561 h 418689"/>
                <a:gd name="connsiteX32" fmla="*/ 446850 w 2456232"/>
                <a:gd name="connsiteY32" fmla="*/ 342489 h 418689"/>
                <a:gd name="connsiteX33" fmla="*/ 412214 w 2456232"/>
                <a:gd name="connsiteY33" fmla="*/ 349416 h 418689"/>
                <a:gd name="connsiteX34" fmla="*/ 329087 w 2456232"/>
                <a:gd name="connsiteY34" fmla="*/ 356343 h 418689"/>
                <a:gd name="connsiteX35" fmla="*/ 107414 w 2456232"/>
                <a:gd name="connsiteY35" fmla="*/ 349416 h 418689"/>
                <a:gd name="connsiteX36" fmla="*/ 79705 w 2456232"/>
                <a:gd name="connsiteY36" fmla="*/ 328634 h 418689"/>
                <a:gd name="connsiteX37" fmla="*/ 45069 w 2456232"/>
                <a:gd name="connsiteY37" fmla="*/ 321707 h 418689"/>
                <a:gd name="connsiteX38" fmla="*/ 45069 w 2456232"/>
                <a:gd name="connsiteY38" fmla="*/ 134670 h 418689"/>
                <a:gd name="connsiteX39" fmla="*/ 72778 w 2456232"/>
                <a:gd name="connsiteY39" fmla="*/ 127743 h 418689"/>
                <a:gd name="connsiteX40" fmla="*/ 93560 w 2456232"/>
                <a:gd name="connsiteY40" fmla="*/ 106961 h 41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6232" h="418689">
                  <a:moveTo>
                    <a:pt x="93560" y="106961"/>
                  </a:moveTo>
                  <a:lnTo>
                    <a:pt x="93560" y="106961"/>
                  </a:lnTo>
                  <a:lnTo>
                    <a:pt x="273669" y="93107"/>
                  </a:lnTo>
                  <a:cubicBezTo>
                    <a:pt x="455195" y="83553"/>
                    <a:pt x="575329" y="83358"/>
                    <a:pt x="772432" y="79252"/>
                  </a:cubicBezTo>
                  <a:cubicBezTo>
                    <a:pt x="969521" y="61336"/>
                    <a:pt x="691739" y="85020"/>
                    <a:pt x="1084160" y="65398"/>
                  </a:cubicBezTo>
                  <a:cubicBezTo>
                    <a:pt x="1098188" y="64697"/>
                    <a:pt x="1111774" y="60111"/>
                    <a:pt x="1125723" y="58470"/>
                  </a:cubicBezTo>
                  <a:cubicBezTo>
                    <a:pt x="1151053" y="55490"/>
                    <a:pt x="1176523" y="53852"/>
                    <a:pt x="1201923" y="51543"/>
                  </a:cubicBezTo>
                  <a:cubicBezTo>
                    <a:pt x="1366390" y="10426"/>
                    <a:pt x="1248283" y="33631"/>
                    <a:pt x="1527505" y="23834"/>
                  </a:cubicBezTo>
                  <a:cubicBezTo>
                    <a:pt x="1978085" y="8025"/>
                    <a:pt x="1201206" y="25612"/>
                    <a:pt x="2060905" y="9979"/>
                  </a:cubicBezTo>
                  <a:cubicBezTo>
                    <a:pt x="2140226" y="2768"/>
                    <a:pt x="2224965" y="-8313"/>
                    <a:pt x="2303360" y="9979"/>
                  </a:cubicBezTo>
                  <a:cubicBezTo>
                    <a:pt x="2322441" y="14431"/>
                    <a:pt x="2328621" y="40674"/>
                    <a:pt x="2344923" y="51543"/>
                  </a:cubicBezTo>
                  <a:cubicBezTo>
                    <a:pt x="2351850" y="56161"/>
                    <a:pt x="2358645" y="60985"/>
                    <a:pt x="2365705" y="65398"/>
                  </a:cubicBezTo>
                  <a:cubicBezTo>
                    <a:pt x="2377122" y="72534"/>
                    <a:pt x="2389570" y="78101"/>
                    <a:pt x="2400341" y="86179"/>
                  </a:cubicBezTo>
                  <a:cubicBezTo>
                    <a:pt x="2507045" y="166206"/>
                    <a:pt x="2344955" y="56181"/>
                    <a:pt x="2441905" y="120816"/>
                  </a:cubicBezTo>
                  <a:cubicBezTo>
                    <a:pt x="2461195" y="178683"/>
                    <a:pt x="2460820" y="153797"/>
                    <a:pt x="2441905" y="224725"/>
                  </a:cubicBezTo>
                  <a:cubicBezTo>
                    <a:pt x="2435562" y="248512"/>
                    <a:pt x="2426960" y="272724"/>
                    <a:pt x="2414196" y="293998"/>
                  </a:cubicBezTo>
                  <a:cubicBezTo>
                    <a:pt x="2405629" y="308276"/>
                    <a:pt x="2402283" y="330295"/>
                    <a:pt x="2386487" y="335561"/>
                  </a:cubicBezTo>
                  <a:cubicBezTo>
                    <a:pt x="2379560" y="337870"/>
                    <a:pt x="2372236" y="339223"/>
                    <a:pt x="2365705" y="342489"/>
                  </a:cubicBezTo>
                  <a:cubicBezTo>
                    <a:pt x="2358258" y="346212"/>
                    <a:pt x="2352945" y="354115"/>
                    <a:pt x="2344923" y="356343"/>
                  </a:cubicBezTo>
                  <a:cubicBezTo>
                    <a:pt x="2252291" y="382074"/>
                    <a:pt x="2156199" y="385685"/>
                    <a:pt x="2060905" y="390979"/>
                  </a:cubicBezTo>
                  <a:cubicBezTo>
                    <a:pt x="2014737" y="393544"/>
                    <a:pt x="1968482" y="394613"/>
                    <a:pt x="1922360" y="397907"/>
                  </a:cubicBezTo>
                  <a:cubicBezTo>
                    <a:pt x="1871480" y="401541"/>
                    <a:pt x="1820840" y="408126"/>
                    <a:pt x="1769960" y="411761"/>
                  </a:cubicBezTo>
                  <a:lnTo>
                    <a:pt x="1672978" y="418689"/>
                  </a:lnTo>
                  <a:lnTo>
                    <a:pt x="1444378" y="411761"/>
                  </a:lnTo>
                  <a:cubicBezTo>
                    <a:pt x="1331930" y="406406"/>
                    <a:pt x="1428984" y="407822"/>
                    <a:pt x="1333541" y="390979"/>
                  </a:cubicBezTo>
                  <a:cubicBezTo>
                    <a:pt x="1310688" y="386946"/>
                    <a:pt x="1287427" y="385546"/>
                    <a:pt x="1264269" y="384052"/>
                  </a:cubicBezTo>
                  <a:cubicBezTo>
                    <a:pt x="1215824" y="380927"/>
                    <a:pt x="1167258" y="379976"/>
                    <a:pt x="1118796" y="377125"/>
                  </a:cubicBezTo>
                  <a:cubicBezTo>
                    <a:pt x="1088741" y="375357"/>
                    <a:pt x="1058781" y="372201"/>
                    <a:pt x="1028741" y="370198"/>
                  </a:cubicBezTo>
                  <a:lnTo>
                    <a:pt x="910978" y="363270"/>
                  </a:lnTo>
                  <a:cubicBezTo>
                    <a:pt x="886912" y="357254"/>
                    <a:pt x="867183" y="351539"/>
                    <a:pt x="841705" y="349416"/>
                  </a:cubicBezTo>
                  <a:cubicBezTo>
                    <a:pt x="800221" y="345959"/>
                    <a:pt x="758578" y="344798"/>
                    <a:pt x="717014" y="342489"/>
                  </a:cubicBezTo>
                  <a:cubicBezTo>
                    <a:pt x="578823" y="322747"/>
                    <a:pt x="652637" y="326823"/>
                    <a:pt x="495341" y="335561"/>
                  </a:cubicBezTo>
                  <a:cubicBezTo>
                    <a:pt x="479177" y="337870"/>
                    <a:pt x="462956" y="339805"/>
                    <a:pt x="446850" y="342489"/>
                  </a:cubicBezTo>
                  <a:cubicBezTo>
                    <a:pt x="435236" y="344425"/>
                    <a:pt x="423907" y="348040"/>
                    <a:pt x="412214" y="349416"/>
                  </a:cubicBezTo>
                  <a:cubicBezTo>
                    <a:pt x="384599" y="352665"/>
                    <a:pt x="356796" y="354034"/>
                    <a:pt x="329087" y="356343"/>
                  </a:cubicBezTo>
                  <a:cubicBezTo>
                    <a:pt x="255196" y="354034"/>
                    <a:pt x="180889" y="357580"/>
                    <a:pt x="107414" y="349416"/>
                  </a:cubicBezTo>
                  <a:cubicBezTo>
                    <a:pt x="95939" y="348141"/>
                    <a:pt x="90255" y="333323"/>
                    <a:pt x="79705" y="328634"/>
                  </a:cubicBezTo>
                  <a:cubicBezTo>
                    <a:pt x="68946" y="323852"/>
                    <a:pt x="56614" y="324016"/>
                    <a:pt x="45069" y="321707"/>
                  </a:cubicBezTo>
                  <a:cubicBezTo>
                    <a:pt x="21658" y="274887"/>
                    <a:pt x="-43429" y="156794"/>
                    <a:pt x="45069" y="134670"/>
                  </a:cubicBezTo>
                  <a:lnTo>
                    <a:pt x="72778" y="127743"/>
                  </a:lnTo>
                  <a:cubicBezTo>
                    <a:pt x="95481" y="112608"/>
                    <a:pt x="93560" y="105564"/>
                    <a:pt x="93560" y="10696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9038559" y="1230513"/>
              <a:ext cx="1647195" cy="1318049"/>
            </a:xfrm>
            <a:custGeom>
              <a:avLst/>
              <a:gdLst>
                <a:gd name="connsiteX0" fmla="*/ 0 w 1854200"/>
                <a:gd name="connsiteY0" fmla="*/ 237925 h 1548158"/>
                <a:gd name="connsiteX1" fmla="*/ 0 w 1854200"/>
                <a:gd name="connsiteY1" fmla="*/ 237925 h 1548158"/>
                <a:gd name="connsiteX2" fmla="*/ 59266 w 1854200"/>
                <a:gd name="connsiteY2" fmla="*/ 297192 h 1548158"/>
                <a:gd name="connsiteX3" fmla="*/ 76200 w 1854200"/>
                <a:gd name="connsiteY3" fmla="*/ 322592 h 1548158"/>
                <a:gd name="connsiteX4" fmla="*/ 127000 w 1854200"/>
                <a:gd name="connsiteY4" fmla="*/ 364925 h 1548158"/>
                <a:gd name="connsiteX5" fmla="*/ 160866 w 1854200"/>
                <a:gd name="connsiteY5" fmla="*/ 398792 h 1548158"/>
                <a:gd name="connsiteX6" fmla="*/ 203200 w 1854200"/>
                <a:gd name="connsiteY6" fmla="*/ 432658 h 1548158"/>
                <a:gd name="connsiteX7" fmla="*/ 287866 w 1854200"/>
                <a:gd name="connsiteY7" fmla="*/ 508858 h 1548158"/>
                <a:gd name="connsiteX8" fmla="*/ 397933 w 1854200"/>
                <a:gd name="connsiteY8" fmla="*/ 585058 h 1548158"/>
                <a:gd name="connsiteX9" fmla="*/ 448733 w 1854200"/>
                <a:gd name="connsiteY9" fmla="*/ 627392 h 1548158"/>
                <a:gd name="connsiteX10" fmla="*/ 550333 w 1854200"/>
                <a:gd name="connsiteY10" fmla="*/ 678192 h 1548158"/>
                <a:gd name="connsiteX11" fmla="*/ 575733 w 1854200"/>
                <a:gd name="connsiteY11" fmla="*/ 695125 h 1548158"/>
                <a:gd name="connsiteX12" fmla="*/ 601133 w 1854200"/>
                <a:gd name="connsiteY12" fmla="*/ 720525 h 1548158"/>
                <a:gd name="connsiteX13" fmla="*/ 626533 w 1854200"/>
                <a:gd name="connsiteY13" fmla="*/ 728992 h 1548158"/>
                <a:gd name="connsiteX14" fmla="*/ 685800 w 1854200"/>
                <a:gd name="connsiteY14" fmla="*/ 796725 h 1548158"/>
                <a:gd name="connsiteX15" fmla="*/ 685800 w 1854200"/>
                <a:gd name="connsiteY15" fmla="*/ 796725 h 1548158"/>
                <a:gd name="connsiteX16" fmla="*/ 711200 w 1854200"/>
                <a:gd name="connsiteY16" fmla="*/ 830592 h 1548158"/>
                <a:gd name="connsiteX17" fmla="*/ 728133 w 1854200"/>
                <a:gd name="connsiteY17" fmla="*/ 855992 h 1548158"/>
                <a:gd name="connsiteX18" fmla="*/ 753533 w 1854200"/>
                <a:gd name="connsiteY18" fmla="*/ 872925 h 1548158"/>
                <a:gd name="connsiteX19" fmla="*/ 795866 w 1854200"/>
                <a:gd name="connsiteY19" fmla="*/ 932192 h 1548158"/>
                <a:gd name="connsiteX20" fmla="*/ 829733 w 1854200"/>
                <a:gd name="connsiteY20" fmla="*/ 982992 h 1548158"/>
                <a:gd name="connsiteX21" fmla="*/ 880533 w 1854200"/>
                <a:gd name="connsiteY21" fmla="*/ 1050725 h 1548158"/>
                <a:gd name="connsiteX22" fmla="*/ 931333 w 1854200"/>
                <a:gd name="connsiteY22" fmla="*/ 1101525 h 1548158"/>
                <a:gd name="connsiteX23" fmla="*/ 973666 w 1854200"/>
                <a:gd name="connsiteY23" fmla="*/ 1152325 h 1548158"/>
                <a:gd name="connsiteX24" fmla="*/ 999066 w 1854200"/>
                <a:gd name="connsiteY24" fmla="*/ 1169258 h 1548158"/>
                <a:gd name="connsiteX25" fmla="*/ 1058333 w 1854200"/>
                <a:gd name="connsiteY25" fmla="*/ 1220058 h 1548158"/>
                <a:gd name="connsiteX26" fmla="*/ 1083733 w 1854200"/>
                <a:gd name="connsiteY26" fmla="*/ 1228525 h 1548158"/>
                <a:gd name="connsiteX27" fmla="*/ 1168400 w 1854200"/>
                <a:gd name="connsiteY27" fmla="*/ 1270858 h 1548158"/>
                <a:gd name="connsiteX28" fmla="*/ 1185333 w 1854200"/>
                <a:gd name="connsiteY28" fmla="*/ 1287792 h 1548158"/>
                <a:gd name="connsiteX29" fmla="*/ 1210733 w 1854200"/>
                <a:gd name="connsiteY29" fmla="*/ 1296258 h 1548158"/>
                <a:gd name="connsiteX30" fmla="*/ 1278466 w 1854200"/>
                <a:gd name="connsiteY30" fmla="*/ 1347058 h 1548158"/>
                <a:gd name="connsiteX31" fmla="*/ 1346200 w 1854200"/>
                <a:gd name="connsiteY31" fmla="*/ 1423258 h 1548158"/>
                <a:gd name="connsiteX32" fmla="*/ 1430866 w 1854200"/>
                <a:gd name="connsiteY32" fmla="*/ 1474058 h 1548158"/>
                <a:gd name="connsiteX33" fmla="*/ 1481666 w 1854200"/>
                <a:gd name="connsiteY33" fmla="*/ 1516392 h 1548158"/>
                <a:gd name="connsiteX34" fmla="*/ 1515533 w 1854200"/>
                <a:gd name="connsiteY34" fmla="*/ 1524858 h 1548158"/>
                <a:gd name="connsiteX35" fmla="*/ 1608666 w 1854200"/>
                <a:gd name="connsiteY35" fmla="*/ 1533325 h 1548158"/>
                <a:gd name="connsiteX36" fmla="*/ 1651000 w 1854200"/>
                <a:gd name="connsiteY36" fmla="*/ 1499458 h 1548158"/>
                <a:gd name="connsiteX37" fmla="*/ 1727200 w 1854200"/>
                <a:gd name="connsiteY37" fmla="*/ 1431725 h 1548158"/>
                <a:gd name="connsiteX38" fmla="*/ 1769533 w 1854200"/>
                <a:gd name="connsiteY38" fmla="*/ 1389392 h 1548158"/>
                <a:gd name="connsiteX39" fmla="*/ 1786466 w 1854200"/>
                <a:gd name="connsiteY39" fmla="*/ 1363992 h 1548158"/>
                <a:gd name="connsiteX40" fmla="*/ 1820333 w 1854200"/>
                <a:gd name="connsiteY40" fmla="*/ 1296258 h 1548158"/>
                <a:gd name="connsiteX41" fmla="*/ 1828800 w 1854200"/>
                <a:gd name="connsiteY41" fmla="*/ 1245458 h 1548158"/>
                <a:gd name="connsiteX42" fmla="*/ 1845733 w 1854200"/>
                <a:gd name="connsiteY42" fmla="*/ 1211592 h 1548158"/>
                <a:gd name="connsiteX43" fmla="*/ 1854200 w 1854200"/>
                <a:gd name="connsiteY43" fmla="*/ 1135392 h 1548158"/>
                <a:gd name="connsiteX44" fmla="*/ 1837266 w 1854200"/>
                <a:gd name="connsiteY44" fmla="*/ 1059192 h 1548158"/>
                <a:gd name="connsiteX45" fmla="*/ 1811866 w 1854200"/>
                <a:gd name="connsiteY45" fmla="*/ 1025325 h 1548158"/>
                <a:gd name="connsiteX46" fmla="*/ 1786466 w 1854200"/>
                <a:gd name="connsiteY46" fmla="*/ 974525 h 1548158"/>
                <a:gd name="connsiteX47" fmla="*/ 1761066 w 1854200"/>
                <a:gd name="connsiteY47" fmla="*/ 940658 h 1548158"/>
                <a:gd name="connsiteX48" fmla="*/ 1701800 w 1854200"/>
                <a:gd name="connsiteY48" fmla="*/ 855992 h 1548158"/>
                <a:gd name="connsiteX49" fmla="*/ 1676400 w 1854200"/>
                <a:gd name="connsiteY49" fmla="*/ 847525 h 1548158"/>
                <a:gd name="connsiteX50" fmla="*/ 1600200 w 1854200"/>
                <a:gd name="connsiteY50" fmla="*/ 788258 h 1548158"/>
                <a:gd name="connsiteX51" fmla="*/ 1557866 w 1854200"/>
                <a:gd name="connsiteY51" fmla="*/ 737458 h 1548158"/>
                <a:gd name="connsiteX52" fmla="*/ 1481666 w 1854200"/>
                <a:gd name="connsiteY52" fmla="*/ 695125 h 1548158"/>
                <a:gd name="connsiteX53" fmla="*/ 1388533 w 1854200"/>
                <a:gd name="connsiteY53" fmla="*/ 627392 h 1548158"/>
                <a:gd name="connsiteX54" fmla="*/ 1371600 w 1854200"/>
                <a:gd name="connsiteY54" fmla="*/ 601992 h 1548158"/>
                <a:gd name="connsiteX55" fmla="*/ 1346200 w 1854200"/>
                <a:gd name="connsiteY55" fmla="*/ 593525 h 1548158"/>
                <a:gd name="connsiteX56" fmla="*/ 1261533 w 1854200"/>
                <a:gd name="connsiteY56" fmla="*/ 517325 h 1548158"/>
                <a:gd name="connsiteX57" fmla="*/ 1236133 w 1854200"/>
                <a:gd name="connsiteY57" fmla="*/ 491925 h 1548158"/>
                <a:gd name="connsiteX58" fmla="*/ 1210733 w 1854200"/>
                <a:gd name="connsiteY58" fmla="*/ 474992 h 1548158"/>
                <a:gd name="connsiteX59" fmla="*/ 1168400 w 1854200"/>
                <a:gd name="connsiteY59" fmla="*/ 432658 h 1548158"/>
                <a:gd name="connsiteX60" fmla="*/ 1151466 w 1854200"/>
                <a:gd name="connsiteY60" fmla="*/ 415725 h 1548158"/>
                <a:gd name="connsiteX61" fmla="*/ 1109133 w 1854200"/>
                <a:gd name="connsiteY61" fmla="*/ 373392 h 1548158"/>
                <a:gd name="connsiteX62" fmla="*/ 1066800 w 1854200"/>
                <a:gd name="connsiteY62" fmla="*/ 331058 h 1548158"/>
                <a:gd name="connsiteX63" fmla="*/ 1041400 w 1854200"/>
                <a:gd name="connsiteY63" fmla="*/ 305658 h 1548158"/>
                <a:gd name="connsiteX64" fmla="*/ 1016000 w 1854200"/>
                <a:gd name="connsiteY64" fmla="*/ 297192 h 1548158"/>
                <a:gd name="connsiteX65" fmla="*/ 973666 w 1854200"/>
                <a:gd name="connsiteY65" fmla="*/ 254858 h 1548158"/>
                <a:gd name="connsiteX66" fmla="*/ 948266 w 1854200"/>
                <a:gd name="connsiteY66" fmla="*/ 237925 h 1548158"/>
                <a:gd name="connsiteX67" fmla="*/ 922866 w 1854200"/>
                <a:gd name="connsiteY67" fmla="*/ 212525 h 1548158"/>
                <a:gd name="connsiteX68" fmla="*/ 872066 w 1854200"/>
                <a:gd name="connsiteY68" fmla="*/ 178658 h 1548158"/>
                <a:gd name="connsiteX69" fmla="*/ 829733 w 1854200"/>
                <a:gd name="connsiteY69" fmla="*/ 136325 h 1548158"/>
                <a:gd name="connsiteX70" fmla="*/ 804333 w 1854200"/>
                <a:gd name="connsiteY70" fmla="*/ 110925 h 1548158"/>
                <a:gd name="connsiteX71" fmla="*/ 778933 w 1854200"/>
                <a:gd name="connsiteY71" fmla="*/ 93992 h 1548158"/>
                <a:gd name="connsiteX72" fmla="*/ 736600 w 1854200"/>
                <a:gd name="connsiteY72" fmla="*/ 60125 h 1548158"/>
                <a:gd name="connsiteX73" fmla="*/ 702733 w 1854200"/>
                <a:gd name="connsiteY73" fmla="*/ 43192 h 1548158"/>
                <a:gd name="connsiteX74" fmla="*/ 584200 w 1854200"/>
                <a:gd name="connsiteY74" fmla="*/ 17792 h 1548158"/>
                <a:gd name="connsiteX75" fmla="*/ 448733 w 1854200"/>
                <a:gd name="connsiteY75" fmla="*/ 9325 h 1548158"/>
                <a:gd name="connsiteX76" fmla="*/ 414866 w 1854200"/>
                <a:gd name="connsiteY76" fmla="*/ 26258 h 1548158"/>
                <a:gd name="connsiteX77" fmla="*/ 372533 w 1854200"/>
                <a:gd name="connsiteY77" fmla="*/ 60125 h 1548158"/>
                <a:gd name="connsiteX78" fmla="*/ 347133 w 1854200"/>
                <a:gd name="connsiteY78" fmla="*/ 68592 h 1548158"/>
                <a:gd name="connsiteX79" fmla="*/ 270933 w 1854200"/>
                <a:gd name="connsiteY79" fmla="*/ 119392 h 1548158"/>
                <a:gd name="connsiteX80" fmla="*/ 245533 w 1854200"/>
                <a:gd name="connsiteY80" fmla="*/ 136325 h 1548158"/>
                <a:gd name="connsiteX81" fmla="*/ 220133 w 1854200"/>
                <a:gd name="connsiteY81" fmla="*/ 153258 h 1548158"/>
                <a:gd name="connsiteX82" fmla="*/ 203200 w 1854200"/>
                <a:gd name="connsiteY82" fmla="*/ 170192 h 1548158"/>
                <a:gd name="connsiteX83" fmla="*/ 177800 w 1854200"/>
                <a:gd name="connsiteY83" fmla="*/ 178658 h 1548158"/>
                <a:gd name="connsiteX84" fmla="*/ 152400 w 1854200"/>
                <a:gd name="connsiteY84" fmla="*/ 195592 h 1548158"/>
                <a:gd name="connsiteX85" fmla="*/ 16933 w 1854200"/>
                <a:gd name="connsiteY85" fmla="*/ 220992 h 1548158"/>
                <a:gd name="connsiteX86" fmla="*/ 0 w 1854200"/>
                <a:gd name="connsiteY86" fmla="*/ 237925 h 154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854200" h="1548158">
                  <a:moveTo>
                    <a:pt x="0" y="237925"/>
                  </a:moveTo>
                  <a:lnTo>
                    <a:pt x="0" y="237925"/>
                  </a:lnTo>
                  <a:cubicBezTo>
                    <a:pt x="19755" y="257681"/>
                    <a:pt x="40576" y="276425"/>
                    <a:pt x="59266" y="297192"/>
                  </a:cubicBezTo>
                  <a:cubicBezTo>
                    <a:pt x="66073" y="304756"/>
                    <a:pt x="69005" y="315397"/>
                    <a:pt x="76200" y="322592"/>
                  </a:cubicBezTo>
                  <a:cubicBezTo>
                    <a:pt x="91786" y="338178"/>
                    <a:pt x="110616" y="350179"/>
                    <a:pt x="127000" y="364925"/>
                  </a:cubicBezTo>
                  <a:cubicBezTo>
                    <a:pt x="138867" y="375605"/>
                    <a:pt x="148934" y="388186"/>
                    <a:pt x="160866" y="398792"/>
                  </a:cubicBezTo>
                  <a:cubicBezTo>
                    <a:pt x="174373" y="410798"/>
                    <a:pt x="189693" y="420652"/>
                    <a:pt x="203200" y="432658"/>
                  </a:cubicBezTo>
                  <a:cubicBezTo>
                    <a:pt x="259815" y="482982"/>
                    <a:pt x="214912" y="455103"/>
                    <a:pt x="287866" y="508858"/>
                  </a:cubicBezTo>
                  <a:cubicBezTo>
                    <a:pt x="323790" y="535328"/>
                    <a:pt x="363653" y="556491"/>
                    <a:pt x="397933" y="585058"/>
                  </a:cubicBezTo>
                  <a:cubicBezTo>
                    <a:pt x="414866" y="599169"/>
                    <a:pt x="429925" y="615898"/>
                    <a:pt x="448733" y="627392"/>
                  </a:cubicBezTo>
                  <a:cubicBezTo>
                    <a:pt x="481042" y="647136"/>
                    <a:pt x="518828" y="657189"/>
                    <a:pt x="550333" y="678192"/>
                  </a:cubicBezTo>
                  <a:cubicBezTo>
                    <a:pt x="558800" y="683836"/>
                    <a:pt x="567916" y="688611"/>
                    <a:pt x="575733" y="695125"/>
                  </a:cubicBezTo>
                  <a:cubicBezTo>
                    <a:pt x="584931" y="702790"/>
                    <a:pt x="591170" y="713883"/>
                    <a:pt x="601133" y="720525"/>
                  </a:cubicBezTo>
                  <a:cubicBezTo>
                    <a:pt x="608559" y="725476"/>
                    <a:pt x="618066" y="726170"/>
                    <a:pt x="626533" y="728992"/>
                  </a:cubicBezTo>
                  <a:cubicBezTo>
                    <a:pt x="654536" y="770997"/>
                    <a:pt x="636271" y="747197"/>
                    <a:pt x="685800" y="796725"/>
                  </a:cubicBezTo>
                  <a:lnTo>
                    <a:pt x="685800" y="796725"/>
                  </a:lnTo>
                  <a:cubicBezTo>
                    <a:pt x="694267" y="808014"/>
                    <a:pt x="702998" y="819109"/>
                    <a:pt x="711200" y="830592"/>
                  </a:cubicBezTo>
                  <a:cubicBezTo>
                    <a:pt x="717114" y="838872"/>
                    <a:pt x="720938" y="848797"/>
                    <a:pt x="728133" y="855992"/>
                  </a:cubicBezTo>
                  <a:cubicBezTo>
                    <a:pt x="735328" y="863187"/>
                    <a:pt x="745066" y="867281"/>
                    <a:pt x="753533" y="872925"/>
                  </a:cubicBezTo>
                  <a:cubicBezTo>
                    <a:pt x="808566" y="955477"/>
                    <a:pt x="722379" y="827211"/>
                    <a:pt x="795866" y="932192"/>
                  </a:cubicBezTo>
                  <a:cubicBezTo>
                    <a:pt x="807537" y="948865"/>
                    <a:pt x="817522" y="966711"/>
                    <a:pt x="829733" y="982992"/>
                  </a:cubicBezTo>
                  <a:cubicBezTo>
                    <a:pt x="846666" y="1005570"/>
                    <a:pt x="860577" y="1030769"/>
                    <a:pt x="880533" y="1050725"/>
                  </a:cubicBezTo>
                  <a:cubicBezTo>
                    <a:pt x="897466" y="1067658"/>
                    <a:pt x="918050" y="1081599"/>
                    <a:pt x="931333" y="1101525"/>
                  </a:cubicBezTo>
                  <a:cubicBezTo>
                    <a:pt x="947983" y="1126500"/>
                    <a:pt x="949219" y="1131953"/>
                    <a:pt x="973666" y="1152325"/>
                  </a:cubicBezTo>
                  <a:cubicBezTo>
                    <a:pt x="981483" y="1158839"/>
                    <a:pt x="991249" y="1162744"/>
                    <a:pt x="999066" y="1169258"/>
                  </a:cubicBezTo>
                  <a:cubicBezTo>
                    <a:pt x="1031824" y="1196557"/>
                    <a:pt x="1017974" y="1196996"/>
                    <a:pt x="1058333" y="1220058"/>
                  </a:cubicBezTo>
                  <a:cubicBezTo>
                    <a:pt x="1066082" y="1224486"/>
                    <a:pt x="1075931" y="1224191"/>
                    <a:pt x="1083733" y="1228525"/>
                  </a:cubicBezTo>
                  <a:cubicBezTo>
                    <a:pt x="1166206" y="1274344"/>
                    <a:pt x="1102215" y="1254313"/>
                    <a:pt x="1168400" y="1270858"/>
                  </a:cubicBezTo>
                  <a:cubicBezTo>
                    <a:pt x="1174044" y="1276503"/>
                    <a:pt x="1178488" y="1283685"/>
                    <a:pt x="1185333" y="1287792"/>
                  </a:cubicBezTo>
                  <a:cubicBezTo>
                    <a:pt x="1192986" y="1292384"/>
                    <a:pt x="1203593" y="1290903"/>
                    <a:pt x="1210733" y="1296258"/>
                  </a:cubicBezTo>
                  <a:cubicBezTo>
                    <a:pt x="1288563" y="1354631"/>
                    <a:pt x="1221081" y="1327931"/>
                    <a:pt x="1278466" y="1347058"/>
                  </a:cubicBezTo>
                  <a:cubicBezTo>
                    <a:pt x="1296362" y="1373901"/>
                    <a:pt x="1317203" y="1408759"/>
                    <a:pt x="1346200" y="1423258"/>
                  </a:cubicBezTo>
                  <a:cubicBezTo>
                    <a:pt x="1372921" y="1436619"/>
                    <a:pt x="1410436" y="1453628"/>
                    <a:pt x="1430866" y="1474058"/>
                  </a:cubicBezTo>
                  <a:cubicBezTo>
                    <a:pt x="1446122" y="1489314"/>
                    <a:pt x="1461040" y="1507552"/>
                    <a:pt x="1481666" y="1516392"/>
                  </a:cubicBezTo>
                  <a:cubicBezTo>
                    <a:pt x="1492362" y="1520976"/>
                    <a:pt x="1504244" y="1522036"/>
                    <a:pt x="1515533" y="1524858"/>
                  </a:cubicBezTo>
                  <a:cubicBezTo>
                    <a:pt x="1547617" y="1556944"/>
                    <a:pt x="1533880" y="1552022"/>
                    <a:pt x="1608666" y="1533325"/>
                  </a:cubicBezTo>
                  <a:cubicBezTo>
                    <a:pt x="1626609" y="1528839"/>
                    <a:pt x="1637931" y="1510349"/>
                    <a:pt x="1651000" y="1499458"/>
                  </a:cubicBezTo>
                  <a:cubicBezTo>
                    <a:pt x="1679315" y="1475862"/>
                    <a:pt x="1705317" y="1464551"/>
                    <a:pt x="1727200" y="1431725"/>
                  </a:cubicBezTo>
                  <a:cubicBezTo>
                    <a:pt x="1749777" y="1397858"/>
                    <a:pt x="1735666" y="1411969"/>
                    <a:pt x="1769533" y="1389392"/>
                  </a:cubicBezTo>
                  <a:cubicBezTo>
                    <a:pt x="1775177" y="1380925"/>
                    <a:pt x="1782333" y="1373291"/>
                    <a:pt x="1786466" y="1363992"/>
                  </a:cubicBezTo>
                  <a:cubicBezTo>
                    <a:pt x="1817599" y="1293944"/>
                    <a:pt x="1785558" y="1331035"/>
                    <a:pt x="1820333" y="1296258"/>
                  </a:cubicBezTo>
                  <a:cubicBezTo>
                    <a:pt x="1823155" y="1279325"/>
                    <a:pt x="1823867" y="1261901"/>
                    <a:pt x="1828800" y="1245458"/>
                  </a:cubicBezTo>
                  <a:cubicBezTo>
                    <a:pt x="1832427" y="1233369"/>
                    <a:pt x="1842895" y="1223890"/>
                    <a:pt x="1845733" y="1211592"/>
                  </a:cubicBezTo>
                  <a:cubicBezTo>
                    <a:pt x="1851480" y="1186690"/>
                    <a:pt x="1851378" y="1160792"/>
                    <a:pt x="1854200" y="1135392"/>
                  </a:cubicBezTo>
                  <a:cubicBezTo>
                    <a:pt x="1852127" y="1122954"/>
                    <a:pt x="1847075" y="1076358"/>
                    <a:pt x="1837266" y="1059192"/>
                  </a:cubicBezTo>
                  <a:cubicBezTo>
                    <a:pt x="1830265" y="1046940"/>
                    <a:pt x="1819126" y="1037425"/>
                    <a:pt x="1811866" y="1025325"/>
                  </a:cubicBezTo>
                  <a:cubicBezTo>
                    <a:pt x="1802126" y="1009091"/>
                    <a:pt x="1796206" y="990759"/>
                    <a:pt x="1786466" y="974525"/>
                  </a:cubicBezTo>
                  <a:cubicBezTo>
                    <a:pt x="1779206" y="962425"/>
                    <a:pt x="1768893" y="952399"/>
                    <a:pt x="1761066" y="940658"/>
                  </a:cubicBezTo>
                  <a:cubicBezTo>
                    <a:pt x="1741942" y="911972"/>
                    <a:pt x="1728845" y="879173"/>
                    <a:pt x="1701800" y="855992"/>
                  </a:cubicBezTo>
                  <a:cubicBezTo>
                    <a:pt x="1695024" y="850184"/>
                    <a:pt x="1684867" y="850347"/>
                    <a:pt x="1676400" y="847525"/>
                  </a:cubicBezTo>
                  <a:cubicBezTo>
                    <a:pt x="1584258" y="755386"/>
                    <a:pt x="1677772" y="839973"/>
                    <a:pt x="1600200" y="788258"/>
                  </a:cubicBezTo>
                  <a:cubicBezTo>
                    <a:pt x="1579492" y="774452"/>
                    <a:pt x="1577088" y="754544"/>
                    <a:pt x="1557866" y="737458"/>
                  </a:cubicBezTo>
                  <a:cubicBezTo>
                    <a:pt x="1522932" y="706406"/>
                    <a:pt x="1516158" y="706623"/>
                    <a:pt x="1481666" y="695125"/>
                  </a:cubicBezTo>
                  <a:cubicBezTo>
                    <a:pt x="1450622" y="672547"/>
                    <a:pt x="1409826" y="659331"/>
                    <a:pt x="1388533" y="627392"/>
                  </a:cubicBezTo>
                  <a:cubicBezTo>
                    <a:pt x="1382889" y="618925"/>
                    <a:pt x="1379546" y="608349"/>
                    <a:pt x="1371600" y="601992"/>
                  </a:cubicBezTo>
                  <a:cubicBezTo>
                    <a:pt x="1364631" y="596417"/>
                    <a:pt x="1354667" y="596347"/>
                    <a:pt x="1346200" y="593525"/>
                  </a:cubicBezTo>
                  <a:cubicBezTo>
                    <a:pt x="1217933" y="465258"/>
                    <a:pt x="1354326" y="596862"/>
                    <a:pt x="1261533" y="517325"/>
                  </a:cubicBezTo>
                  <a:cubicBezTo>
                    <a:pt x="1252442" y="509533"/>
                    <a:pt x="1245331" y="499590"/>
                    <a:pt x="1236133" y="491925"/>
                  </a:cubicBezTo>
                  <a:cubicBezTo>
                    <a:pt x="1228316" y="485411"/>
                    <a:pt x="1218391" y="481693"/>
                    <a:pt x="1210733" y="474992"/>
                  </a:cubicBezTo>
                  <a:cubicBezTo>
                    <a:pt x="1195714" y="461851"/>
                    <a:pt x="1182511" y="446769"/>
                    <a:pt x="1168400" y="432658"/>
                  </a:cubicBezTo>
                  <a:cubicBezTo>
                    <a:pt x="1162755" y="427013"/>
                    <a:pt x="1155894" y="422367"/>
                    <a:pt x="1151466" y="415725"/>
                  </a:cubicBezTo>
                  <a:cubicBezTo>
                    <a:pt x="1117599" y="364923"/>
                    <a:pt x="1154289" y="412904"/>
                    <a:pt x="1109133" y="373392"/>
                  </a:cubicBezTo>
                  <a:cubicBezTo>
                    <a:pt x="1094114" y="360251"/>
                    <a:pt x="1080911" y="345169"/>
                    <a:pt x="1066800" y="331058"/>
                  </a:cubicBezTo>
                  <a:cubicBezTo>
                    <a:pt x="1058333" y="322591"/>
                    <a:pt x="1052759" y="309444"/>
                    <a:pt x="1041400" y="305658"/>
                  </a:cubicBezTo>
                  <a:lnTo>
                    <a:pt x="1016000" y="297192"/>
                  </a:lnTo>
                  <a:cubicBezTo>
                    <a:pt x="1001889" y="283081"/>
                    <a:pt x="990271" y="265928"/>
                    <a:pt x="973666" y="254858"/>
                  </a:cubicBezTo>
                  <a:cubicBezTo>
                    <a:pt x="965199" y="249214"/>
                    <a:pt x="956083" y="244439"/>
                    <a:pt x="948266" y="237925"/>
                  </a:cubicBezTo>
                  <a:cubicBezTo>
                    <a:pt x="939068" y="230260"/>
                    <a:pt x="932317" y="219876"/>
                    <a:pt x="922866" y="212525"/>
                  </a:cubicBezTo>
                  <a:cubicBezTo>
                    <a:pt x="906802" y="200030"/>
                    <a:pt x="872066" y="178658"/>
                    <a:pt x="872066" y="178658"/>
                  </a:cubicBezTo>
                  <a:cubicBezTo>
                    <a:pt x="841022" y="132091"/>
                    <a:pt x="872066" y="171602"/>
                    <a:pt x="829733" y="136325"/>
                  </a:cubicBezTo>
                  <a:cubicBezTo>
                    <a:pt x="820535" y="128660"/>
                    <a:pt x="813531" y="118590"/>
                    <a:pt x="804333" y="110925"/>
                  </a:cubicBezTo>
                  <a:cubicBezTo>
                    <a:pt x="796516" y="104411"/>
                    <a:pt x="787073" y="100097"/>
                    <a:pt x="778933" y="93992"/>
                  </a:cubicBezTo>
                  <a:cubicBezTo>
                    <a:pt x="764476" y="83149"/>
                    <a:pt x="751636" y="70149"/>
                    <a:pt x="736600" y="60125"/>
                  </a:cubicBezTo>
                  <a:cubicBezTo>
                    <a:pt x="726098" y="53124"/>
                    <a:pt x="714452" y="47879"/>
                    <a:pt x="702733" y="43192"/>
                  </a:cubicBezTo>
                  <a:cubicBezTo>
                    <a:pt x="647892" y="21255"/>
                    <a:pt x="647280" y="25676"/>
                    <a:pt x="584200" y="17792"/>
                  </a:cubicBezTo>
                  <a:cubicBezTo>
                    <a:pt x="506493" y="-8112"/>
                    <a:pt x="551161" y="-918"/>
                    <a:pt x="448733" y="9325"/>
                  </a:cubicBezTo>
                  <a:cubicBezTo>
                    <a:pt x="437444" y="14969"/>
                    <a:pt x="425368" y="19257"/>
                    <a:pt x="414866" y="26258"/>
                  </a:cubicBezTo>
                  <a:cubicBezTo>
                    <a:pt x="367609" y="57763"/>
                    <a:pt x="434058" y="29363"/>
                    <a:pt x="372533" y="60125"/>
                  </a:cubicBezTo>
                  <a:cubicBezTo>
                    <a:pt x="364551" y="64116"/>
                    <a:pt x="354935" y="64258"/>
                    <a:pt x="347133" y="68592"/>
                  </a:cubicBezTo>
                  <a:cubicBezTo>
                    <a:pt x="347108" y="68606"/>
                    <a:pt x="283645" y="110917"/>
                    <a:pt x="270933" y="119392"/>
                  </a:cubicBezTo>
                  <a:lnTo>
                    <a:pt x="245533" y="136325"/>
                  </a:lnTo>
                  <a:cubicBezTo>
                    <a:pt x="237066" y="141969"/>
                    <a:pt x="227328" y="146063"/>
                    <a:pt x="220133" y="153258"/>
                  </a:cubicBezTo>
                  <a:cubicBezTo>
                    <a:pt x="214489" y="158903"/>
                    <a:pt x="210045" y="166085"/>
                    <a:pt x="203200" y="170192"/>
                  </a:cubicBezTo>
                  <a:cubicBezTo>
                    <a:pt x="195547" y="174784"/>
                    <a:pt x="186267" y="175836"/>
                    <a:pt x="177800" y="178658"/>
                  </a:cubicBezTo>
                  <a:cubicBezTo>
                    <a:pt x="169333" y="184303"/>
                    <a:pt x="162421" y="193824"/>
                    <a:pt x="152400" y="195592"/>
                  </a:cubicBezTo>
                  <a:cubicBezTo>
                    <a:pt x="9769" y="220762"/>
                    <a:pt x="65126" y="172796"/>
                    <a:pt x="16933" y="220992"/>
                  </a:cubicBezTo>
                  <a:lnTo>
                    <a:pt x="0" y="237925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738850" y="1323717"/>
              <a:ext cx="1219703" cy="1360809"/>
            </a:xfrm>
            <a:custGeom>
              <a:avLst/>
              <a:gdLst>
                <a:gd name="connsiteX0" fmla="*/ 1126570 w 1219703"/>
                <a:gd name="connsiteY0" fmla="*/ 49346 h 1310879"/>
                <a:gd name="connsiteX1" fmla="*/ 1126570 w 1219703"/>
                <a:gd name="connsiteY1" fmla="*/ 49346 h 1310879"/>
                <a:gd name="connsiteX2" fmla="*/ 1058837 w 1219703"/>
                <a:gd name="connsiteY2" fmla="*/ 15479 h 1310879"/>
                <a:gd name="connsiteX3" fmla="*/ 796370 w 1219703"/>
                <a:gd name="connsiteY3" fmla="*/ 15479 h 1310879"/>
                <a:gd name="connsiteX4" fmla="*/ 762503 w 1219703"/>
                <a:gd name="connsiteY4" fmla="*/ 32412 h 1310879"/>
                <a:gd name="connsiteX5" fmla="*/ 737103 w 1219703"/>
                <a:gd name="connsiteY5" fmla="*/ 49346 h 1310879"/>
                <a:gd name="connsiteX6" fmla="*/ 669370 w 1219703"/>
                <a:gd name="connsiteY6" fmla="*/ 83212 h 1310879"/>
                <a:gd name="connsiteX7" fmla="*/ 652437 w 1219703"/>
                <a:gd name="connsiteY7" fmla="*/ 100146 h 1310879"/>
                <a:gd name="connsiteX8" fmla="*/ 627037 w 1219703"/>
                <a:gd name="connsiteY8" fmla="*/ 117079 h 1310879"/>
                <a:gd name="connsiteX9" fmla="*/ 567770 w 1219703"/>
                <a:gd name="connsiteY9" fmla="*/ 167879 h 1310879"/>
                <a:gd name="connsiteX10" fmla="*/ 542370 w 1219703"/>
                <a:gd name="connsiteY10" fmla="*/ 176346 h 1310879"/>
                <a:gd name="connsiteX11" fmla="*/ 474637 w 1219703"/>
                <a:gd name="connsiteY11" fmla="*/ 227146 h 1310879"/>
                <a:gd name="connsiteX12" fmla="*/ 440770 w 1219703"/>
                <a:gd name="connsiteY12" fmla="*/ 252546 h 1310879"/>
                <a:gd name="connsiteX13" fmla="*/ 373037 w 1219703"/>
                <a:gd name="connsiteY13" fmla="*/ 328746 h 1310879"/>
                <a:gd name="connsiteX14" fmla="*/ 339170 w 1219703"/>
                <a:gd name="connsiteY14" fmla="*/ 354146 h 1310879"/>
                <a:gd name="connsiteX15" fmla="*/ 313770 w 1219703"/>
                <a:gd name="connsiteY15" fmla="*/ 388012 h 1310879"/>
                <a:gd name="connsiteX16" fmla="*/ 271437 w 1219703"/>
                <a:gd name="connsiteY16" fmla="*/ 430346 h 1310879"/>
                <a:gd name="connsiteX17" fmla="*/ 254503 w 1219703"/>
                <a:gd name="connsiteY17" fmla="*/ 447279 h 1310879"/>
                <a:gd name="connsiteX18" fmla="*/ 229103 w 1219703"/>
                <a:gd name="connsiteY18" fmla="*/ 464212 h 1310879"/>
                <a:gd name="connsiteX19" fmla="*/ 169837 w 1219703"/>
                <a:gd name="connsiteY19" fmla="*/ 531946 h 1310879"/>
                <a:gd name="connsiteX20" fmla="*/ 127503 w 1219703"/>
                <a:gd name="connsiteY20" fmla="*/ 582746 h 1310879"/>
                <a:gd name="connsiteX21" fmla="*/ 85170 w 1219703"/>
                <a:gd name="connsiteY21" fmla="*/ 642012 h 1310879"/>
                <a:gd name="connsiteX22" fmla="*/ 68237 w 1219703"/>
                <a:gd name="connsiteY22" fmla="*/ 658946 h 1310879"/>
                <a:gd name="connsiteX23" fmla="*/ 34370 w 1219703"/>
                <a:gd name="connsiteY23" fmla="*/ 743612 h 1310879"/>
                <a:gd name="connsiteX24" fmla="*/ 25903 w 1219703"/>
                <a:gd name="connsiteY24" fmla="*/ 777479 h 1310879"/>
                <a:gd name="connsiteX25" fmla="*/ 8970 w 1219703"/>
                <a:gd name="connsiteY25" fmla="*/ 811346 h 1310879"/>
                <a:gd name="connsiteX26" fmla="*/ 503 w 1219703"/>
                <a:gd name="connsiteY26" fmla="*/ 862146 h 1310879"/>
                <a:gd name="connsiteX27" fmla="*/ 25903 w 1219703"/>
                <a:gd name="connsiteY27" fmla="*/ 1014546 h 1310879"/>
                <a:gd name="connsiteX28" fmla="*/ 42837 w 1219703"/>
                <a:gd name="connsiteY28" fmla="*/ 1031479 h 1310879"/>
                <a:gd name="connsiteX29" fmla="*/ 68237 w 1219703"/>
                <a:gd name="connsiteY29" fmla="*/ 1073812 h 1310879"/>
                <a:gd name="connsiteX30" fmla="*/ 85170 w 1219703"/>
                <a:gd name="connsiteY30" fmla="*/ 1107679 h 1310879"/>
                <a:gd name="connsiteX31" fmla="*/ 135970 w 1219703"/>
                <a:gd name="connsiteY31" fmla="*/ 1150012 h 1310879"/>
                <a:gd name="connsiteX32" fmla="*/ 152903 w 1219703"/>
                <a:gd name="connsiteY32" fmla="*/ 1166946 h 1310879"/>
                <a:gd name="connsiteX33" fmla="*/ 178303 w 1219703"/>
                <a:gd name="connsiteY33" fmla="*/ 1183879 h 1310879"/>
                <a:gd name="connsiteX34" fmla="*/ 246037 w 1219703"/>
                <a:gd name="connsiteY34" fmla="*/ 1243146 h 1310879"/>
                <a:gd name="connsiteX35" fmla="*/ 271437 w 1219703"/>
                <a:gd name="connsiteY35" fmla="*/ 1251612 h 1310879"/>
                <a:gd name="connsiteX36" fmla="*/ 313770 w 1219703"/>
                <a:gd name="connsiteY36" fmla="*/ 1285479 h 1310879"/>
                <a:gd name="connsiteX37" fmla="*/ 373037 w 1219703"/>
                <a:gd name="connsiteY37" fmla="*/ 1302412 h 1310879"/>
                <a:gd name="connsiteX38" fmla="*/ 398437 w 1219703"/>
                <a:gd name="connsiteY38" fmla="*/ 1310879 h 1310879"/>
                <a:gd name="connsiteX39" fmla="*/ 500037 w 1219703"/>
                <a:gd name="connsiteY39" fmla="*/ 1302412 h 1310879"/>
                <a:gd name="connsiteX40" fmla="*/ 533903 w 1219703"/>
                <a:gd name="connsiteY40" fmla="*/ 1277012 h 1310879"/>
                <a:gd name="connsiteX41" fmla="*/ 576237 w 1219703"/>
                <a:gd name="connsiteY41" fmla="*/ 1226212 h 1310879"/>
                <a:gd name="connsiteX42" fmla="*/ 627037 w 1219703"/>
                <a:gd name="connsiteY42" fmla="*/ 1183879 h 1310879"/>
                <a:gd name="connsiteX43" fmla="*/ 669370 w 1219703"/>
                <a:gd name="connsiteY43" fmla="*/ 1133079 h 1310879"/>
                <a:gd name="connsiteX44" fmla="*/ 728637 w 1219703"/>
                <a:gd name="connsiteY44" fmla="*/ 1065346 h 1310879"/>
                <a:gd name="connsiteX45" fmla="*/ 745570 w 1219703"/>
                <a:gd name="connsiteY45" fmla="*/ 1048412 h 1310879"/>
                <a:gd name="connsiteX46" fmla="*/ 762503 w 1219703"/>
                <a:gd name="connsiteY46" fmla="*/ 1023012 h 1310879"/>
                <a:gd name="connsiteX47" fmla="*/ 779437 w 1219703"/>
                <a:gd name="connsiteY47" fmla="*/ 1006079 h 1310879"/>
                <a:gd name="connsiteX48" fmla="*/ 813303 w 1219703"/>
                <a:gd name="connsiteY48" fmla="*/ 955279 h 1310879"/>
                <a:gd name="connsiteX49" fmla="*/ 830237 w 1219703"/>
                <a:gd name="connsiteY49" fmla="*/ 938346 h 1310879"/>
                <a:gd name="connsiteX50" fmla="*/ 847170 w 1219703"/>
                <a:gd name="connsiteY50" fmla="*/ 912946 h 1310879"/>
                <a:gd name="connsiteX51" fmla="*/ 889503 w 1219703"/>
                <a:gd name="connsiteY51" fmla="*/ 870612 h 1310879"/>
                <a:gd name="connsiteX52" fmla="*/ 906437 w 1219703"/>
                <a:gd name="connsiteY52" fmla="*/ 853679 h 1310879"/>
                <a:gd name="connsiteX53" fmla="*/ 948770 w 1219703"/>
                <a:gd name="connsiteY53" fmla="*/ 794412 h 1310879"/>
                <a:gd name="connsiteX54" fmla="*/ 999570 w 1219703"/>
                <a:gd name="connsiteY54" fmla="*/ 743612 h 1310879"/>
                <a:gd name="connsiteX55" fmla="*/ 1016503 w 1219703"/>
                <a:gd name="connsiteY55" fmla="*/ 718212 h 1310879"/>
                <a:gd name="connsiteX56" fmla="*/ 1033437 w 1219703"/>
                <a:gd name="connsiteY56" fmla="*/ 701279 h 1310879"/>
                <a:gd name="connsiteX57" fmla="*/ 1058837 w 1219703"/>
                <a:gd name="connsiteY57" fmla="*/ 667412 h 1310879"/>
                <a:gd name="connsiteX58" fmla="*/ 1092703 w 1219703"/>
                <a:gd name="connsiteY58" fmla="*/ 625079 h 1310879"/>
                <a:gd name="connsiteX59" fmla="*/ 1109637 w 1219703"/>
                <a:gd name="connsiteY59" fmla="*/ 591212 h 1310879"/>
                <a:gd name="connsiteX60" fmla="*/ 1135037 w 1219703"/>
                <a:gd name="connsiteY60" fmla="*/ 565812 h 1310879"/>
                <a:gd name="connsiteX61" fmla="*/ 1143503 w 1219703"/>
                <a:gd name="connsiteY61" fmla="*/ 540412 h 1310879"/>
                <a:gd name="connsiteX62" fmla="*/ 1151970 w 1219703"/>
                <a:gd name="connsiteY62" fmla="*/ 506546 h 1310879"/>
                <a:gd name="connsiteX63" fmla="*/ 1168903 w 1219703"/>
                <a:gd name="connsiteY63" fmla="*/ 489612 h 1310879"/>
                <a:gd name="connsiteX64" fmla="*/ 1185837 w 1219703"/>
                <a:gd name="connsiteY64" fmla="*/ 438812 h 1310879"/>
                <a:gd name="connsiteX65" fmla="*/ 1194303 w 1219703"/>
                <a:gd name="connsiteY65" fmla="*/ 404946 h 1310879"/>
                <a:gd name="connsiteX66" fmla="*/ 1219703 w 1219703"/>
                <a:gd name="connsiteY66" fmla="*/ 320279 h 1310879"/>
                <a:gd name="connsiteX67" fmla="*/ 1211237 w 1219703"/>
                <a:gd name="connsiteY67" fmla="*/ 108612 h 1310879"/>
                <a:gd name="connsiteX68" fmla="*/ 1194303 w 1219703"/>
                <a:gd name="connsiteY68" fmla="*/ 91679 h 1310879"/>
                <a:gd name="connsiteX69" fmla="*/ 1168903 w 1219703"/>
                <a:gd name="connsiteY69" fmla="*/ 74746 h 1310879"/>
                <a:gd name="connsiteX70" fmla="*/ 1126570 w 1219703"/>
                <a:gd name="connsiteY70" fmla="*/ 49346 h 1310879"/>
                <a:gd name="connsiteX71" fmla="*/ 1126570 w 1219703"/>
                <a:gd name="connsiteY71" fmla="*/ 49346 h 13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703" h="1310879">
                  <a:moveTo>
                    <a:pt x="1126570" y="49346"/>
                  </a:moveTo>
                  <a:lnTo>
                    <a:pt x="1126570" y="49346"/>
                  </a:lnTo>
                  <a:cubicBezTo>
                    <a:pt x="1103992" y="38057"/>
                    <a:pt x="1081817" y="25925"/>
                    <a:pt x="1058837" y="15479"/>
                  </a:cubicBezTo>
                  <a:cubicBezTo>
                    <a:pt x="983248" y="-18881"/>
                    <a:pt x="822405" y="14549"/>
                    <a:pt x="796370" y="15479"/>
                  </a:cubicBezTo>
                  <a:cubicBezTo>
                    <a:pt x="785081" y="21123"/>
                    <a:pt x="773461" y="26150"/>
                    <a:pt x="762503" y="32412"/>
                  </a:cubicBezTo>
                  <a:cubicBezTo>
                    <a:pt x="753668" y="37461"/>
                    <a:pt x="746204" y="44795"/>
                    <a:pt x="737103" y="49346"/>
                  </a:cubicBezTo>
                  <a:cubicBezTo>
                    <a:pt x="693320" y="71238"/>
                    <a:pt x="702061" y="57059"/>
                    <a:pt x="669370" y="83212"/>
                  </a:cubicBezTo>
                  <a:cubicBezTo>
                    <a:pt x="663137" y="88199"/>
                    <a:pt x="658670" y="95159"/>
                    <a:pt x="652437" y="100146"/>
                  </a:cubicBezTo>
                  <a:cubicBezTo>
                    <a:pt x="644491" y="106503"/>
                    <a:pt x="634854" y="110565"/>
                    <a:pt x="627037" y="117079"/>
                  </a:cubicBezTo>
                  <a:cubicBezTo>
                    <a:pt x="594279" y="144378"/>
                    <a:pt x="608129" y="144817"/>
                    <a:pt x="567770" y="167879"/>
                  </a:cubicBezTo>
                  <a:cubicBezTo>
                    <a:pt x="560021" y="172307"/>
                    <a:pt x="550837" y="173524"/>
                    <a:pt x="542370" y="176346"/>
                  </a:cubicBezTo>
                  <a:lnTo>
                    <a:pt x="474637" y="227146"/>
                  </a:lnTo>
                  <a:cubicBezTo>
                    <a:pt x="463348" y="235613"/>
                    <a:pt x="449585" y="241527"/>
                    <a:pt x="440770" y="252546"/>
                  </a:cubicBezTo>
                  <a:cubicBezTo>
                    <a:pt x="414533" y="285341"/>
                    <a:pt x="404129" y="301540"/>
                    <a:pt x="373037" y="328746"/>
                  </a:cubicBezTo>
                  <a:cubicBezTo>
                    <a:pt x="362417" y="338038"/>
                    <a:pt x="349148" y="344168"/>
                    <a:pt x="339170" y="354146"/>
                  </a:cubicBezTo>
                  <a:cubicBezTo>
                    <a:pt x="329192" y="364124"/>
                    <a:pt x="323145" y="377465"/>
                    <a:pt x="313770" y="388012"/>
                  </a:cubicBezTo>
                  <a:cubicBezTo>
                    <a:pt x="300512" y="402927"/>
                    <a:pt x="285548" y="416235"/>
                    <a:pt x="271437" y="430346"/>
                  </a:cubicBezTo>
                  <a:cubicBezTo>
                    <a:pt x="265792" y="435991"/>
                    <a:pt x="261145" y="442851"/>
                    <a:pt x="254503" y="447279"/>
                  </a:cubicBezTo>
                  <a:lnTo>
                    <a:pt x="229103" y="464212"/>
                  </a:lnTo>
                  <a:cubicBezTo>
                    <a:pt x="189593" y="523479"/>
                    <a:pt x="212170" y="503723"/>
                    <a:pt x="169837" y="531946"/>
                  </a:cubicBezTo>
                  <a:cubicBezTo>
                    <a:pt x="132410" y="588085"/>
                    <a:pt x="176397" y="525704"/>
                    <a:pt x="127503" y="582746"/>
                  </a:cubicBezTo>
                  <a:cubicBezTo>
                    <a:pt x="56029" y="666131"/>
                    <a:pt x="138752" y="575032"/>
                    <a:pt x="85170" y="642012"/>
                  </a:cubicBezTo>
                  <a:cubicBezTo>
                    <a:pt x="80183" y="648245"/>
                    <a:pt x="72665" y="652304"/>
                    <a:pt x="68237" y="658946"/>
                  </a:cubicBezTo>
                  <a:cubicBezTo>
                    <a:pt x="54220" y="679971"/>
                    <a:pt x="39879" y="721576"/>
                    <a:pt x="34370" y="743612"/>
                  </a:cubicBezTo>
                  <a:cubicBezTo>
                    <a:pt x="31548" y="754901"/>
                    <a:pt x="29989" y="766583"/>
                    <a:pt x="25903" y="777479"/>
                  </a:cubicBezTo>
                  <a:cubicBezTo>
                    <a:pt x="21471" y="789297"/>
                    <a:pt x="14614" y="800057"/>
                    <a:pt x="8970" y="811346"/>
                  </a:cubicBezTo>
                  <a:cubicBezTo>
                    <a:pt x="6148" y="828279"/>
                    <a:pt x="503" y="844979"/>
                    <a:pt x="503" y="862146"/>
                  </a:cubicBezTo>
                  <a:cubicBezTo>
                    <a:pt x="503" y="924841"/>
                    <a:pt x="-5760" y="967052"/>
                    <a:pt x="25903" y="1014546"/>
                  </a:cubicBezTo>
                  <a:cubicBezTo>
                    <a:pt x="30331" y="1021188"/>
                    <a:pt x="37192" y="1025835"/>
                    <a:pt x="42837" y="1031479"/>
                  </a:cubicBezTo>
                  <a:cubicBezTo>
                    <a:pt x="62489" y="1090440"/>
                    <a:pt x="37245" y="1027324"/>
                    <a:pt x="68237" y="1073812"/>
                  </a:cubicBezTo>
                  <a:cubicBezTo>
                    <a:pt x="75238" y="1084314"/>
                    <a:pt x="77834" y="1097408"/>
                    <a:pt x="85170" y="1107679"/>
                  </a:cubicBezTo>
                  <a:cubicBezTo>
                    <a:pt x="105283" y="1135838"/>
                    <a:pt x="111215" y="1130208"/>
                    <a:pt x="135970" y="1150012"/>
                  </a:cubicBezTo>
                  <a:cubicBezTo>
                    <a:pt x="142203" y="1154999"/>
                    <a:pt x="146670" y="1161959"/>
                    <a:pt x="152903" y="1166946"/>
                  </a:cubicBezTo>
                  <a:cubicBezTo>
                    <a:pt x="160849" y="1173303"/>
                    <a:pt x="170577" y="1177257"/>
                    <a:pt x="178303" y="1183879"/>
                  </a:cubicBezTo>
                  <a:cubicBezTo>
                    <a:pt x="211092" y="1211983"/>
                    <a:pt x="209171" y="1222080"/>
                    <a:pt x="246037" y="1243146"/>
                  </a:cubicBezTo>
                  <a:cubicBezTo>
                    <a:pt x="253786" y="1247574"/>
                    <a:pt x="262970" y="1248790"/>
                    <a:pt x="271437" y="1251612"/>
                  </a:cubicBezTo>
                  <a:cubicBezTo>
                    <a:pt x="287188" y="1267364"/>
                    <a:pt x="292407" y="1274797"/>
                    <a:pt x="313770" y="1285479"/>
                  </a:cubicBezTo>
                  <a:cubicBezTo>
                    <a:pt x="327309" y="1292248"/>
                    <a:pt x="360370" y="1298793"/>
                    <a:pt x="373037" y="1302412"/>
                  </a:cubicBezTo>
                  <a:cubicBezTo>
                    <a:pt x="381618" y="1304864"/>
                    <a:pt x="389970" y="1308057"/>
                    <a:pt x="398437" y="1310879"/>
                  </a:cubicBezTo>
                  <a:cubicBezTo>
                    <a:pt x="432304" y="1308057"/>
                    <a:pt x="467068" y="1310654"/>
                    <a:pt x="500037" y="1302412"/>
                  </a:cubicBezTo>
                  <a:cubicBezTo>
                    <a:pt x="513727" y="1298990"/>
                    <a:pt x="523189" y="1286195"/>
                    <a:pt x="533903" y="1277012"/>
                  </a:cubicBezTo>
                  <a:cubicBezTo>
                    <a:pt x="577189" y="1239909"/>
                    <a:pt x="543575" y="1265405"/>
                    <a:pt x="576237" y="1226212"/>
                  </a:cubicBezTo>
                  <a:cubicBezTo>
                    <a:pt x="596610" y="1201765"/>
                    <a:pt x="602061" y="1200529"/>
                    <a:pt x="627037" y="1183879"/>
                  </a:cubicBezTo>
                  <a:cubicBezTo>
                    <a:pt x="655942" y="1126067"/>
                    <a:pt x="627485" y="1168980"/>
                    <a:pt x="669370" y="1133079"/>
                  </a:cubicBezTo>
                  <a:cubicBezTo>
                    <a:pt x="710332" y="1097969"/>
                    <a:pt x="696206" y="1104264"/>
                    <a:pt x="728637" y="1065346"/>
                  </a:cubicBezTo>
                  <a:cubicBezTo>
                    <a:pt x="733747" y="1059214"/>
                    <a:pt x="740583" y="1054645"/>
                    <a:pt x="745570" y="1048412"/>
                  </a:cubicBezTo>
                  <a:cubicBezTo>
                    <a:pt x="751927" y="1040466"/>
                    <a:pt x="756146" y="1030958"/>
                    <a:pt x="762503" y="1023012"/>
                  </a:cubicBezTo>
                  <a:cubicBezTo>
                    <a:pt x="767490" y="1016779"/>
                    <a:pt x="774647" y="1012465"/>
                    <a:pt x="779437" y="1006079"/>
                  </a:cubicBezTo>
                  <a:cubicBezTo>
                    <a:pt x="791648" y="989798"/>
                    <a:pt x="798912" y="969669"/>
                    <a:pt x="813303" y="955279"/>
                  </a:cubicBezTo>
                  <a:cubicBezTo>
                    <a:pt x="818948" y="949635"/>
                    <a:pt x="825250" y="944579"/>
                    <a:pt x="830237" y="938346"/>
                  </a:cubicBezTo>
                  <a:cubicBezTo>
                    <a:pt x="836594" y="930400"/>
                    <a:pt x="840469" y="920604"/>
                    <a:pt x="847170" y="912946"/>
                  </a:cubicBezTo>
                  <a:cubicBezTo>
                    <a:pt x="860311" y="897927"/>
                    <a:pt x="875392" y="884723"/>
                    <a:pt x="889503" y="870612"/>
                  </a:cubicBezTo>
                  <a:cubicBezTo>
                    <a:pt x="895148" y="864967"/>
                    <a:pt x="902009" y="860321"/>
                    <a:pt x="906437" y="853679"/>
                  </a:cubicBezTo>
                  <a:cubicBezTo>
                    <a:pt x="918216" y="836011"/>
                    <a:pt x="935267" y="809415"/>
                    <a:pt x="948770" y="794412"/>
                  </a:cubicBezTo>
                  <a:cubicBezTo>
                    <a:pt x="964790" y="776612"/>
                    <a:pt x="986287" y="763538"/>
                    <a:pt x="999570" y="743612"/>
                  </a:cubicBezTo>
                  <a:cubicBezTo>
                    <a:pt x="1005214" y="735145"/>
                    <a:pt x="1010146" y="726158"/>
                    <a:pt x="1016503" y="718212"/>
                  </a:cubicBezTo>
                  <a:cubicBezTo>
                    <a:pt x="1021490" y="711979"/>
                    <a:pt x="1028327" y="707411"/>
                    <a:pt x="1033437" y="701279"/>
                  </a:cubicBezTo>
                  <a:cubicBezTo>
                    <a:pt x="1042471" y="690439"/>
                    <a:pt x="1050370" y="678701"/>
                    <a:pt x="1058837" y="667412"/>
                  </a:cubicBezTo>
                  <a:cubicBezTo>
                    <a:pt x="1079050" y="606769"/>
                    <a:pt x="1050153" y="676139"/>
                    <a:pt x="1092703" y="625079"/>
                  </a:cubicBezTo>
                  <a:cubicBezTo>
                    <a:pt x="1100783" y="615383"/>
                    <a:pt x="1102301" y="601483"/>
                    <a:pt x="1109637" y="591212"/>
                  </a:cubicBezTo>
                  <a:cubicBezTo>
                    <a:pt x="1116597" y="581469"/>
                    <a:pt x="1126570" y="574279"/>
                    <a:pt x="1135037" y="565812"/>
                  </a:cubicBezTo>
                  <a:cubicBezTo>
                    <a:pt x="1137859" y="557345"/>
                    <a:pt x="1141051" y="548993"/>
                    <a:pt x="1143503" y="540412"/>
                  </a:cubicBezTo>
                  <a:cubicBezTo>
                    <a:pt x="1146700" y="529224"/>
                    <a:pt x="1146766" y="516954"/>
                    <a:pt x="1151970" y="506546"/>
                  </a:cubicBezTo>
                  <a:cubicBezTo>
                    <a:pt x="1155540" y="499406"/>
                    <a:pt x="1163259" y="495257"/>
                    <a:pt x="1168903" y="489612"/>
                  </a:cubicBezTo>
                  <a:cubicBezTo>
                    <a:pt x="1174548" y="472679"/>
                    <a:pt x="1180708" y="455909"/>
                    <a:pt x="1185837" y="438812"/>
                  </a:cubicBezTo>
                  <a:cubicBezTo>
                    <a:pt x="1189181" y="427667"/>
                    <a:pt x="1190959" y="416091"/>
                    <a:pt x="1194303" y="404946"/>
                  </a:cubicBezTo>
                  <a:cubicBezTo>
                    <a:pt x="1225221" y="301888"/>
                    <a:pt x="1200191" y="398334"/>
                    <a:pt x="1219703" y="320279"/>
                  </a:cubicBezTo>
                  <a:cubicBezTo>
                    <a:pt x="1216881" y="249723"/>
                    <a:pt x="1219035" y="178792"/>
                    <a:pt x="1211237" y="108612"/>
                  </a:cubicBezTo>
                  <a:cubicBezTo>
                    <a:pt x="1210355" y="100678"/>
                    <a:pt x="1200536" y="96666"/>
                    <a:pt x="1194303" y="91679"/>
                  </a:cubicBezTo>
                  <a:cubicBezTo>
                    <a:pt x="1186357" y="85322"/>
                    <a:pt x="1176849" y="81103"/>
                    <a:pt x="1168903" y="74746"/>
                  </a:cubicBezTo>
                  <a:cubicBezTo>
                    <a:pt x="1158905" y="66747"/>
                    <a:pt x="1144735" y="43291"/>
                    <a:pt x="1126570" y="49346"/>
                  </a:cubicBezTo>
                  <a:lnTo>
                    <a:pt x="1126570" y="4934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658844" y="1363669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Ⅲ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095177" y="1268202"/>
              <a:ext cx="3027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Ⅱ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58844" y="4238534"/>
            <a:ext cx="3200998" cy="2429498"/>
            <a:chOff x="1471079" y="4348926"/>
            <a:chExt cx="3200998" cy="242949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196147" y="4425197"/>
              <a:ext cx="251329" cy="400522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159814" y="4438019"/>
              <a:ext cx="130297" cy="569806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任意多边形 27"/>
            <p:cNvSpPr/>
            <p:nvPr/>
          </p:nvSpPr>
          <p:spPr>
            <a:xfrm>
              <a:off x="2117031" y="5964263"/>
              <a:ext cx="2456232" cy="418689"/>
            </a:xfrm>
            <a:custGeom>
              <a:avLst/>
              <a:gdLst>
                <a:gd name="connsiteX0" fmla="*/ 93560 w 2456232"/>
                <a:gd name="connsiteY0" fmla="*/ 106961 h 418689"/>
                <a:gd name="connsiteX1" fmla="*/ 93560 w 2456232"/>
                <a:gd name="connsiteY1" fmla="*/ 106961 h 418689"/>
                <a:gd name="connsiteX2" fmla="*/ 273669 w 2456232"/>
                <a:gd name="connsiteY2" fmla="*/ 93107 h 418689"/>
                <a:gd name="connsiteX3" fmla="*/ 772432 w 2456232"/>
                <a:gd name="connsiteY3" fmla="*/ 79252 h 418689"/>
                <a:gd name="connsiteX4" fmla="*/ 1084160 w 2456232"/>
                <a:gd name="connsiteY4" fmla="*/ 65398 h 418689"/>
                <a:gd name="connsiteX5" fmla="*/ 1125723 w 2456232"/>
                <a:gd name="connsiteY5" fmla="*/ 58470 h 418689"/>
                <a:gd name="connsiteX6" fmla="*/ 1201923 w 2456232"/>
                <a:gd name="connsiteY6" fmla="*/ 51543 h 418689"/>
                <a:gd name="connsiteX7" fmla="*/ 1527505 w 2456232"/>
                <a:gd name="connsiteY7" fmla="*/ 23834 h 418689"/>
                <a:gd name="connsiteX8" fmla="*/ 2060905 w 2456232"/>
                <a:gd name="connsiteY8" fmla="*/ 9979 h 418689"/>
                <a:gd name="connsiteX9" fmla="*/ 2303360 w 2456232"/>
                <a:gd name="connsiteY9" fmla="*/ 9979 h 418689"/>
                <a:gd name="connsiteX10" fmla="*/ 2344923 w 2456232"/>
                <a:gd name="connsiteY10" fmla="*/ 51543 h 418689"/>
                <a:gd name="connsiteX11" fmla="*/ 2365705 w 2456232"/>
                <a:gd name="connsiteY11" fmla="*/ 65398 h 418689"/>
                <a:gd name="connsiteX12" fmla="*/ 2400341 w 2456232"/>
                <a:gd name="connsiteY12" fmla="*/ 86179 h 418689"/>
                <a:gd name="connsiteX13" fmla="*/ 2441905 w 2456232"/>
                <a:gd name="connsiteY13" fmla="*/ 120816 h 418689"/>
                <a:gd name="connsiteX14" fmla="*/ 2441905 w 2456232"/>
                <a:gd name="connsiteY14" fmla="*/ 224725 h 418689"/>
                <a:gd name="connsiteX15" fmla="*/ 2414196 w 2456232"/>
                <a:gd name="connsiteY15" fmla="*/ 293998 h 418689"/>
                <a:gd name="connsiteX16" fmla="*/ 2386487 w 2456232"/>
                <a:gd name="connsiteY16" fmla="*/ 335561 h 418689"/>
                <a:gd name="connsiteX17" fmla="*/ 2365705 w 2456232"/>
                <a:gd name="connsiteY17" fmla="*/ 342489 h 418689"/>
                <a:gd name="connsiteX18" fmla="*/ 2344923 w 2456232"/>
                <a:gd name="connsiteY18" fmla="*/ 356343 h 418689"/>
                <a:gd name="connsiteX19" fmla="*/ 2060905 w 2456232"/>
                <a:gd name="connsiteY19" fmla="*/ 390979 h 418689"/>
                <a:gd name="connsiteX20" fmla="*/ 1922360 w 2456232"/>
                <a:gd name="connsiteY20" fmla="*/ 397907 h 418689"/>
                <a:gd name="connsiteX21" fmla="*/ 1769960 w 2456232"/>
                <a:gd name="connsiteY21" fmla="*/ 411761 h 418689"/>
                <a:gd name="connsiteX22" fmla="*/ 1672978 w 2456232"/>
                <a:gd name="connsiteY22" fmla="*/ 418689 h 418689"/>
                <a:gd name="connsiteX23" fmla="*/ 1444378 w 2456232"/>
                <a:gd name="connsiteY23" fmla="*/ 411761 h 418689"/>
                <a:gd name="connsiteX24" fmla="*/ 1333541 w 2456232"/>
                <a:gd name="connsiteY24" fmla="*/ 390979 h 418689"/>
                <a:gd name="connsiteX25" fmla="*/ 1264269 w 2456232"/>
                <a:gd name="connsiteY25" fmla="*/ 384052 h 418689"/>
                <a:gd name="connsiteX26" fmla="*/ 1118796 w 2456232"/>
                <a:gd name="connsiteY26" fmla="*/ 377125 h 418689"/>
                <a:gd name="connsiteX27" fmla="*/ 1028741 w 2456232"/>
                <a:gd name="connsiteY27" fmla="*/ 370198 h 418689"/>
                <a:gd name="connsiteX28" fmla="*/ 910978 w 2456232"/>
                <a:gd name="connsiteY28" fmla="*/ 363270 h 418689"/>
                <a:gd name="connsiteX29" fmla="*/ 841705 w 2456232"/>
                <a:gd name="connsiteY29" fmla="*/ 349416 h 418689"/>
                <a:gd name="connsiteX30" fmla="*/ 717014 w 2456232"/>
                <a:gd name="connsiteY30" fmla="*/ 342489 h 418689"/>
                <a:gd name="connsiteX31" fmla="*/ 495341 w 2456232"/>
                <a:gd name="connsiteY31" fmla="*/ 335561 h 418689"/>
                <a:gd name="connsiteX32" fmla="*/ 446850 w 2456232"/>
                <a:gd name="connsiteY32" fmla="*/ 342489 h 418689"/>
                <a:gd name="connsiteX33" fmla="*/ 412214 w 2456232"/>
                <a:gd name="connsiteY33" fmla="*/ 349416 h 418689"/>
                <a:gd name="connsiteX34" fmla="*/ 329087 w 2456232"/>
                <a:gd name="connsiteY34" fmla="*/ 356343 h 418689"/>
                <a:gd name="connsiteX35" fmla="*/ 107414 w 2456232"/>
                <a:gd name="connsiteY35" fmla="*/ 349416 h 418689"/>
                <a:gd name="connsiteX36" fmla="*/ 79705 w 2456232"/>
                <a:gd name="connsiteY36" fmla="*/ 328634 h 418689"/>
                <a:gd name="connsiteX37" fmla="*/ 45069 w 2456232"/>
                <a:gd name="connsiteY37" fmla="*/ 321707 h 418689"/>
                <a:gd name="connsiteX38" fmla="*/ 45069 w 2456232"/>
                <a:gd name="connsiteY38" fmla="*/ 134670 h 418689"/>
                <a:gd name="connsiteX39" fmla="*/ 72778 w 2456232"/>
                <a:gd name="connsiteY39" fmla="*/ 127743 h 418689"/>
                <a:gd name="connsiteX40" fmla="*/ 93560 w 2456232"/>
                <a:gd name="connsiteY40" fmla="*/ 106961 h 41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6232" h="418689">
                  <a:moveTo>
                    <a:pt x="93560" y="106961"/>
                  </a:moveTo>
                  <a:lnTo>
                    <a:pt x="93560" y="106961"/>
                  </a:lnTo>
                  <a:lnTo>
                    <a:pt x="273669" y="93107"/>
                  </a:lnTo>
                  <a:cubicBezTo>
                    <a:pt x="455195" y="83553"/>
                    <a:pt x="575329" y="83358"/>
                    <a:pt x="772432" y="79252"/>
                  </a:cubicBezTo>
                  <a:cubicBezTo>
                    <a:pt x="969521" y="61336"/>
                    <a:pt x="691739" y="85020"/>
                    <a:pt x="1084160" y="65398"/>
                  </a:cubicBezTo>
                  <a:cubicBezTo>
                    <a:pt x="1098188" y="64697"/>
                    <a:pt x="1111774" y="60111"/>
                    <a:pt x="1125723" y="58470"/>
                  </a:cubicBezTo>
                  <a:cubicBezTo>
                    <a:pt x="1151053" y="55490"/>
                    <a:pt x="1176523" y="53852"/>
                    <a:pt x="1201923" y="51543"/>
                  </a:cubicBezTo>
                  <a:cubicBezTo>
                    <a:pt x="1366390" y="10426"/>
                    <a:pt x="1248283" y="33631"/>
                    <a:pt x="1527505" y="23834"/>
                  </a:cubicBezTo>
                  <a:cubicBezTo>
                    <a:pt x="1978085" y="8025"/>
                    <a:pt x="1201206" y="25612"/>
                    <a:pt x="2060905" y="9979"/>
                  </a:cubicBezTo>
                  <a:cubicBezTo>
                    <a:pt x="2140226" y="2768"/>
                    <a:pt x="2224965" y="-8313"/>
                    <a:pt x="2303360" y="9979"/>
                  </a:cubicBezTo>
                  <a:cubicBezTo>
                    <a:pt x="2322441" y="14431"/>
                    <a:pt x="2328621" y="40674"/>
                    <a:pt x="2344923" y="51543"/>
                  </a:cubicBezTo>
                  <a:cubicBezTo>
                    <a:pt x="2351850" y="56161"/>
                    <a:pt x="2358645" y="60985"/>
                    <a:pt x="2365705" y="65398"/>
                  </a:cubicBezTo>
                  <a:cubicBezTo>
                    <a:pt x="2377122" y="72534"/>
                    <a:pt x="2389570" y="78101"/>
                    <a:pt x="2400341" y="86179"/>
                  </a:cubicBezTo>
                  <a:cubicBezTo>
                    <a:pt x="2507045" y="166206"/>
                    <a:pt x="2344955" y="56181"/>
                    <a:pt x="2441905" y="120816"/>
                  </a:cubicBezTo>
                  <a:cubicBezTo>
                    <a:pt x="2461195" y="178683"/>
                    <a:pt x="2460820" y="153797"/>
                    <a:pt x="2441905" y="224725"/>
                  </a:cubicBezTo>
                  <a:cubicBezTo>
                    <a:pt x="2435562" y="248512"/>
                    <a:pt x="2426960" y="272724"/>
                    <a:pt x="2414196" y="293998"/>
                  </a:cubicBezTo>
                  <a:cubicBezTo>
                    <a:pt x="2405629" y="308276"/>
                    <a:pt x="2402283" y="330295"/>
                    <a:pt x="2386487" y="335561"/>
                  </a:cubicBezTo>
                  <a:cubicBezTo>
                    <a:pt x="2379560" y="337870"/>
                    <a:pt x="2372236" y="339223"/>
                    <a:pt x="2365705" y="342489"/>
                  </a:cubicBezTo>
                  <a:cubicBezTo>
                    <a:pt x="2358258" y="346212"/>
                    <a:pt x="2352945" y="354115"/>
                    <a:pt x="2344923" y="356343"/>
                  </a:cubicBezTo>
                  <a:cubicBezTo>
                    <a:pt x="2252291" y="382074"/>
                    <a:pt x="2156199" y="385685"/>
                    <a:pt x="2060905" y="390979"/>
                  </a:cubicBezTo>
                  <a:cubicBezTo>
                    <a:pt x="2014737" y="393544"/>
                    <a:pt x="1968482" y="394613"/>
                    <a:pt x="1922360" y="397907"/>
                  </a:cubicBezTo>
                  <a:cubicBezTo>
                    <a:pt x="1871480" y="401541"/>
                    <a:pt x="1820840" y="408126"/>
                    <a:pt x="1769960" y="411761"/>
                  </a:cubicBezTo>
                  <a:lnTo>
                    <a:pt x="1672978" y="418689"/>
                  </a:lnTo>
                  <a:lnTo>
                    <a:pt x="1444378" y="411761"/>
                  </a:lnTo>
                  <a:cubicBezTo>
                    <a:pt x="1331930" y="406406"/>
                    <a:pt x="1428984" y="407822"/>
                    <a:pt x="1333541" y="390979"/>
                  </a:cubicBezTo>
                  <a:cubicBezTo>
                    <a:pt x="1310688" y="386946"/>
                    <a:pt x="1287427" y="385546"/>
                    <a:pt x="1264269" y="384052"/>
                  </a:cubicBezTo>
                  <a:cubicBezTo>
                    <a:pt x="1215824" y="380927"/>
                    <a:pt x="1167258" y="379976"/>
                    <a:pt x="1118796" y="377125"/>
                  </a:cubicBezTo>
                  <a:cubicBezTo>
                    <a:pt x="1088741" y="375357"/>
                    <a:pt x="1058781" y="372201"/>
                    <a:pt x="1028741" y="370198"/>
                  </a:cubicBezTo>
                  <a:lnTo>
                    <a:pt x="910978" y="363270"/>
                  </a:lnTo>
                  <a:cubicBezTo>
                    <a:pt x="886912" y="357254"/>
                    <a:pt x="867183" y="351539"/>
                    <a:pt x="841705" y="349416"/>
                  </a:cubicBezTo>
                  <a:cubicBezTo>
                    <a:pt x="800221" y="345959"/>
                    <a:pt x="758578" y="344798"/>
                    <a:pt x="717014" y="342489"/>
                  </a:cubicBezTo>
                  <a:cubicBezTo>
                    <a:pt x="578823" y="322747"/>
                    <a:pt x="652637" y="326823"/>
                    <a:pt x="495341" y="335561"/>
                  </a:cubicBezTo>
                  <a:cubicBezTo>
                    <a:pt x="479177" y="337870"/>
                    <a:pt x="462956" y="339805"/>
                    <a:pt x="446850" y="342489"/>
                  </a:cubicBezTo>
                  <a:cubicBezTo>
                    <a:pt x="435236" y="344425"/>
                    <a:pt x="423907" y="348040"/>
                    <a:pt x="412214" y="349416"/>
                  </a:cubicBezTo>
                  <a:cubicBezTo>
                    <a:pt x="384599" y="352665"/>
                    <a:pt x="356796" y="354034"/>
                    <a:pt x="329087" y="356343"/>
                  </a:cubicBezTo>
                  <a:cubicBezTo>
                    <a:pt x="255196" y="354034"/>
                    <a:pt x="180889" y="357580"/>
                    <a:pt x="107414" y="349416"/>
                  </a:cubicBezTo>
                  <a:cubicBezTo>
                    <a:pt x="95939" y="348141"/>
                    <a:pt x="90255" y="333323"/>
                    <a:pt x="79705" y="328634"/>
                  </a:cubicBezTo>
                  <a:cubicBezTo>
                    <a:pt x="68946" y="323852"/>
                    <a:pt x="56614" y="324016"/>
                    <a:pt x="45069" y="321707"/>
                  </a:cubicBezTo>
                  <a:cubicBezTo>
                    <a:pt x="21658" y="274887"/>
                    <a:pt x="-43429" y="156794"/>
                    <a:pt x="45069" y="134670"/>
                  </a:cubicBezTo>
                  <a:lnTo>
                    <a:pt x="72778" y="127743"/>
                  </a:lnTo>
                  <a:cubicBezTo>
                    <a:pt x="95481" y="112608"/>
                    <a:pt x="93560" y="105564"/>
                    <a:pt x="93560" y="10696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117031" y="4348926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024882" y="4560180"/>
              <a:ext cx="1647195" cy="1318049"/>
            </a:xfrm>
            <a:custGeom>
              <a:avLst/>
              <a:gdLst>
                <a:gd name="connsiteX0" fmla="*/ 0 w 1854200"/>
                <a:gd name="connsiteY0" fmla="*/ 237925 h 1548158"/>
                <a:gd name="connsiteX1" fmla="*/ 0 w 1854200"/>
                <a:gd name="connsiteY1" fmla="*/ 237925 h 1548158"/>
                <a:gd name="connsiteX2" fmla="*/ 59266 w 1854200"/>
                <a:gd name="connsiteY2" fmla="*/ 297192 h 1548158"/>
                <a:gd name="connsiteX3" fmla="*/ 76200 w 1854200"/>
                <a:gd name="connsiteY3" fmla="*/ 322592 h 1548158"/>
                <a:gd name="connsiteX4" fmla="*/ 127000 w 1854200"/>
                <a:gd name="connsiteY4" fmla="*/ 364925 h 1548158"/>
                <a:gd name="connsiteX5" fmla="*/ 160866 w 1854200"/>
                <a:gd name="connsiteY5" fmla="*/ 398792 h 1548158"/>
                <a:gd name="connsiteX6" fmla="*/ 203200 w 1854200"/>
                <a:gd name="connsiteY6" fmla="*/ 432658 h 1548158"/>
                <a:gd name="connsiteX7" fmla="*/ 287866 w 1854200"/>
                <a:gd name="connsiteY7" fmla="*/ 508858 h 1548158"/>
                <a:gd name="connsiteX8" fmla="*/ 397933 w 1854200"/>
                <a:gd name="connsiteY8" fmla="*/ 585058 h 1548158"/>
                <a:gd name="connsiteX9" fmla="*/ 448733 w 1854200"/>
                <a:gd name="connsiteY9" fmla="*/ 627392 h 1548158"/>
                <a:gd name="connsiteX10" fmla="*/ 550333 w 1854200"/>
                <a:gd name="connsiteY10" fmla="*/ 678192 h 1548158"/>
                <a:gd name="connsiteX11" fmla="*/ 575733 w 1854200"/>
                <a:gd name="connsiteY11" fmla="*/ 695125 h 1548158"/>
                <a:gd name="connsiteX12" fmla="*/ 601133 w 1854200"/>
                <a:gd name="connsiteY12" fmla="*/ 720525 h 1548158"/>
                <a:gd name="connsiteX13" fmla="*/ 626533 w 1854200"/>
                <a:gd name="connsiteY13" fmla="*/ 728992 h 1548158"/>
                <a:gd name="connsiteX14" fmla="*/ 685800 w 1854200"/>
                <a:gd name="connsiteY14" fmla="*/ 796725 h 1548158"/>
                <a:gd name="connsiteX15" fmla="*/ 685800 w 1854200"/>
                <a:gd name="connsiteY15" fmla="*/ 796725 h 1548158"/>
                <a:gd name="connsiteX16" fmla="*/ 711200 w 1854200"/>
                <a:gd name="connsiteY16" fmla="*/ 830592 h 1548158"/>
                <a:gd name="connsiteX17" fmla="*/ 728133 w 1854200"/>
                <a:gd name="connsiteY17" fmla="*/ 855992 h 1548158"/>
                <a:gd name="connsiteX18" fmla="*/ 753533 w 1854200"/>
                <a:gd name="connsiteY18" fmla="*/ 872925 h 1548158"/>
                <a:gd name="connsiteX19" fmla="*/ 795866 w 1854200"/>
                <a:gd name="connsiteY19" fmla="*/ 932192 h 1548158"/>
                <a:gd name="connsiteX20" fmla="*/ 829733 w 1854200"/>
                <a:gd name="connsiteY20" fmla="*/ 982992 h 1548158"/>
                <a:gd name="connsiteX21" fmla="*/ 880533 w 1854200"/>
                <a:gd name="connsiteY21" fmla="*/ 1050725 h 1548158"/>
                <a:gd name="connsiteX22" fmla="*/ 931333 w 1854200"/>
                <a:gd name="connsiteY22" fmla="*/ 1101525 h 1548158"/>
                <a:gd name="connsiteX23" fmla="*/ 973666 w 1854200"/>
                <a:gd name="connsiteY23" fmla="*/ 1152325 h 1548158"/>
                <a:gd name="connsiteX24" fmla="*/ 999066 w 1854200"/>
                <a:gd name="connsiteY24" fmla="*/ 1169258 h 1548158"/>
                <a:gd name="connsiteX25" fmla="*/ 1058333 w 1854200"/>
                <a:gd name="connsiteY25" fmla="*/ 1220058 h 1548158"/>
                <a:gd name="connsiteX26" fmla="*/ 1083733 w 1854200"/>
                <a:gd name="connsiteY26" fmla="*/ 1228525 h 1548158"/>
                <a:gd name="connsiteX27" fmla="*/ 1168400 w 1854200"/>
                <a:gd name="connsiteY27" fmla="*/ 1270858 h 1548158"/>
                <a:gd name="connsiteX28" fmla="*/ 1185333 w 1854200"/>
                <a:gd name="connsiteY28" fmla="*/ 1287792 h 1548158"/>
                <a:gd name="connsiteX29" fmla="*/ 1210733 w 1854200"/>
                <a:gd name="connsiteY29" fmla="*/ 1296258 h 1548158"/>
                <a:gd name="connsiteX30" fmla="*/ 1278466 w 1854200"/>
                <a:gd name="connsiteY30" fmla="*/ 1347058 h 1548158"/>
                <a:gd name="connsiteX31" fmla="*/ 1346200 w 1854200"/>
                <a:gd name="connsiteY31" fmla="*/ 1423258 h 1548158"/>
                <a:gd name="connsiteX32" fmla="*/ 1430866 w 1854200"/>
                <a:gd name="connsiteY32" fmla="*/ 1474058 h 1548158"/>
                <a:gd name="connsiteX33" fmla="*/ 1481666 w 1854200"/>
                <a:gd name="connsiteY33" fmla="*/ 1516392 h 1548158"/>
                <a:gd name="connsiteX34" fmla="*/ 1515533 w 1854200"/>
                <a:gd name="connsiteY34" fmla="*/ 1524858 h 1548158"/>
                <a:gd name="connsiteX35" fmla="*/ 1608666 w 1854200"/>
                <a:gd name="connsiteY35" fmla="*/ 1533325 h 1548158"/>
                <a:gd name="connsiteX36" fmla="*/ 1651000 w 1854200"/>
                <a:gd name="connsiteY36" fmla="*/ 1499458 h 1548158"/>
                <a:gd name="connsiteX37" fmla="*/ 1727200 w 1854200"/>
                <a:gd name="connsiteY37" fmla="*/ 1431725 h 1548158"/>
                <a:gd name="connsiteX38" fmla="*/ 1769533 w 1854200"/>
                <a:gd name="connsiteY38" fmla="*/ 1389392 h 1548158"/>
                <a:gd name="connsiteX39" fmla="*/ 1786466 w 1854200"/>
                <a:gd name="connsiteY39" fmla="*/ 1363992 h 1548158"/>
                <a:gd name="connsiteX40" fmla="*/ 1820333 w 1854200"/>
                <a:gd name="connsiteY40" fmla="*/ 1296258 h 1548158"/>
                <a:gd name="connsiteX41" fmla="*/ 1828800 w 1854200"/>
                <a:gd name="connsiteY41" fmla="*/ 1245458 h 1548158"/>
                <a:gd name="connsiteX42" fmla="*/ 1845733 w 1854200"/>
                <a:gd name="connsiteY42" fmla="*/ 1211592 h 1548158"/>
                <a:gd name="connsiteX43" fmla="*/ 1854200 w 1854200"/>
                <a:gd name="connsiteY43" fmla="*/ 1135392 h 1548158"/>
                <a:gd name="connsiteX44" fmla="*/ 1837266 w 1854200"/>
                <a:gd name="connsiteY44" fmla="*/ 1059192 h 1548158"/>
                <a:gd name="connsiteX45" fmla="*/ 1811866 w 1854200"/>
                <a:gd name="connsiteY45" fmla="*/ 1025325 h 1548158"/>
                <a:gd name="connsiteX46" fmla="*/ 1786466 w 1854200"/>
                <a:gd name="connsiteY46" fmla="*/ 974525 h 1548158"/>
                <a:gd name="connsiteX47" fmla="*/ 1761066 w 1854200"/>
                <a:gd name="connsiteY47" fmla="*/ 940658 h 1548158"/>
                <a:gd name="connsiteX48" fmla="*/ 1701800 w 1854200"/>
                <a:gd name="connsiteY48" fmla="*/ 855992 h 1548158"/>
                <a:gd name="connsiteX49" fmla="*/ 1676400 w 1854200"/>
                <a:gd name="connsiteY49" fmla="*/ 847525 h 1548158"/>
                <a:gd name="connsiteX50" fmla="*/ 1600200 w 1854200"/>
                <a:gd name="connsiteY50" fmla="*/ 788258 h 1548158"/>
                <a:gd name="connsiteX51" fmla="*/ 1557866 w 1854200"/>
                <a:gd name="connsiteY51" fmla="*/ 737458 h 1548158"/>
                <a:gd name="connsiteX52" fmla="*/ 1481666 w 1854200"/>
                <a:gd name="connsiteY52" fmla="*/ 695125 h 1548158"/>
                <a:gd name="connsiteX53" fmla="*/ 1388533 w 1854200"/>
                <a:gd name="connsiteY53" fmla="*/ 627392 h 1548158"/>
                <a:gd name="connsiteX54" fmla="*/ 1371600 w 1854200"/>
                <a:gd name="connsiteY54" fmla="*/ 601992 h 1548158"/>
                <a:gd name="connsiteX55" fmla="*/ 1346200 w 1854200"/>
                <a:gd name="connsiteY55" fmla="*/ 593525 h 1548158"/>
                <a:gd name="connsiteX56" fmla="*/ 1261533 w 1854200"/>
                <a:gd name="connsiteY56" fmla="*/ 517325 h 1548158"/>
                <a:gd name="connsiteX57" fmla="*/ 1236133 w 1854200"/>
                <a:gd name="connsiteY57" fmla="*/ 491925 h 1548158"/>
                <a:gd name="connsiteX58" fmla="*/ 1210733 w 1854200"/>
                <a:gd name="connsiteY58" fmla="*/ 474992 h 1548158"/>
                <a:gd name="connsiteX59" fmla="*/ 1168400 w 1854200"/>
                <a:gd name="connsiteY59" fmla="*/ 432658 h 1548158"/>
                <a:gd name="connsiteX60" fmla="*/ 1151466 w 1854200"/>
                <a:gd name="connsiteY60" fmla="*/ 415725 h 1548158"/>
                <a:gd name="connsiteX61" fmla="*/ 1109133 w 1854200"/>
                <a:gd name="connsiteY61" fmla="*/ 373392 h 1548158"/>
                <a:gd name="connsiteX62" fmla="*/ 1066800 w 1854200"/>
                <a:gd name="connsiteY62" fmla="*/ 331058 h 1548158"/>
                <a:gd name="connsiteX63" fmla="*/ 1041400 w 1854200"/>
                <a:gd name="connsiteY63" fmla="*/ 305658 h 1548158"/>
                <a:gd name="connsiteX64" fmla="*/ 1016000 w 1854200"/>
                <a:gd name="connsiteY64" fmla="*/ 297192 h 1548158"/>
                <a:gd name="connsiteX65" fmla="*/ 973666 w 1854200"/>
                <a:gd name="connsiteY65" fmla="*/ 254858 h 1548158"/>
                <a:gd name="connsiteX66" fmla="*/ 948266 w 1854200"/>
                <a:gd name="connsiteY66" fmla="*/ 237925 h 1548158"/>
                <a:gd name="connsiteX67" fmla="*/ 922866 w 1854200"/>
                <a:gd name="connsiteY67" fmla="*/ 212525 h 1548158"/>
                <a:gd name="connsiteX68" fmla="*/ 872066 w 1854200"/>
                <a:gd name="connsiteY68" fmla="*/ 178658 h 1548158"/>
                <a:gd name="connsiteX69" fmla="*/ 829733 w 1854200"/>
                <a:gd name="connsiteY69" fmla="*/ 136325 h 1548158"/>
                <a:gd name="connsiteX70" fmla="*/ 804333 w 1854200"/>
                <a:gd name="connsiteY70" fmla="*/ 110925 h 1548158"/>
                <a:gd name="connsiteX71" fmla="*/ 778933 w 1854200"/>
                <a:gd name="connsiteY71" fmla="*/ 93992 h 1548158"/>
                <a:gd name="connsiteX72" fmla="*/ 736600 w 1854200"/>
                <a:gd name="connsiteY72" fmla="*/ 60125 h 1548158"/>
                <a:gd name="connsiteX73" fmla="*/ 702733 w 1854200"/>
                <a:gd name="connsiteY73" fmla="*/ 43192 h 1548158"/>
                <a:gd name="connsiteX74" fmla="*/ 584200 w 1854200"/>
                <a:gd name="connsiteY74" fmla="*/ 17792 h 1548158"/>
                <a:gd name="connsiteX75" fmla="*/ 448733 w 1854200"/>
                <a:gd name="connsiteY75" fmla="*/ 9325 h 1548158"/>
                <a:gd name="connsiteX76" fmla="*/ 414866 w 1854200"/>
                <a:gd name="connsiteY76" fmla="*/ 26258 h 1548158"/>
                <a:gd name="connsiteX77" fmla="*/ 372533 w 1854200"/>
                <a:gd name="connsiteY77" fmla="*/ 60125 h 1548158"/>
                <a:gd name="connsiteX78" fmla="*/ 347133 w 1854200"/>
                <a:gd name="connsiteY78" fmla="*/ 68592 h 1548158"/>
                <a:gd name="connsiteX79" fmla="*/ 270933 w 1854200"/>
                <a:gd name="connsiteY79" fmla="*/ 119392 h 1548158"/>
                <a:gd name="connsiteX80" fmla="*/ 245533 w 1854200"/>
                <a:gd name="connsiteY80" fmla="*/ 136325 h 1548158"/>
                <a:gd name="connsiteX81" fmla="*/ 220133 w 1854200"/>
                <a:gd name="connsiteY81" fmla="*/ 153258 h 1548158"/>
                <a:gd name="connsiteX82" fmla="*/ 203200 w 1854200"/>
                <a:gd name="connsiteY82" fmla="*/ 170192 h 1548158"/>
                <a:gd name="connsiteX83" fmla="*/ 177800 w 1854200"/>
                <a:gd name="connsiteY83" fmla="*/ 178658 h 1548158"/>
                <a:gd name="connsiteX84" fmla="*/ 152400 w 1854200"/>
                <a:gd name="connsiteY84" fmla="*/ 195592 h 1548158"/>
                <a:gd name="connsiteX85" fmla="*/ 16933 w 1854200"/>
                <a:gd name="connsiteY85" fmla="*/ 220992 h 1548158"/>
                <a:gd name="connsiteX86" fmla="*/ 0 w 1854200"/>
                <a:gd name="connsiteY86" fmla="*/ 237925 h 154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854200" h="1548158">
                  <a:moveTo>
                    <a:pt x="0" y="237925"/>
                  </a:moveTo>
                  <a:lnTo>
                    <a:pt x="0" y="237925"/>
                  </a:lnTo>
                  <a:cubicBezTo>
                    <a:pt x="19755" y="257681"/>
                    <a:pt x="40576" y="276425"/>
                    <a:pt x="59266" y="297192"/>
                  </a:cubicBezTo>
                  <a:cubicBezTo>
                    <a:pt x="66073" y="304756"/>
                    <a:pt x="69005" y="315397"/>
                    <a:pt x="76200" y="322592"/>
                  </a:cubicBezTo>
                  <a:cubicBezTo>
                    <a:pt x="91786" y="338178"/>
                    <a:pt x="110616" y="350179"/>
                    <a:pt x="127000" y="364925"/>
                  </a:cubicBezTo>
                  <a:cubicBezTo>
                    <a:pt x="138867" y="375605"/>
                    <a:pt x="148934" y="388186"/>
                    <a:pt x="160866" y="398792"/>
                  </a:cubicBezTo>
                  <a:cubicBezTo>
                    <a:pt x="174373" y="410798"/>
                    <a:pt x="189693" y="420652"/>
                    <a:pt x="203200" y="432658"/>
                  </a:cubicBezTo>
                  <a:cubicBezTo>
                    <a:pt x="259815" y="482982"/>
                    <a:pt x="214912" y="455103"/>
                    <a:pt x="287866" y="508858"/>
                  </a:cubicBezTo>
                  <a:cubicBezTo>
                    <a:pt x="323790" y="535328"/>
                    <a:pt x="363653" y="556491"/>
                    <a:pt x="397933" y="585058"/>
                  </a:cubicBezTo>
                  <a:cubicBezTo>
                    <a:pt x="414866" y="599169"/>
                    <a:pt x="429925" y="615898"/>
                    <a:pt x="448733" y="627392"/>
                  </a:cubicBezTo>
                  <a:cubicBezTo>
                    <a:pt x="481042" y="647136"/>
                    <a:pt x="518828" y="657189"/>
                    <a:pt x="550333" y="678192"/>
                  </a:cubicBezTo>
                  <a:cubicBezTo>
                    <a:pt x="558800" y="683836"/>
                    <a:pt x="567916" y="688611"/>
                    <a:pt x="575733" y="695125"/>
                  </a:cubicBezTo>
                  <a:cubicBezTo>
                    <a:pt x="584931" y="702790"/>
                    <a:pt x="591170" y="713883"/>
                    <a:pt x="601133" y="720525"/>
                  </a:cubicBezTo>
                  <a:cubicBezTo>
                    <a:pt x="608559" y="725476"/>
                    <a:pt x="618066" y="726170"/>
                    <a:pt x="626533" y="728992"/>
                  </a:cubicBezTo>
                  <a:cubicBezTo>
                    <a:pt x="654536" y="770997"/>
                    <a:pt x="636271" y="747197"/>
                    <a:pt x="685800" y="796725"/>
                  </a:cubicBezTo>
                  <a:lnTo>
                    <a:pt x="685800" y="796725"/>
                  </a:lnTo>
                  <a:cubicBezTo>
                    <a:pt x="694267" y="808014"/>
                    <a:pt x="702998" y="819109"/>
                    <a:pt x="711200" y="830592"/>
                  </a:cubicBezTo>
                  <a:cubicBezTo>
                    <a:pt x="717114" y="838872"/>
                    <a:pt x="720938" y="848797"/>
                    <a:pt x="728133" y="855992"/>
                  </a:cubicBezTo>
                  <a:cubicBezTo>
                    <a:pt x="735328" y="863187"/>
                    <a:pt x="745066" y="867281"/>
                    <a:pt x="753533" y="872925"/>
                  </a:cubicBezTo>
                  <a:cubicBezTo>
                    <a:pt x="808566" y="955477"/>
                    <a:pt x="722379" y="827211"/>
                    <a:pt x="795866" y="932192"/>
                  </a:cubicBezTo>
                  <a:cubicBezTo>
                    <a:pt x="807537" y="948865"/>
                    <a:pt x="817522" y="966711"/>
                    <a:pt x="829733" y="982992"/>
                  </a:cubicBezTo>
                  <a:cubicBezTo>
                    <a:pt x="846666" y="1005570"/>
                    <a:pt x="860577" y="1030769"/>
                    <a:pt x="880533" y="1050725"/>
                  </a:cubicBezTo>
                  <a:cubicBezTo>
                    <a:pt x="897466" y="1067658"/>
                    <a:pt x="918050" y="1081599"/>
                    <a:pt x="931333" y="1101525"/>
                  </a:cubicBezTo>
                  <a:cubicBezTo>
                    <a:pt x="947983" y="1126500"/>
                    <a:pt x="949219" y="1131953"/>
                    <a:pt x="973666" y="1152325"/>
                  </a:cubicBezTo>
                  <a:cubicBezTo>
                    <a:pt x="981483" y="1158839"/>
                    <a:pt x="991249" y="1162744"/>
                    <a:pt x="999066" y="1169258"/>
                  </a:cubicBezTo>
                  <a:cubicBezTo>
                    <a:pt x="1031824" y="1196557"/>
                    <a:pt x="1017974" y="1196996"/>
                    <a:pt x="1058333" y="1220058"/>
                  </a:cubicBezTo>
                  <a:cubicBezTo>
                    <a:pt x="1066082" y="1224486"/>
                    <a:pt x="1075931" y="1224191"/>
                    <a:pt x="1083733" y="1228525"/>
                  </a:cubicBezTo>
                  <a:cubicBezTo>
                    <a:pt x="1166206" y="1274344"/>
                    <a:pt x="1102215" y="1254313"/>
                    <a:pt x="1168400" y="1270858"/>
                  </a:cubicBezTo>
                  <a:cubicBezTo>
                    <a:pt x="1174044" y="1276503"/>
                    <a:pt x="1178488" y="1283685"/>
                    <a:pt x="1185333" y="1287792"/>
                  </a:cubicBezTo>
                  <a:cubicBezTo>
                    <a:pt x="1192986" y="1292384"/>
                    <a:pt x="1203593" y="1290903"/>
                    <a:pt x="1210733" y="1296258"/>
                  </a:cubicBezTo>
                  <a:cubicBezTo>
                    <a:pt x="1288563" y="1354631"/>
                    <a:pt x="1221081" y="1327931"/>
                    <a:pt x="1278466" y="1347058"/>
                  </a:cubicBezTo>
                  <a:cubicBezTo>
                    <a:pt x="1296362" y="1373901"/>
                    <a:pt x="1317203" y="1408759"/>
                    <a:pt x="1346200" y="1423258"/>
                  </a:cubicBezTo>
                  <a:cubicBezTo>
                    <a:pt x="1372921" y="1436619"/>
                    <a:pt x="1410436" y="1453628"/>
                    <a:pt x="1430866" y="1474058"/>
                  </a:cubicBezTo>
                  <a:cubicBezTo>
                    <a:pt x="1446122" y="1489314"/>
                    <a:pt x="1461040" y="1507552"/>
                    <a:pt x="1481666" y="1516392"/>
                  </a:cubicBezTo>
                  <a:cubicBezTo>
                    <a:pt x="1492362" y="1520976"/>
                    <a:pt x="1504244" y="1522036"/>
                    <a:pt x="1515533" y="1524858"/>
                  </a:cubicBezTo>
                  <a:cubicBezTo>
                    <a:pt x="1547617" y="1556944"/>
                    <a:pt x="1533880" y="1552022"/>
                    <a:pt x="1608666" y="1533325"/>
                  </a:cubicBezTo>
                  <a:cubicBezTo>
                    <a:pt x="1626609" y="1528839"/>
                    <a:pt x="1637931" y="1510349"/>
                    <a:pt x="1651000" y="1499458"/>
                  </a:cubicBezTo>
                  <a:cubicBezTo>
                    <a:pt x="1679315" y="1475862"/>
                    <a:pt x="1705317" y="1464551"/>
                    <a:pt x="1727200" y="1431725"/>
                  </a:cubicBezTo>
                  <a:cubicBezTo>
                    <a:pt x="1749777" y="1397858"/>
                    <a:pt x="1735666" y="1411969"/>
                    <a:pt x="1769533" y="1389392"/>
                  </a:cubicBezTo>
                  <a:cubicBezTo>
                    <a:pt x="1775177" y="1380925"/>
                    <a:pt x="1782333" y="1373291"/>
                    <a:pt x="1786466" y="1363992"/>
                  </a:cubicBezTo>
                  <a:cubicBezTo>
                    <a:pt x="1817599" y="1293944"/>
                    <a:pt x="1785558" y="1331035"/>
                    <a:pt x="1820333" y="1296258"/>
                  </a:cubicBezTo>
                  <a:cubicBezTo>
                    <a:pt x="1823155" y="1279325"/>
                    <a:pt x="1823867" y="1261901"/>
                    <a:pt x="1828800" y="1245458"/>
                  </a:cubicBezTo>
                  <a:cubicBezTo>
                    <a:pt x="1832427" y="1233369"/>
                    <a:pt x="1842895" y="1223890"/>
                    <a:pt x="1845733" y="1211592"/>
                  </a:cubicBezTo>
                  <a:cubicBezTo>
                    <a:pt x="1851480" y="1186690"/>
                    <a:pt x="1851378" y="1160792"/>
                    <a:pt x="1854200" y="1135392"/>
                  </a:cubicBezTo>
                  <a:cubicBezTo>
                    <a:pt x="1852127" y="1122954"/>
                    <a:pt x="1847075" y="1076358"/>
                    <a:pt x="1837266" y="1059192"/>
                  </a:cubicBezTo>
                  <a:cubicBezTo>
                    <a:pt x="1830265" y="1046940"/>
                    <a:pt x="1819126" y="1037425"/>
                    <a:pt x="1811866" y="1025325"/>
                  </a:cubicBezTo>
                  <a:cubicBezTo>
                    <a:pt x="1802126" y="1009091"/>
                    <a:pt x="1796206" y="990759"/>
                    <a:pt x="1786466" y="974525"/>
                  </a:cubicBezTo>
                  <a:cubicBezTo>
                    <a:pt x="1779206" y="962425"/>
                    <a:pt x="1768893" y="952399"/>
                    <a:pt x="1761066" y="940658"/>
                  </a:cubicBezTo>
                  <a:cubicBezTo>
                    <a:pt x="1741942" y="911972"/>
                    <a:pt x="1728845" y="879173"/>
                    <a:pt x="1701800" y="855992"/>
                  </a:cubicBezTo>
                  <a:cubicBezTo>
                    <a:pt x="1695024" y="850184"/>
                    <a:pt x="1684867" y="850347"/>
                    <a:pt x="1676400" y="847525"/>
                  </a:cubicBezTo>
                  <a:cubicBezTo>
                    <a:pt x="1584258" y="755386"/>
                    <a:pt x="1677772" y="839973"/>
                    <a:pt x="1600200" y="788258"/>
                  </a:cubicBezTo>
                  <a:cubicBezTo>
                    <a:pt x="1579492" y="774452"/>
                    <a:pt x="1577088" y="754544"/>
                    <a:pt x="1557866" y="737458"/>
                  </a:cubicBezTo>
                  <a:cubicBezTo>
                    <a:pt x="1522932" y="706406"/>
                    <a:pt x="1516158" y="706623"/>
                    <a:pt x="1481666" y="695125"/>
                  </a:cubicBezTo>
                  <a:cubicBezTo>
                    <a:pt x="1450622" y="672547"/>
                    <a:pt x="1409826" y="659331"/>
                    <a:pt x="1388533" y="627392"/>
                  </a:cubicBezTo>
                  <a:cubicBezTo>
                    <a:pt x="1382889" y="618925"/>
                    <a:pt x="1379546" y="608349"/>
                    <a:pt x="1371600" y="601992"/>
                  </a:cubicBezTo>
                  <a:cubicBezTo>
                    <a:pt x="1364631" y="596417"/>
                    <a:pt x="1354667" y="596347"/>
                    <a:pt x="1346200" y="593525"/>
                  </a:cubicBezTo>
                  <a:cubicBezTo>
                    <a:pt x="1217933" y="465258"/>
                    <a:pt x="1354326" y="596862"/>
                    <a:pt x="1261533" y="517325"/>
                  </a:cubicBezTo>
                  <a:cubicBezTo>
                    <a:pt x="1252442" y="509533"/>
                    <a:pt x="1245331" y="499590"/>
                    <a:pt x="1236133" y="491925"/>
                  </a:cubicBezTo>
                  <a:cubicBezTo>
                    <a:pt x="1228316" y="485411"/>
                    <a:pt x="1218391" y="481693"/>
                    <a:pt x="1210733" y="474992"/>
                  </a:cubicBezTo>
                  <a:cubicBezTo>
                    <a:pt x="1195714" y="461851"/>
                    <a:pt x="1182511" y="446769"/>
                    <a:pt x="1168400" y="432658"/>
                  </a:cubicBezTo>
                  <a:cubicBezTo>
                    <a:pt x="1162755" y="427013"/>
                    <a:pt x="1155894" y="422367"/>
                    <a:pt x="1151466" y="415725"/>
                  </a:cubicBezTo>
                  <a:cubicBezTo>
                    <a:pt x="1117599" y="364923"/>
                    <a:pt x="1154289" y="412904"/>
                    <a:pt x="1109133" y="373392"/>
                  </a:cubicBezTo>
                  <a:cubicBezTo>
                    <a:pt x="1094114" y="360251"/>
                    <a:pt x="1080911" y="345169"/>
                    <a:pt x="1066800" y="331058"/>
                  </a:cubicBezTo>
                  <a:cubicBezTo>
                    <a:pt x="1058333" y="322591"/>
                    <a:pt x="1052759" y="309444"/>
                    <a:pt x="1041400" y="305658"/>
                  </a:cubicBezTo>
                  <a:lnTo>
                    <a:pt x="1016000" y="297192"/>
                  </a:lnTo>
                  <a:cubicBezTo>
                    <a:pt x="1001889" y="283081"/>
                    <a:pt x="990271" y="265928"/>
                    <a:pt x="973666" y="254858"/>
                  </a:cubicBezTo>
                  <a:cubicBezTo>
                    <a:pt x="965199" y="249214"/>
                    <a:pt x="956083" y="244439"/>
                    <a:pt x="948266" y="237925"/>
                  </a:cubicBezTo>
                  <a:cubicBezTo>
                    <a:pt x="939068" y="230260"/>
                    <a:pt x="932317" y="219876"/>
                    <a:pt x="922866" y="212525"/>
                  </a:cubicBezTo>
                  <a:cubicBezTo>
                    <a:pt x="906802" y="200030"/>
                    <a:pt x="872066" y="178658"/>
                    <a:pt x="872066" y="178658"/>
                  </a:cubicBezTo>
                  <a:cubicBezTo>
                    <a:pt x="841022" y="132091"/>
                    <a:pt x="872066" y="171602"/>
                    <a:pt x="829733" y="136325"/>
                  </a:cubicBezTo>
                  <a:cubicBezTo>
                    <a:pt x="820535" y="128660"/>
                    <a:pt x="813531" y="118590"/>
                    <a:pt x="804333" y="110925"/>
                  </a:cubicBezTo>
                  <a:cubicBezTo>
                    <a:pt x="796516" y="104411"/>
                    <a:pt x="787073" y="100097"/>
                    <a:pt x="778933" y="93992"/>
                  </a:cubicBezTo>
                  <a:cubicBezTo>
                    <a:pt x="764476" y="83149"/>
                    <a:pt x="751636" y="70149"/>
                    <a:pt x="736600" y="60125"/>
                  </a:cubicBezTo>
                  <a:cubicBezTo>
                    <a:pt x="726098" y="53124"/>
                    <a:pt x="714452" y="47879"/>
                    <a:pt x="702733" y="43192"/>
                  </a:cubicBezTo>
                  <a:cubicBezTo>
                    <a:pt x="647892" y="21255"/>
                    <a:pt x="647280" y="25676"/>
                    <a:pt x="584200" y="17792"/>
                  </a:cubicBezTo>
                  <a:cubicBezTo>
                    <a:pt x="506493" y="-8112"/>
                    <a:pt x="551161" y="-918"/>
                    <a:pt x="448733" y="9325"/>
                  </a:cubicBezTo>
                  <a:cubicBezTo>
                    <a:pt x="437444" y="14969"/>
                    <a:pt x="425368" y="19257"/>
                    <a:pt x="414866" y="26258"/>
                  </a:cubicBezTo>
                  <a:cubicBezTo>
                    <a:pt x="367609" y="57763"/>
                    <a:pt x="434058" y="29363"/>
                    <a:pt x="372533" y="60125"/>
                  </a:cubicBezTo>
                  <a:cubicBezTo>
                    <a:pt x="364551" y="64116"/>
                    <a:pt x="354935" y="64258"/>
                    <a:pt x="347133" y="68592"/>
                  </a:cubicBezTo>
                  <a:cubicBezTo>
                    <a:pt x="347108" y="68606"/>
                    <a:pt x="283645" y="110917"/>
                    <a:pt x="270933" y="119392"/>
                  </a:cubicBezTo>
                  <a:lnTo>
                    <a:pt x="245533" y="136325"/>
                  </a:lnTo>
                  <a:cubicBezTo>
                    <a:pt x="237066" y="141969"/>
                    <a:pt x="227328" y="146063"/>
                    <a:pt x="220133" y="153258"/>
                  </a:cubicBezTo>
                  <a:cubicBezTo>
                    <a:pt x="214489" y="158903"/>
                    <a:pt x="210045" y="166085"/>
                    <a:pt x="203200" y="170192"/>
                  </a:cubicBezTo>
                  <a:cubicBezTo>
                    <a:pt x="195547" y="174784"/>
                    <a:pt x="186267" y="175836"/>
                    <a:pt x="177800" y="178658"/>
                  </a:cubicBezTo>
                  <a:cubicBezTo>
                    <a:pt x="169333" y="184303"/>
                    <a:pt x="162421" y="193824"/>
                    <a:pt x="152400" y="195592"/>
                  </a:cubicBezTo>
                  <a:cubicBezTo>
                    <a:pt x="9769" y="220762"/>
                    <a:pt x="65126" y="172796"/>
                    <a:pt x="16933" y="220992"/>
                  </a:cubicBezTo>
                  <a:lnTo>
                    <a:pt x="0" y="237925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1718839" y="4624932"/>
              <a:ext cx="1219703" cy="1310879"/>
            </a:xfrm>
            <a:custGeom>
              <a:avLst/>
              <a:gdLst>
                <a:gd name="connsiteX0" fmla="*/ 1126570 w 1219703"/>
                <a:gd name="connsiteY0" fmla="*/ 49346 h 1310879"/>
                <a:gd name="connsiteX1" fmla="*/ 1126570 w 1219703"/>
                <a:gd name="connsiteY1" fmla="*/ 49346 h 1310879"/>
                <a:gd name="connsiteX2" fmla="*/ 1058837 w 1219703"/>
                <a:gd name="connsiteY2" fmla="*/ 15479 h 1310879"/>
                <a:gd name="connsiteX3" fmla="*/ 796370 w 1219703"/>
                <a:gd name="connsiteY3" fmla="*/ 15479 h 1310879"/>
                <a:gd name="connsiteX4" fmla="*/ 762503 w 1219703"/>
                <a:gd name="connsiteY4" fmla="*/ 32412 h 1310879"/>
                <a:gd name="connsiteX5" fmla="*/ 737103 w 1219703"/>
                <a:gd name="connsiteY5" fmla="*/ 49346 h 1310879"/>
                <a:gd name="connsiteX6" fmla="*/ 669370 w 1219703"/>
                <a:gd name="connsiteY6" fmla="*/ 83212 h 1310879"/>
                <a:gd name="connsiteX7" fmla="*/ 652437 w 1219703"/>
                <a:gd name="connsiteY7" fmla="*/ 100146 h 1310879"/>
                <a:gd name="connsiteX8" fmla="*/ 627037 w 1219703"/>
                <a:gd name="connsiteY8" fmla="*/ 117079 h 1310879"/>
                <a:gd name="connsiteX9" fmla="*/ 567770 w 1219703"/>
                <a:gd name="connsiteY9" fmla="*/ 167879 h 1310879"/>
                <a:gd name="connsiteX10" fmla="*/ 542370 w 1219703"/>
                <a:gd name="connsiteY10" fmla="*/ 176346 h 1310879"/>
                <a:gd name="connsiteX11" fmla="*/ 474637 w 1219703"/>
                <a:gd name="connsiteY11" fmla="*/ 227146 h 1310879"/>
                <a:gd name="connsiteX12" fmla="*/ 440770 w 1219703"/>
                <a:gd name="connsiteY12" fmla="*/ 252546 h 1310879"/>
                <a:gd name="connsiteX13" fmla="*/ 373037 w 1219703"/>
                <a:gd name="connsiteY13" fmla="*/ 328746 h 1310879"/>
                <a:gd name="connsiteX14" fmla="*/ 339170 w 1219703"/>
                <a:gd name="connsiteY14" fmla="*/ 354146 h 1310879"/>
                <a:gd name="connsiteX15" fmla="*/ 313770 w 1219703"/>
                <a:gd name="connsiteY15" fmla="*/ 388012 h 1310879"/>
                <a:gd name="connsiteX16" fmla="*/ 271437 w 1219703"/>
                <a:gd name="connsiteY16" fmla="*/ 430346 h 1310879"/>
                <a:gd name="connsiteX17" fmla="*/ 254503 w 1219703"/>
                <a:gd name="connsiteY17" fmla="*/ 447279 h 1310879"/>
                <a:gd name="connsiteX18" fmla="*/ 229103 w 1219703"/>
                <a:gd name="connsiteY18" fmla="*/ 464212 h 1310879"/>
                <a:gd name="connsiteX19" fmla="*/ 169837 w 1219703"/>
                <a:gd name="connsiteY19" fmla="*/ 531946 h 1310879"/>
                <a:gd name="connsiteX20" fmla="*/ 127503 w 1219703"/>
                <a:gd name="connsiteY20" fmla="*/ 582746 h 1310879"/>
                <a:gd name="connsiteX21" fmla="*/ 85170 w 1219703"/>
                <a:gd name="connsiteY21" fmla="*/ 642012 h 1310879"/>
                <a:gd name="connsiteX22" fmla="*/ 68237 w 1219703"/>
                <a:gd name="connsiteY22" fmla="*/ 658946 h 1310879"/>
                <a:gd name="connsiteX23" fmla="*/ 34370 w 1219703"/>
                <a:gd name="connsiteY23" fmla="*/ 743612 h 1310879"/>
                <a:gd name="connsiteX24" fmla="*/ 25903 w 1219703"/>
                <a:gd name="connsiteY24" fmla="*/ 777479 h 1310879"/>
                <a:gd name="connsiteX25" fmla="*/ 8970 w 1219703"/>
                <a:gd name="connsiteY25" fmla="*/ 811346 h 1310879"/>
                <a:gd name="connsiteX26" fmla="*/ 503 w 1219703"/>
                <a:gd name="connsiteY26" fmla="*/ 862146 h 1310879"/>
                <a:gd name="connsiteX27" fmla="*/ 25903 w 1219703"/>
                <a:gd name="connsiteY27" fmla="*/ 1014546 h 1310879"/>
                <a:gd name="connsiteX28" fmla="*/ 42837 w 1219703"/>
                <a:gd name="connsiteY28" fmla="*/ 1031479 h 1310879"/>
                <a:gd name="connsiteX29" fmla="*/ 68237 w 1219703"/>
                <a:gd name="connsiteY29" fmla="*/ 1073812 h 1310879"/>
                <a:gd name="connsiteX30" fmla="*/ 85170 w 1219703"/>
                <a:gd name="connsiteY30" fmla="*/ 1107679 h 1310879"/>
                <a:gd name="connsiteX31" fmla="*/ 135970 w 1219703"/>
                <a:gd name="connsiteY31" fmla="*/ 1150012 h 1310879"/>
                <a:gd name="connsiteX32" fmla="*/ 152903 w 1219703"/>
                <a:gd name="connsiteY32" fmla="*/ 1166946 h 1310879"/>
                <a:gd name="connsiteX33" fmla="*/ 178303 w 1219703"/>
                <a:gd name="connsiteY33" fmla="*/ 1183879 h 1310879"/>
                <a:gd name="connsiteX34" fmla="*/ 246037 w 1219703"/>
                <a:gd name="connsiteY34" fmla="*/ 1243146 h 1310879"/>
                <a:gd name="connsiteX35" fmla="*/ 271437 w 1219703"/>
                <a:gd name="connsiteY35" fmla="*/ 1251612 h 1310879"/>
                <a:gd name="connsiteX36" fmla="*/ 313770 w 1219703"/>
                <a:gd name="connsiteY36" fmla="*/ 1285479 h 1310879"/>
                <a:gd name="connsiteX37" fmla="*/ 373037 w 1219703"/>
                <a:gd name="connsiteY37" fmla="*/ 1302412 h 1310879"/>
                <a:gd name="connsiteX38" fmla="*/ 398437 w 1219703"/>
                <a:gd name="connsiteY38" fmla="*/ 1310879 h 1310879"/>
                <a:gd name="connsiteX39" fmla="*/ 500037 w 1219703"/>
                <a:gd name="connsiteY39" fmla="*/ 1302412 h 1310879"/>
                <a:gd name="connsiteX40" fmla="*/ 533903 w 1219703"/>
                <a:gd name="connsiteY40" fmla="*/ 1277012 h 1310879"/>
                <a:gd name="connsiteX41" fmla="*/ 576237 w 1219703"/>
                <a:gd name="connsiteY41" fmla="*/ 1226212 h 1310879"/>
                <a:gd name="connsiteX42" fmla="*/ 627037 w 1219703"/>
                <a:gd name="connsiteY42" fmla="*/ 1183879 h 1310879"/>
                <a:gd name="connsiteX43" fmla="*/ 669370 w 1219703"/>
                <a:gd name="connsiteY43" fmla="*/ 1133079 h 1310879"/>
                <a:gd name="connsiteX44" fmla="*/ 728637 w 1219703"/>
                <a:gd name="connsiteY44" fmla="*/ 1065346 h 1310879"/>
                <a:gd name="connsiteX45" fmla="*/ 745570 w 1219703"/>
                <a:gd name="connsiteY45" fmla="*/ 1048412 h 1310879"/>
                <a:gd name="connsiteX46" fmla="*/ 762503 w 1219703"/>
                <a:gd name="connsiteY46" fmla="*/ 1023012 h 1310879"/>
                <a:gd name="connsiteX47" fmla="*/ 779437 w 1219703"/>
                <a:gd name="connsiteY47" fmla="*/ 1006079 h 1310879"/>
                <a:gd name="connsiteX48" fmla="*/ 813303 w 1219703"/>
                <a:gd name="connsiteY48" fmla="*/ 955279 h 1310879"/>
                <a:gd name="connsiteX49" fmla="*/ 830237 w 1219703"/>
                <a:gd name="connsiteY49" fmla="*/ 938346 h 1310879"/>
                <a:gd name="connsiteX50" fmla="*/ 847170 w 1219703"/>
                <a:gd name="connsiteY50" fmla="*/ 912946 h 1310879"/>
                <a:gd name="connsiteX51" fmla="*/ 889503 w 1219703"/>
                <a:gd name="connsiteY51" fmla="*/ 870612 h 1310879"/>
                <a:gd name="connsiteX52" fmla="*/ 906437 w 1219703"/>
                <a:gd name="connsiteY52" fmla="*/ 853679 h 1310879"/>
                <a:gd name="connsiteX53" fmla="*/ 948770 w 1219703"/>
                <a:gd name="connsiteY53" fmla="*/ 794412 h 1310879"/>
                <a:gd name="connsiteX54" fmla="*/ 999570 w 1219703"/>
                <a:gd name="connsiteY54" fmla="*/ 743612 h 1310879"/>
                <a:gd name="connsiteX55" fmla="*/ 1016503 w 1219703"/>
                <a:gd name="connsiteY55" fmla="*/ 718212 h 1310879"/>
                <a:gd name="connsiteX56" fmla="*/ 1033437 w 1219703"/>
                <a:gd name="connsiteY56" fmla="*/ 701279 h 1310879"/>
                <a:gd name="connsiteX57" fmla="*/ 1058837 w 1219703"/>
                <a:gd name="connsiteY57" fmla="*/ 667412 h 1310879"/>
                <a:gd name="connsiteX58" fmla="*/ 1092703 w 1219703"/>
                <a:gd name="connsiteY58" fmla="*/ 625079 h 1310879"/>
                <a:gd name="connsiteX59" fmla="*/ 1109637 w 1219703"/>
                <a:gd name="connsiteY59" fmla="*/ 591212 h 1310879"/>
                <a:gd name="connsiteX60" fmla="*/ 1135037 w 1219703"/>
                <a:gd name="connsiteY60" fmla="*/ 565812 h 1310879"/>
                <a:gd name="connsiteX61" fmla="*/ 1143503 w 1219703"/>
                <a:gd name="connsiteY61" fmla="*/ 540412 h 1310879"/>
                <a:gd name="connsiteX62" fmla="*/ 1151970 w 1219703"/>
                <a:gd name="connsiteY62" fmla="*/ 506546 h 1310879"/>
                <a:gd name="connsiteX63" fmla="*/ 1168903 w 1219703"/>
                <a:gd name="connsiteY63" fmla="*/ 489612 h 1310879"/>
                <a:gd name="connsiteX64" fmla="*/ 1185837 w 1219703"/>
                <a:gd name="connsiteY64" fmla="*/ 438812 h 1310879"/>
                <a:gd name="connsiteX65" fmla="*/ 1194303 w 1219703"/>
                <a:gd name="connsiteY65" fmla="*/ 404946 h 1310879"/>
                <a:gd name="connsiteX66" fmla="*/ 1219703 w 1219703"/>
                <a:gd name="connsiteY66" fmla="*/ 320279 h 1310879"/>
                <a:gd name="connsiteX67" fmla="*/ 1211237 w 1219703"/>
                <a:gd name="connsiteY67" fmla="*/ 108612 h 1310879"/>
                <a:gd name="connsiteX68" fmla="*/ 1194303 w 1219703"/>
                <a:gd name="connsiteY68" fmla="*/ 91679 h 1310879"/>
                <a:gd name="connsiteX69" fmla="*/ 1168903 w 1219703"/>
                <a:gd name="connsiteY69" fmla="*/ 74746 h 1310879"/>
                <a:gd name="connsiteX70" fmla="*/ 1126570 w 1219703"/>
                <a:gd name="connsiteY70" fmla="*/ 49346 h 1310879"/>
                <a:gd name="connsiteX71" fmla="*/ 1126570 w 1219703"/>
                <a:gd name="connsiteY71" fmla="*/ 49346 h 13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703" h="1310879">
                  <a:moveTo>
                    <a:pt x="1126570" y="49346"/>
                  </a:moveTo>
                  <a:lnTo>
                    <a:pt x="1126570" y="49346"/>
                  </a:lnTo>
                  <a:cubicBezTo>
                    <a:pt x="1103992" y="38057"/>
                    <a:pt x="1081817" y="25925"/>
                    <a:pt x="1058837" y="15479"/>
                  </a:cubicBezTo>
                  <a:cubicBezTo>
                    <a:pt x="983248" y="-18881"/>
                    <a:pt x="822405" y="14549"/>
                    <a:pt x="796370" y="15479"/>
                  </a:cubicBezTo>
                  <a:cubicBezTo>
                    <a:pt x="785081" y="21123"/>
                    <a:pt x="773461" y="26150"/>
                    <a:pt x="762503" y="32412"/>
                  </a:cubicBezTo>
                  <a:cubicBezTo>
                    <a:pt x="753668" y="37461"/>
                    <a:pt x="746204" y="44795"/>
                    <a:pt x="737103" y="49346"/>
                  </a:cubicBezTo>
                  <a:cubicBezTo>
                    <a:pt x="693320" y="71238"/>
                    <a:pt x="702061" y="57059"/>
                    <a:pt x="669370" y="83212"/>
                  </a:cubicBezTo>
                  <a:cubicBezTo>
                    <a:pt x="663137" y="88199"/>
                    <a:pt x="658670" y="95159"/>
                    <a:pt x="652437" y="100146"/>
                  </a:cubicBezTo>
                  <a:cubicBezTo>
                    <a:pt x="644491" y="106503"/>
                    <a:pt x="634854" y="110565"/>
                    <a:pt x="627037" y="117079"/>
                  </a:cubicBezTo>
                  <a:cubicBezTo>
                    <a:pt x="594279" y="144378"/>
                    <a:pt x="608129" y="144817"/>
                    <a:pt x="567770" y="167879"/>
                  </a:cubicBezTo>
                  <a:cubicBezTo>
                    <a:pt x="560021" y="172307"/>
                    <a:pt x="550837" y="173524"/>
                    <a:pt x="542370" y="176346"/>
                  </a:cubicBezTo>
                  <a:lnTo>
                    <a:pt x="474637" y="227146"/>
                  </a:lnTo>
                  <a:cubicBezTo>
                    <a:pt x="463348" y="235613"/>
                    <a:pt x="449585" y="241527"/>
                    <a:pt x="440770" y="252546"/>
                  </a:cubicBezTo>
                  <a:cubicBezTo>
                    <a:pt x="414533" y="285341"/>
                    <a:pt x="404129" y="301540"/>
                    <a:pt x="373037" y="328746"/>
                  </a:cubicBezTo>
                  <a:cubicBezTo>
                    <a:pt x="362417" y="338038"/>
                    <a:pt x="349148" y="344168"/>
                    <a:pt x="339170" y="354146"/>
                  </a:cubicBezTo>
                  <a:cubicBezTo>
                    <a:pt x="329192" y="364124"/>
                    <a:pt x="323145" y="377465"/>
                    <a:pt x="313770" y="388012"/>
                  </a:cubicBezTo>
                  <a:cubicBezTo>
                    <a:pt x="300512" y="402927"/>
                    <a:pt x="285548" y="416235"/>
                    <a:pt x="271437" y="430346"/>
                  </a:cubicBezTo>
                  <a:cubicBezTo>
                    <a:pt x="265792" y="435991"/>
                    <a:pt x="261145" y="442851"/>
                    <a:pt x="254503" y="447279"/>
                  </a:cubicBezTo>
                  <a:lnTo>
                    <a:pt x="229103" y="464212"/>
                  </a:lnTo>
                  <a:cubicBezTo>
                    <a:pt x="189593" y="523479"/>
                    <a:pt x="212170" y="503723"/>
                    <a:pt x="169837" y="531946"/>
                  </a:cubicBezTo>
                  <a:cubicBezTo>
                    <a:pt x="132410" y="588085"/>
                    <a:pt x="176397" y="525704"/>
                    <a:pt x="127503" y="582746"/>
                  </a:cubicBezTo>
                  <a:cubicBezTo>
                    <a:pt x="56029" y="666131"/>
                    <a:pt x="138752" y="575032"/>
                    <a:pt x="85170" y="642012"/>
                  </a:cubicBezTo>
                  <a:cubicBezTo>
                    <a:pt x="80183" y="648245"/>
                    <a:pt x="72665" y="652304"/>
                    <a:pt x="68237" y="658946"/>
                  </a:cubicBezTo>
                  <a:cubicBezTo>
                    <a:pt x="54220" y="679971"/>
                    <a:pt x="39879" y="721576"/>
                    <a:pt x="34370" y="743612"/>
                  </a:cubicBezTo>
                  <a:cubicBezTo>
                    <a:pt x="31548" y="754901"/>
                    <a:pt x="29989" y="766583"/>
                    <a:pt x="25903" y="777479"/>
                  </a:cubicBezTo>
                  <a:cubicBezTo>
                    <a:pt x="21471" y="789297"/>
                    <a:pt x="14614" y="800057"/>
                    <a:pt x="8970" y="811346"/>
                  </a:cubicBezTo>
                  <a:cubicBezTo>
                    <a:pt x="6148" y="828279"/>
                    <a:pt x="503" y="844979"/>
                    <a:pt x="503" y="862146"/>
                  </a:cubicBezTo>
                  <a:cubicBezTo>
                    <a:pt x="503" y="924841"/>
                    <a:pt x="-5760" y="967052"/>
                    <a:pt x="25903" y="1014546"/>
                  </a:cubicBezTo>
                  <a:cubicBezTo>
                    <a:pt x="30331" y="1021188"/>
                    <a:pt x="37192" y="1025835"/>
                    <a:pt x="42837" y="1031479"/>
                  </a:cubicBezTo>
                  <a:cubicBezTo>
                    <a:pt x="62489" y="1090440"/>
                    <a:pt x="37245" y="1027324"/>
                    <a:pt x="68237" y="1073812"/>
                  </a:cubicBezTo>
                  <a:cubicBezTo>
                    <a:pt x="75238" y="1084314"/>
                    <a:pt x="77834" y="1097408"/>
                    <a:pt x="85170" y="1107679"/>
                  </a:cubicBezTo>
                  <a:cubicBezTo>
                    <a:pt x="105283" y="1135838"/>
                    <a:pt x="111215" y="1130208"/>
                    <a:pt x="135970" y="1150012"/>
                  </a:cubicBezTo>
                  <a:cubicBezTo>
                    <a:pt x="142203" y="1154999"/>
                    <a:pt x="146670" y="1161959"/>
                    <a:pt x="152903" y="1166946"/>
                  </a:cubicBezTo>
                  <a:cubicBezTo>
                    <a:pt x="160849" y="1173303"/>
                    <a:pt x="170577" y="1177257"/>
                    <a:pt x="178303" y="1183879"/>
                  </a:cubicBezTo>
                  <a:cubicBezTo>
                    <a:pt x="211092" y="1211983"/>
                    <a:pt x="209171" y="1222080"/>
                    <a:pt x="246037" y="1243146"/>
                  </a:cubicBezTo>
                  <a:cubicBezTo>
                    <a:pt x="253786" y="1247574"/>
                    <a:pt x="262970" y="1248790"/>
                    <a:pt x="271437" y="1251612"/>
                  </a:cubicBezTo>
                  <a:cubicBezTo>
                    <a:pt x="287188" y="1267364"/>
                    <a:pt x="292407" y="1274797"/>
                    <a:pt x="313770" y="1285479"/>
                  </a:cubicBezTo>
                  <a:cubicBezTo>
                    <a:pt x="327309" y="1292248"/>
                    <a:pt x="360370" y="1298793"/>
                    <a:pt x="373037" y="1302412"/>
                  </a:cubicBezTo>
                  <a:cubicBezTo>
                    <a:pt x="381618" y="1304864"/>
                    <a:pt x="389970" y="1308057"/>
                    <a:pt x="398437" y="1310879"/>
                  </a:cubicBezTo>
                  <a:cubicBezTo>
                    <a:pt x="432304" y="1308057"/>
                    <a:pt x="467068" y="1310654"/>
                    <a:pt x="500037" y="1302412"/>
                  </a:cubicBezTo>
                  <a:cubicBezTo>
                    <a:pt x="513727" y="1298990"/>
                    <a:pt x="523189" y="1286195"/>
                    <a:pt x="533903" y="1277012"/>
                  </a:cubicBezTo>
                  <a:cubicBezTo>
                    <a:pt x="577189" y="1239909"/>
                    <a:pt x="543575" y="1265405"/>
                    <a:pt x="576237" y="1226212"/>
                  </a:cubicBezTo>
                  <a:cubicBezTo>
                    <a:pt x="596610" y="1201765"/>
                    <a:pt x="602061" y="1200529"/>
                    <a:pt x="627037" y="1183879"/>
                  </a:cubicBezTo>
                  <a:cubicBezTo>
                    <a:pt x="655942" y="1126067"/>
                    <a:pt x="627485" y="1168980"/>
                    <a:pt x="669370" y="1133079"/>
                  </a:cubicBezTo>
                  <a:cubicBezTo>
                    <a:pt x="710332" y="1097969"/>
                    <a:pt x="696206" y="1104264"/>
                    <a:pt x="728637" y="1065346"/>
                  </a:cubicBezTo>
                  <a:cubicBezTo>
                    <a:pt x="733747" y="1059214"/>
                    <a:pt x="740583" y="1054645"/>
                    <a:pt x="745570" y="1048412"/>
                  </a:cubicBezTo>
                  <a:cubicBezTo>
                    <a:pt x="751927" y="1040466"/>
                    <a:pt x="756146" y="1030958"/>
                    <a:pt x="762503" y="1023012"/>
                  </a:cubicBezTo>
                  <a:cubicBezTo>
                    <a:pt x="767490" y="1016779"/>
                    <a:pt x="774647" y="1012465"/>
                    <a:pt x="779437" y="1006079"/>
                  </a:cubicBezTo>
                  <a:cubicBezTo>
                    <a:pt x="791648" y="989798"/>
                    <a:pt x="798912" y="969669"/>
                    <a:pt x="813303" y="955279"/>
                  </a:cubicBezTo>
                  <a:cubicBezTo>
                    <a:pt x="818948" y="949635"/>
                    <a:pt x="825250" y="944579"/>
                    <a:pt x="830237" y="938346"/>
                  </a:cubicBezTo>
                  <a:cubicBezTo>
                    <a:pt x="836594" y="930400"/>
                    <a:pt x="840469" y="920604"/>
                    <a:pt x="847170" y="912946"/>
                  </a:cubicBezTo>
                  <a:cubicBezTo>
                    <a:pt x="860311" y="897927"/>
                    <a:pt x="875392" y="884723"/>
                    <a:pt x="889503" y="870612"/>
                  </a:cubicBezTo>
                  <a:cubicBezTo>
                    <a:pt x="895148" y="864967"/>
                    <a:pt x="902009" y="860321"/>
                    <a:pt x="906437" y="853679"/>
                  </a:cubicBezTo>
                  <a:cubicBezTo>
                    <a:pt x="918216" y="836011"/>
                    <a:pt x="935267" y="809415"/>
                    <a:pt x="948770" y="794412"/>
                  </a:cubicBezTo>
                  <a:cubicBezTo>
                    <a:pt x="964790" y="776612"/>
                    <a:pt x="986287" y="763538"/>
                    <a:pt x="999570" y="743612"/>
                  </a:cubicBezTo>
                  <a:cubicBezTo>
                    <a:pt x="1005214" y="735145"/>
                    <a:pt x="1010146" y="726158"/>
                    <a:pt x="1016503" y="718212"/>
                  </a:cubicBezTo>
                  <a:cubicBezTo>
                    <a:pt x="1021490" y="711979"/>
                    <a:pt x="1028327" y="707411"/>
                    <a:pt x="1033437" y="701279"/>
                  </a:cubicBezTo>
                  <a:cubicBezTo>
                    <a:pt x="1042471" y="690439"/>
                    <a:pt x="1050370" y="678701"/>
                    <a:pt x="1058837" y="667412"/>
                  </a:cubicBezTo>
                  <a:cubicBezTo>
                    <a:pt x="1079050" y="606769"/>
                    <a:pt x="1050153" y="676139"/>
                    <a:pt x="1092703" y="625079"/>
                  </a:cubicBezTo>
                  <a:cubicBezTo>
                    <a:pt x="1100783" y="615383"/>
                    <a:pt x="1102301" y="601483"/>
                    <a:pt x="1109637" y="591212"/>
                  </a:cubicBezTo>
                  <a:cubicBezTo>
                    <a:pt x="1116597" y="581469"/>
                    <a:pt x="1126570" y="574279"/>
                    <a:pt x="1135037" y="565812"/>
                  </a:cubicBezTo>
                  <a:cubicBezTo>
                    <a:pt x="1137859" y="557345"/>
                    <a:pt x="1141051" y="548993"/>
                    <a:pt x="1143503" y="540412"/>
                  </a:cubicBezTo>
                  <a:cubicBezTo>
                    <a:pt x="1146700" y="529224"/>
                    <a:pt x="1146766" y="516954"/>
                    <a:pt x="1151970" y="506546"/>
                  </a:cubicBezTo>
                  <a:cubicBezTo>
                    <a:pt x="1155540" y="499406"/>
                    <a:pt x="1163259" y="495257"/>
                    <a:pt x="1168903" y="489612"/>
                  </a:cubicBezTo>
                  <a:cubicBezTo>
                    <a:pt x="1174548" y="472679"/>
                    <a:pt x="1180708" y="455909"/>
                    <a:pt x="1185837" y="438812"/>
                  </a:cubicBezTo>
                  <a:cubicBezTo>
                    <a:pt x="1189181" y="427667"/>
                    <a:pt x="1190959" y="416091"/>
                    <a:pt x="1194303" y="404946"/>
                  </a:cubicBezTo>
                  <a:cubicBezTo>
                    <a:pt x="1225221" y="301888"/>
                    <a:pt x="1200191" y="398334"/>
                    <a:pt x="1219703" y="320279"/>
                  </a:cubicBezTo>
                  <a:cubicBezTo>
                    <a:pt x="1216881" y="249723"/>
                    <a:pt x="1219035" y="178792"/>
                    <a:pt x="1211237" y="108612"/>
                  </a:cubicBezTo>
                  <a:cubicBezTo>
                    <a:pt x="1210355" y="100678"/>
                    <a:pt x="1200536" y="96666"/>
                    <a:pt x="1194303" y="91679"/>
                  </a:cubicBezTo>
                  <a:cubicBezTo>
                    <a:pt x="1186357" y="85322"/>
                    <a:pt x="1176849" y="81103"/>
                    <a:pt x="1168903" y="74746"/>
                  </a:cubicBezTo>
                  <a:cubicBezTo>
                    <a:pt x="1158905" y="66747"/>
                    <a:pt x="1144735" y="43291"/>
                    <a:pt x="1126570" y="49346"/>
                  </a:cubicBezTo>
                  <a:lnTo>
                    <a:pt x="1126570" y="4934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944876" y="4761996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353250" y="5879663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直接连接符 33"/>
            <p:cNvCxnSpPr>
              <a:stCxn id="31" idx="44"/>
            </p:cNvCxnSpPr>
            <p:nvPr/>
          </p:nvCxnSpPr>
          <p:spPr>
            <a:xfrm>
              <a:off x="2447476" y="5690278"/>
              <a:ext cx="77036" cy="34035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1" idx="56"/>
              <a:endCxn id="28" idx="4"/>
            </p:cNvCxnSpPr>
            <p:nvPr/>
          </p:nvCxnSpPr>
          <p:spPr>
            <a:xfrm>
              <a:off x="2752276" y="5326211"/>
              <a:ext cx="448915" cy="70345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2408598" y="5697311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495338" y="6015298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717313" y="5294632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154128" y="5988078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101246" y="6347537"/>
              <a:ext cx="2792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Ⅰ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173446" y="4624932"/>
              <a:ext cx="3027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Ⅱ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471079" y="4849083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Ⅲ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31148" y="4140424"/>
            <a:ext cx="2946324" cy="2446838"/>
            <a:chOff x="7920944" y="4255554"/>
            <a:chExt cx="2946324" cy="2446838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8490152" y="4331825"/>
              <a:ext cx="251329" cy="400522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453819" y="4344647"/>
              <a:ext cx="130297" cy="569806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任意多边形 41"/>
            <p:cNvSpPr/>
            <p:nvPr/>
          </p:nvSpPr>
          <p:spPr>
            <a:xfrm>
              <a:off x="8411036" y="5870891"/>
              <a:ext cx="2456232" cy="418689"/>
            </a:xfrm>
            <a:custGeom>
              <a:avLst/>
              <a:gdLst>
                <a:gd name="connsiteX0" fmla="*/ 93560 w 2456232"/>
                <a:gd name="connsiteY0" fmla="*/ 106961 h 418689"/>
                <a:gd name="connsiteX1" fmla="*/ 93560 w 2456232"/>
                <a:gd name="connsiteY1" fmla="*/ 106961 h 418689"/>
                <a:gd name="connsiteX2" fmla="*/ 273669 w 2456232"/>
                <a:gd name="connsiteY2" fmla="*/ 93107 h 418689"/>
                <a:gd name="connsiteX3" fmla="*/ 772432 w 2456232"/>
                <a:gd name="connsiteY3" fmla="*/ 79252 h 418689"/>
                <a:gd name="connsiteX4" fmla="*/ 1084160 w 2456232"/>
                <a:gd name="connsiteY4" fmla="*/ 65398 h 418689"/>
                <a:gd name="connsiteX5" fmla="*/ 1125723 w 2456232"/>
                <a:gd name="connsiteY5" fmla="*/ 58470 h 418689"/>
                <a:gd name="connsiteX6" fmla="*/ 1201923 w 2456232"/>
                <a:gd name="connsiteY6" fmla="*/ 51543 h 418689"/>
                <a:gd name="connsiteX7" fmla="*/ 1527505 w 2456232"/>
                <a:gd name="connsiteY7" fmla="*/ 23834 h 418689"/>
                <a:gd name="connsiteX8" fmla="*/ 2060905 w 2456232"/>
                <a:gd name="connsiteY8" fmla="*/ 9979 h 418689"/>
                <a:gd name="connsiteX9" fmla="*/ 2303360 w 2456232"/>
                <a:gd name="connsiteY9" fmla="*/ 9979 h 418689"/>
                <a:gd name="connsiteX10" fmla="*/ 2344923 w 2456232"/>
                <a:gd name="connsiteY10" fmla="*/ 51543 h 418689"/>
                <a:gd name="connsiteX11" fmla="*/ 2365705 w 2456232"/>
                <a:gd name="connsiteY11" fmla="*/ 65398 h 418689"/>
                <a:gd name="connsiteX12" fmla="*/ 2400341 w 2456232"/>
                <a:gd name="connsiteY12" fmla="*/ 86179 h 418689"/>
                <a:gd name="connsiteX13" fmla="*/ 2441905 w 2456232"/>
                <a:gd name="connsiteY13" fmla="*/ 120816 h 418689"/>
                <a:gd name="connsiteX14" fmla="*/ 2441905 w 2456232"/>
                <a:gd name="connsiteY14" fmla="*/ 224725 h 418689"/>
                <a:gd name="connsiteX15" fmla="*/ 2414196 w 2456232"/>
                <a:gd name="connsiteY15" fmla="*/ 293998 h 418689"/>
                <a:gd name="connsiteX16" fmla="*/ 2386487 w 2456232"/>
                <a:gd name="connsiteY16" fmla="*/ 335561 h 418689"/>
                <a:gd name="connsiteX17" fmla="*/ 2365705 w 2456232"/>
                <a:gd name="connsiteY17" fmla="*/ 342489 h 418689"/>
                <a:gd name="connsiteX18" fmla="*/ 2344923 w 2456232"/>
                <a:gd name="connsiteY18" fmla="*/ 356343 h 418689"/>
                <a:gd name="connsiteX19" fmla="*/ 2060905 w 2456232"/>
                <a:gd name="connsiteY19" fmla="*/ 390979 h 418689"/>
                <a:gd name="connsiteX20" fmla="*/ 1922360 w 2456232"/>
                <a:gd name="connsiteY20" fmla="*/ 397907 h 418689"/>
                <a:gd name="connsiteX21" fmla="*/ 1769960 w 2456232"/>
                <a:gd name="connsiteY21" fmla="*/ 411761 h 418689"/>
                <a:gd name="connsiteX22" fmla="*/ 1672978 w 2456232"/>
                <a:gd name="connsiteY22" fmla="*/ 418689 h 418689"/>
                <a:gd name="connsiteX23" fmla="*/ 1444378 w 2456232"/>
                <a:gd name="connsiteY23" fmla="*/ 411761 h 418689"/>
                <a:gd name="connsiteX24" fmla="*/ 1333541 w 2456232"/>
                <a:gd name="connsiteY24" fmla="*/ 390979 h 418689"/>
                <a:gd name="connsiteX25" fmla="*/ 1264269 w 2456232"/>
                <a:gd name="connsiteY25" fmla="*/ 384052 h 418689"/>
                <a:gd name="connsiteX26" fmla="*/ 1118796 w 2456232"/>
                <a:gd name="connsiteY26" fmla="*/ 377125 h 418689"/>
                <a:gd name="connsiteX27" fmla="*/ 1028741 w 2456232"/>
                <a:gd name="connsiteY27" fmla="*/ 370198 h 418689"/>
                <a:gd name="connsiteX28" fmla="*/ 910978 w 2456232"/>
                <a:gd name="connsiteY28" fmla="*/ 363270 h 418689"/>
                <a:gd name="connsiteX29" fmla="*/ 841705 w 2456232"/>
                <a:gd name="connsiteY29" fmla="*/ 349416 h 418689"/>
                <a:gd name="connsiteX30" fmla="*/ 717014 w 2456232"/>
                <a:gd name="connsiteY30" fmla="*/ 342489 h 418689"/>
                <a:gd name="connsiteX31" fmla="*/ 495341 w 2456232"/>
                <a:gd name="connsiteY31" fmla="*/ 335561 h 418689"/>
                <a:gd name="connsiteX32" fmla="*/ 446850 w 2456232"/>
                <a:gd name="connsiteY32" fmla="*/ 342489 h 418689"/>
                <a:gd name="connsiteX33" fmla="*/ 412214 w 2456232"/>
                <a:gd name="connsiteY33" fmla="*/ 349416 h 418689"/>
                <a:gd name="connsiteX34" fmla="*/ 329087 w 2456232"/>
                <a:gd name="connsiteY34" fmla="*/ 356343 h 418689"/>
                <a:gd name="connsiteX35" fmla="*/ 107414 w 2456232"/>
                <a:gd name="connsiteY35" fmla="*/ 349416 h 418689"/>
                <a:gd name="connsiteX36" fmla="*/ 79705 w 2456232"/>
                <a:gd name="connsiteY36" fmla="*/ 328634 h 418689"/>
                <a:gd name="connsiteX37" fmla="*/ 45069 w 2456232"/>
                <a:gd name="connsiteY37" fmla="*/ 321707 h 418689"/>
                <a:gd name="connsiteX38" fmla="*/ 45069 w 2456232"/>
                <a:gd name="connsiteY38" fmla="*/ 134670 h 418689"/>
                <a:gd name="connsiteX39" fmla="*/ 72778 w 2456232"/>
                <a:gd name="connsiteY39" fmla="*/ 127743 h 418689"/>
                <a:gd name="connsiteX40" fmla="*/ 93560 w 2456232"/>
                <a:gd name="connsiteY40" fmla="*/ 106961 h 41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6232" h="418689">
                  <a:moveTo>
                    <a:pt x="93560" y="106961"/>
                  </a:moveTo>
                  <a:lnTo>
                    <a:pt x="93560" y="106961"/>
                  </a:lnTo>
                  <a:lnTo>
                    <a:pt x="273669" y="93107"/>
                  </a:lnTo>
                  <a:cubicBezTo>
                    <a:pt x="455195" y="83553"/>
                    <a:pt x="575329" y="83358"/>
                    <a:pt x="772432" y="79252"/>
                  </a:cubicBezTo>
                  <a:cubicBezTo>
                    <a:pt x="969521" y="61336"/>
                    <a:pt x="691739" y="85020"/>
                    <a:pt x="1084160" y="65398"/>
                  </a:cubicBezTo>
                  <a:cubicBezTo>
                    <a:pt x="1098188" y="64697"/>
                    <a:pt x="1111774" y="60111"/>
                    <a:pt x="1125723" y="58470"/>
                  </a:cubicBezTo>
                  <a:cubicBezTo>
                    <a:pt x="1151053" y="55490"/>
                    <a:pt x="1176523" y="53852"/>
                    <a:pt x="1201923" y="51543"/>
                  </a:cubicBezTo>
                  <a:cubicBezTo>
                    <a:pt x="1366390" y="10426"/>
                    <a:pt x="1248283" y="33631"/>
                    <a:pt x="1527505" y="23834"/>
                  </a:cubicBezTo>
                  <a:cubicBezTo>
                    <a:pt x="1978085" y="8025"/>
                    <a:pt x="1201206" y="25612"/>
                    <a:pt x="2060905" y="9979"/>
                  </a:cubicBezTo>
                  <a:cubicBezTo>
                    <a:pt x="2140226" y="2768"/>
                    <a:pt x="2224965" y="-8313"/>
                    <a:pt x="2303360" y="9979"/>
                  </a:cubicBezTo>
                  <a:cubicBezTo>
                    <a:pt x="2322441" y="14431"/>
                    <a:pt x="2328621" y="40674"/>
                    <a:pt x="2344923" y="51543"/>
                  </a:cubicBezTo>
                  <a:cubicBezTo>
                    <a:pt x="2351850" y="56161"/>
                    <a:pt x="2358645" y="60985"/>
                    <a:pt x="2365705" y="65398"/>
                  </a:cubicBezTo>
                  <a:cubicBezTo>
                    <a:pt x="2377122" y="72534"/>
                    <a:pt x="2389570" y="78101"/>
                    <a:pt x="2400341" y="86179"/>
                  </a:cubicBezTo>
                  <a:cubicBezTo>
                    <a:pt x="2507045" y="166206"/>
                    <a:pt x="2344955" y="56181"/>
                    <a:pt x="2441905" y="120816"/>
                  </a:cubicBezTo>
                  <a:cubicBezTo>
                    <a:pt x="2461195" y="178683"/>
                    <a:pt x="2460820" y="153797"/>
                    <a:pt x="2441905" y="224725"/>
                  </a:cubicBezTo>
                  <a:cubicBezTo>
                    <a:pt x="2435562" y="248512"/>
                    <a:pt x="2426960" y="272724"/>
                    <a:pt x="2414196" y="293998"/>
                  </a:cubicBezTo>
                  <a:cubicBezTo>
                    <a:pt x="2405629" y="308276"/>
                    <a:pt x="2402283" y="330295"/>
                    <a:pt x="2386487" y="335561"/>
                  </a:cubicBezTo>
                  <a:cubicBezTo>
                    <a:pt x="2379560" y="337870"/>
                    <a:pt x="2372236" y="339223"/>
                    <a:pt x="2365705" y="342489"/>
                  </a:cubicBezTo>
                  <a:cubicBezTo>
                    <a:pt x="2358258" y="346212"/>
                    <a:pt x="2352945" y="354115"/>
                    <a:pt x="2344923" y="356343"/>
                  </a:cubicBezTo>
                  <a:cubicBezTo>
                    <a:pt x="2252291" y="382074"/>
                    <a:pt x="2156199" y="385685"/>
                    <a:pt x="2060905" y="390979"/>
                  </a:cubicBezTo>
                  <a:cubicBezTo>
                    <a:pt x="2014737" y="393544"/>
                    <a:pt x="1968482" y="394613"/>
                    <a:pt x="1922360" y="397907"/>
                  </a:cubicBezTo>
                  <a:cubicBezTo>
                    <a:pt x="1871480" y="401541"/>
                    <a:pt x="1820840" y="408126"/>
                    <a:pt x="1769960" y="411761"/>
                  </a:cubicBezTo>
                  <a:lnTo>
                    <a:pt x="1672978" y="418689"/>
                  </a:lnTo>
                  <a:lnTo>
                    <a:pt x="1444378" y="411761"/>
                  </a:lnTo>
                  <a:cubicBezTo>
                    <a:pt x="1331930" y="406406"/>
                    <a:pt x="1428984" y="407822"/>
                    <a:pt x="1333541" y="390979"/>
                  </a:cubicBezTo>
                  <a:cubicBezTo>
                    <a:pt x="1310688" y="386946"/>
                    <a:pt x="1287427" y="385546"/>
                    <a:pt x="1264269" y="384052"/>
                  </a:cubicBezTo>
                  <a:cubicBezTo>
                    <a:pt x="1215824" y="380927"/>
                    <a:pt x="1167258" y="379976"/>
                    <a:pt x="1118796" y="377125"/>
                  </a:cubicBezTo>
                  <a:cubicBezTo>
                    <a:pt x="1088741" y="375357"/>
                    <a:pt x="1058781" y="372201"/>
                    <a:pt x="1028741" y="370198"/>
                  </a:cubicBezTo>
                  <a:lnTo>
                    <a:pt x="910978" y="363270"/>
                  </a:lnTo>
                  <a:cubicBezTo>
                    <a:pt x="886912" y="357254"/>
                    <a:pt x="867183" y="351539"/>
                    <a:pt x="841705" y="349416"/>
                  </a:cubicBezTo>
                  <a:cubicBezTo>
                    <a:pt x="800221" y="345959"/>
                    <a:pt x="758578" y="344798"/>
                    <a:pt x="717014" y="342489"/>
                  </a:cubicBezTo>
                  <a:cubicBezTo>
                    <a:pt x="578823" y="322747"/>
                    <a:pt x="652637" y="326823"/>
                    <a:pt x="495341" y="335561"/>
                  </a:cubicBezTo>
                  <a:cubicBezTo>
                    <a:pt x="479177" y="337870"/>
                    <a:pt x="462956" y="339805"/>
                    <a:pt x="446850" y="342489"/>
                  </a:cubicBezTo>
                  <a:cubicBezTo>
                    <a:pt x="435236" y="344425"/>
                    <a:pt x="423907" y="348040"/>
                    <a:pt x="412214" y="349416"/>
                  </a:cubicBezTo>
                  <a:cubicBezTo>
                    <a:pt x="384599" y="352665"/>
                    <a:pt x="356796" y="354034"/>
                    <a:pt x="329087" y="356343"/>
                  </a:cubicBezTo>
                  <a:cubicBezTo>
                    <a:pt x="255196" y="354034"/>
                    <a:pt x="180889" y="357580"/>
                    <a:pt x="107414" y="349416"/>
                  </a:cubicBezTo>
                  <a:cubicBezTo>
                    <a:pt x="95939" y="348141"/>
                    <a:pt x="90255" y="333323"/>
                    <a:pt x="79705" y="328634"/>
                  </a:cubicBezTo>
                  <a:cubicBezTo>
                    <a:pt x="68946" y="323852"/>
                    <a:pt x="56614" y="324016"/>
                    <a:pt x="45069" y="321707"/>
                  </a:cubicBezTo>
                  <a:cubicBezTo>
                    <a:pt x="21658" y="274887"/>
                    <a:pt x="-43429" y="156794"/>
                    <a:pt x="45069" y="134670"/>
                  </a:cubicBezTo>
                  <a:lnTo>
                    <a:pt x="72778" y="127743"/>
                  </a:lnTo>
                  <a:cubicBezTo>
                    <a:pt x="95481" y="112608"/>
                    <a:pt x="93560" y="105564"/>
                    <a:pt x="93560" y="10696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8411036" y="4255554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8012844" y="4531560"/>
              <a:ext cx="1219703" cy="1310879"/>
            </a:xfrm>
            <a:custGeom>
              <a:avLst/>
              <a:gdLst>
                <a:gd name="connsiteX0" fmla="*/ 1126570 w 1219703"/>
                <a:gd name="connsiteY0" fmla="*/ 49346 h 1310879"/>
                <a:gd name="connsiteX1" fmla="*/ 1126570 w 1219703"/>
                <a:gd name="connsiteY1" fmla="*/ 49346 h 1310879"/>
                <a:gd name="connsiteX2" fmla="*/ 1058837 w 1219703"/>
                <a:gd name="connsiteY2" fmla="*/ 15479 h 1310879"/>
                <a:gd name="connsiteX3" fmla="*/ 796370 w 1219703"/>
                <a:gd name="connsiteY3" fmla="*/ 15479 h 1310879"/>
                <a:gd name="connsiteX4" fmla="*/ 762503 w 1219703"/>
                <a:gd name="connsiteY4" fmla="*/ 32412 h 1310879"/>
                <a:gd name="connsiteX5" fmla="*/ 737103 w 1219703"/>
                <a:gd name="connsiteY5" fmla="*/ 49346 h 1310879"/>
                <a:gd name="connsiteX6" fmla="*/ 669370 w 1219703"/>
                <a:gd name="connsiteY6" fmla="*/ 83212 h 1310879"/>
                <a:gd name="connsiteX7" fmla="*/ 652437 w 1219703"/>
                <a:gd name="connsiteY7" fmla="*/ 100146 h 1310879"/>
                <a:gd name="connsiteX8" fmla="*/ 627037 w 1219703"/>
                <a:gd name="connsiteY8" fmla="*/ 117079 h 1310879"/>
                <a:gd name="connsiteX9" fmla="*/ 567770 w 1219703"/>
                <a:gd name="connsiteY9" fmla="*/ 167879 h 1310879"/>
                <a:gd name="connsiteX10" fmla="*/ 542370 w 1219703"/>
                <a:gd name="connsiteY10" fmla="*/ 176346 h 1310879"/>
                <a:gd name="connsiteX11" fmla="*/ 474637 w 1219703"/>
                <a:gd name="connsiteY11" fmla="*/ 227146 h 1310879"/>
                <a:gd name="connsiteX12" fmla="*/ 440770 w 1219703"/>
                <a:gd name="connsiteY12" fmla="*/ 252546 h 1310879"/>
                <a:gd name="connsiteX13" fmla="*/ 373037 w 1219703"/>
                <a:gd name="connsiteY13" fmla="*/ 328746 h 1310879"/>
                <a:gd name="connsiteX14" fmla="*/ 339170 w 1219703"/>
                <a:gd name="connsiteY14" fmla="*/ 354146 h 1310879"/>
                <a:gd name="connsiteX15" fmla="*/ 313770 w 1219703"/>
                <a:gd name="connsiteY15" fmla="*/ 388012 h 1310879"/>
                <a:gd name="connsiteX16" fmla="*/ 271437 w 1219703"/>
                <a:gd name="connsiteY16" fmla="*/ 430346 h 1310879"/>
                <a:gd name="connsiteX17" fmla="*/ 254503 w 1219703"/>
                <a:gd name="connsiteY17" fmla="*/ 447279 h 1310879"/>
                <a:gd name="connsiteX18" fmla="*/ 229103 w 1219703"/>
                <a:gd name="connsiteY18" fmla="*/ 464212 h 1310879"/>
                <a:gd name="connsiteX19" fmla="*/ 169837 w 1219703"/>
                <a:gd name="connsiteY19" fmla="*/ 531946 h 1310879"/>
                <a:gd name="connsiteX20" fmla="*/ 127503 w 1219703"/>
                <a:gd name="connsiteY20" fmla="*/ 582746 h 1310879"/>
                <a:gd name="connsiteX21" fmla="*/ 85170 w 1219703"/>
                <a:gd name="connsiteY21" fmla="*/ 642012 h 1310879"/>
                <a:gd name="connsiteX22" fmla="*/ 68237 w 1219703"/>
                <a:gd name="connsiteY22" fmla="*/ 658946 h 1310879"/>
                <a:gd name="connsiteX23" fmla="*/ 34370 w 1219703"/>
                <a:gd name="connsiteY23" fmla="*/ 743612 h 1310879"/>
                <a:gd name="connsiteX24" fmla="*/ 25903 w 1219703"/>
                <a:gd name="connsiteY24" fmla="*/ 777479 h 1310879"/>
                <a:gd name="connsiteX25" fmla="*/ 8970 w 1219703"/>
                <a:gd name="connsiteY25" fmla="*/ 811346 h 1310879"/>
                <a:gd name="connsiteX26" fmla="*/ 503 w 1219703"/>
                <a:gd name="connsiteY26" fmla="*/ 862146 h 1310879"/>
                <a:gd name="connsiteX27" fmla="*/ 25903 w 1219703"/>
                <a:gd name="connsiteY27" fmla="*/ 1014546 h 1310879"/>
                <a:gd name="connsiteX28" fmla="*/ 42837 w 1219703"/>
                <a:gd name="connsiteY28" fmla="*/ 1031479 h 1310879"/>
                <a:gd name="connsiteX29" fmla="*/ 68237 w 1219703"/>
                <a:gd name="connsiteY29" fmla="*/ 1073812 h 1310879"/>
                <a:gd name="connsiteX30" fmla="*/ 85170 w 1219703"/>
                <a:gd name="connsiteY30" fmla="*/ 1107679 h 1310879"/>
                <a:gd name="connsiteX31" fmla="*/ 135970 w 1219703"/>
                <a:gd name="connsiteY31" fmla="*/ 1150012 h 1310879"/>
                <a:gd name="connsiteX32" fmla="*/ 152903 w 1219703"/>
                <a:gd name="connsiteY32" fmla="*/ 1166946 h 1310879"/>
                <a:gd name="connsiteX33" fmla="*/ 178303 w 1219703"/>
                <a:gd name="connsiteY33" fmla="*/ 1183879 h 1310879"/>
                <a:gd name="connsiteX34" fmla="*/ 246037 w 1219703"/>
                <a:gd name="connsiteY34" fmla="*/ 1243146 h 1310879"/>
                <a:gd name="connsiteX35" fmla="*/ 271437 w 1219703"/>
                <a:gd name="connsiteY35" fmla="*/ 1251612 h 1310879"/>
                <a:gd name="connsiteX36" fmla="*/ 313770 w 1219703"/>
                <a:gd name="connsiteY36" fmla="*/ 1285479 h 1310879"/>
                <a:gd name="connsiteX37" fmla="*/ 373037 w 1219703"/>
                <a:gd name="connsiteY37" fmla="*/ 1302412 h 1310879"/>
                <a:gd name="connsiteX38" fmla="*/ 398437 w 1219703"/>
                <a:gd name="connsiteY38" fmla="*/ 1310879 h 1310879"/>
                <a:gd name="connsiteX39" fmla="*/ 500037 w 1219703"/>
                <a:gd name="connsiteY39" fmla="*/ 1302412 h 1310879"/>
                <a:gd name="connsiteX40" fmla="*/ 533903 w 1219703"/>
                <a:gd name="connsiteY40" fmla="*/ 1277012 h 1310879"/>
                <a:gd name="connsiteX41" fmla="*/ 576237 w 1219703"/>
                <a:gd name="connsiteY41" fmla="*/ 1226212 h 1310879"/>
                <a:gd name="connsiteX42" fmla="*/ 627037 w 1219703"/>
                <a:gd name="connsiteY42" fmla="*/ 1183879 h 1310879"/>
                <a:gd name="connsiteX43" fmla="*/ 669370 w 1219703"/>
                <a:gd name="connsiteY43" fmla="*/ 1133079 h 1310879"/>
                <a:gd name="connsiteX44" fmla="*/ 728637 w 1219703"/>
                <a:gd name="connsiteY44" fmla="*/ 1065346 h 1310879"/>
                <a:gd name="connsiteX45" fmla="*/ 745570 w 1219703"/>
                <a:gd name="connsiteY45" fmla="*/ 1048412 h 1310879"/>
                <a:gd name="connsiteX46" fmla="*/ 762503 w 1219703"/>
                <a:gd name="connsiteY46" fmla="*/ 1023012 h 1310879"/>
                <a:gd name="connsiteX47" fmla="*/ 779437 w 1219703"/>
                <a:gd name="connsiteY47" fmla="*/ 1006079 h 1310879"/>
                <a:gd name="connsiteX48" fmla="*/ 813303 w 1219703"/>
                <a:gd name="connsiteY48" fmla="*/ 955279 h 1310879"/>
                <a:gd name="connsiteX49" fmla="*/ 830237 w 1219703"/>
                <a:gd name="connsiteY49" fmla="*/ 938346 h 1310879"/>
                <a:gd name="connsiteX50" fmla="*/ 847170 w 1219703"/>
                <a:gd name="connsiteY50" fmla="*/ 912946 h 1310879"/>
                <a:gd name="connsiteX51" fmla="*/ 889503 w 1219703"/>
                <a:gd name="connsiteY51" fmla="*/ 870612 h 1310879"/>
                <a:gd name="connsiteX52" fmla="*/ 906437 w 1219703"/>
                <a:gd name="connsiteY52" fmla="*/ 853679 h 1310879"/>
                <a:gd name="connsiteX53" fmla="*/ 948770 w 1219703"/>
                <a:gd name="connsiteY53" fmla="*/ 794412 h 1310879"/>
                <a:gd name="connsiteX54" fmla="*/ 999570 w 1219703"/>
                <a:gd name="connsiteY54" fmla="*/ 743612 h 1310879"/>
                <a:gd name="connsiteX55" fmla="*/ 1016503 w 1219703"/>
                <a:gd name="connsiteY55" fmla="*/ 718212 h 1310879"/>
                <a:gd name="connsiteX56" fmla="*/ 1033437 w 1219703"/>
                <a:gd name="connsiteY56" fmla="*/ 701279 h 1310879"/>
                <a:gd name="connsiteX57" fmla="*/ 1058837 w 1219703"/>
                <a:gd name="connsiteY57" fmla="*/ 667412 h 1310879"/>
                <a:gd name="connsiteX58" fmla="*/ 1092703 w 1219703"/>
                <a:gd name="connsiteY58" fmla="*/ 625079 h 1310879"/>
                <a:gd name="connsiteX59" fmla="*/ 1109637 w 1219703"/>
                <a:gd name="connsiteY59" fmla="*/ 591212 h 1310879"/>
                <a:gd name="connsiteX60" fmla="*/ 1135037 w 1219703"/>
                <a:gd name="connsiteY60" fmla="*/ 565812 h 1310879"/>
                <a:gd name="connsiteX61" fmla="*/ 1143503 w 1219703"/>
                <a:gd name="connsiteY61" fmla="*/ 540412 h 1310879"/>
                <a:gd name="connsiteX62" fmla="*/ 1151970 w 1219703"/>
                <a:gd name="connsiteY62" fmla="*/ 506546 h 1310879"/>
                <a:gd name="connsiteX63" fmla="*/ 1168903 w 1219703"/>
                <a:gd name="connsiteY63" fmla="*/ 489612 h 1310879"/>
                <a:gd name="connsiteX64" fmla="*/ 1185837 w 1219703"/>
                <a:gd name="connsiteY64" fmla="*/ 438812 h 1310879"/>
                <a:gd name="connsiteX65" fmla="*/ 1194303 w 1219703"/>
                <a:gd name="connsiteY65" fmla="*/ 404946 h 1310879"/>
                <a:gd name="connsiteX66" fmla="*/ 1219703 w 1219703"/>
                <a:gd name="connsiteY66" fmla="*/ 320279 h 1310879"/>
                <a:gd name="connsiteX67" fmla="*/ 1211237 w 1219703"/>
                <a:gd name="connsiteY67" fmla="*/ 108612 h 1310879"/>
                <a:gd name="connsiteX68" fmla="*/ 1194303 w 1219703"/>
                <a:gd name="connsiteY68" fmla="*/ 91679 h 1310879"/>
                <a:gd name="connsiteX69" fmla="*/ 1168903 w 1219703"/>
                <a:gd name="connsiteY69" fmla="*/ 74746 h 1310879"/>
                <a:gd name="connsiteX70" fmla="*/ 1126570 w 1219703"/>
                <a:gd name="connsiteY70" fmla="*/ 49346 h 1310879"/>
                <a:gd name="connsiteX71" fmla="*/ 1126570 w 1219703"/>
                <a:gd name="connsiteY71" fmla="*/ 49346 h 13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703" h="1310879">
                  <a:moveTo>
                    <a:pt x="1126570" y="49346"/>
                  </a:moveTo>
                  <a:lnTo>
                    <a:pt x="1126570" y="49346"/>
                  </a:lnTo>
                  <a:cubicBezTo>
                    <a:pt x="1103992" y="38057"/>
                    <a:pt x="1081817" y="25925"/>
                    <a:pt x="1058837" y="15479"/>
                  </a:cubicBezTo>
                  <a:cubicBezTo>
                    <a:pt x="983248" y="-18881"/>
                    <a:pt x="822405" y="14549"/>
                    <a:pt x="796370" y="15479"/>
                  </a:cubicBezTo>
                  <a:cubicBezTo>
                    <a:pt x="785081" y="21123"/>
                    <a:pt x="773461" y="26150"/>
                    <a:pt x="762503" y="32412"/>
                  </a:cubicBezTo>
                  <a:cubicBezTo>
                    <a:pt x="753668" y="37461"/>
                    <a:pt x="746204" y="44795"/>
                    <a:pt x="737103" y="49346"/>
                  </a:cubicBezTo>
                  <a:cubicBezTo>
                    <a:pt x="693320" y="71238"/>
                    <a:pt x="702061" y="57059"/>
                    <a:pt x="669370" y="83212"/>
                  </a:cubicBezTo>
                  <a:cubicBezTo>
                    <a:pt x="663137" y="88199"/>
                    <a:pt x="658670" y="95159"/>
                    <a:pt x="652437" y="100146"/>
                  </a:cubicBezTo>
                  <a:cubicBezTo>
                    <a:pt x="644491" y="106503"/>
                    <a:pt x="634854" y="110565"/>
                    <a:pt x="627037" y="117079"/>
                  </a:cubicBezTo>
                  <a:cubicBezTo>
                    <a:pt x="594279" y="144378"/>
                    <a:pt x="608129" y="144817"/>
                    <a:pt x="567770" y="167879"/>
                  </a:cubicBezTo>
                  <a:cubicBezTo>
                    <a:pt x="560021" y="172307"/>
                    <a:pt x="550837" y="173524"/>
                    <a:pt x="542370" y="176346"/>
                  </a:cubicBezTo>
                  <a:lnTo>
                    <a:pt x="474637" y="227146"/>
                  </a:lnTo>
                  <a:cubicBezTo>
                    <a:pt x="463348" y="235613"/>
                    <a:pt x="449585" y="241527"/>
                    <a:pt x="440770" y="252546"/>
                  </a:cubicBezTo>
                  <a:cubicBezTo>
                    <a:pt x="414533" y="285341"/>
                    <a:pt x="404129" y="301540"/>
                    <a:pt x="373037" y="328746"/>
                  </a:cubicBezTo>
                  <a:cubicBezTo>
                    <a:pt x="362417" y="338038"/>
                    <a:pt x="349148" y="344168"/>
                    <a:pt x="339170" y="354146"/>
                  </a:cubicBezTo>
                  <a:cubicBezTo>
                    <a:pt x="329192" y="364124"/>
                    <a:pt x="323145" y="377465"/>
                    <a:pt x="313770" y="388012"/>
                  </a:cubicBezTo>
                  <a:cubicBezTo>
                    <a:pt x="300512" y="402927"/>
                    <a:pt x="285548" y="416235"/>
                    <a:pt x="271437" y="430346"/>
                  </a:cubicBezTo>
                  <a:cubicBezTo>
                    <a:pt x="265792" y="435991"/>
                    <a:pt x="261145" y="442851"/>
                    <a:pt x="254503" y="447279"/>
                  </a:cubicBezTo>
                  <a:lnTo>
                    <a:pt x="229103" y="464212"/>
                  </a:lnTo>
                  <a:cubicBezTo>
                    <a:pt x="189593" y="523479"/>
                    <a:pt x="212170" y="503723"/>
                    <a:pt x="169837" y="531946"/>
                  </a:cubicBezTo>
                  <a:cubicBezTo>
                    <a:pt x="132410" y="588085"/>
                    <a:pt x="176397" y="525704"/>
                    <a:pt x="127503" y="582746"/>
                  </a:cubicBezTo>
                  <a:cubicBezTo>
                    <a:pt x="56029" y="666131"/>
                    <a:pt x="138752" y="575032"/>
                    <a:pt x="85170" y="642012"/>
                  </a:cubicBezTo>
                  <a:cubicBezTo>
                    <a:pt x="80183" y="648245"/>
                    <a:pt x="72665" y="652304"/>
                    <a:pt x="68237" y="658946"/>
                  </a:cubicBezTo>
                  <a:cubicBezTo>
                    <a:pt x="54220" y="679971"/>
                    <a:pt x="39879" y="721576"/>
                    <a:pt x="34370" y="743612"/>
                  </a:cubicBezTo>
                  <a:cubicBezTo>
                    <a:pt x="31548" y="754901"/>
                    <a:pt x="29989" y="766583"/>
                    <a:pt x="25903" y="777479"/>
                  </a:cubicBezTo>
                  <a:cubicBezTo>
                    <a:pt x="21471" y="789297"/>
                    <a:pt x="14614" y="800057"/>
                    <a:pt x="8970" y="811346"/>
                  </a:cubicBezTo>
                  <a:cubicBezTo>
                    <a:pt x="6148" y="828279"/>
                    <a:pt x="503" y="844979"/>
                    <a:pt x="503" y="862146"/>
                  </a:cubicBezTo>
                  <a:cubicBezTo>
                    <a:pt x="503" y="924841"/>
                    <a:pt x="-5760" y="967052"/>
                    <a:pt x="25903" y="1014546"/>
                  </a:cubicBezTo>
                  <a:cubicBezTo>
                    <a:pt x="30331" y="1021188"/>
                    <a:pt x="37192" y="1025835"/>
                    <a:pt x="42837" y="1031479"/>
                  </a:cubicBezTo>
                  <a:cubicBezTo>
                    <a:pt x="62489" y="1090440"/>
                    <a:pt x="37245" y="1027324"/>
                    <a:pt x="68237" y="1073812"/>
                  </a:cubicBezTo>
                  <a:cubicBezTo>
                    <a:pt x="75238" y="1084314"/>
                    <a:pt x="77834" y="1097408"/>
                    <a:pt x="85170" y="1107679"/>
                  </a:cubicBezTo>
                  <a:cubicBezTo>
                    <a:pt x="105283" y="1135838"/>
                    <a:pt x="111215" y="1130208"/>
                    <a:pt x="135970" y="1150012"/>
                  </a:cubicBezTo>
                  <a:cubicBezTo>
                    <a:pt x="142203" y="1154999"/>
                    <a:pt x="146670" y="1161959"/>
                    <a:pt x="152903" y="1166946"/>
                  </a:cubicBezTo>
                  <a:cubicBezTo>
                    <a:pt x="160849" y="1173303"/>
                    <a:pt x="170577" y="1177257"/>
                    <a:pt x="178303" y="1183879"/>
                  </a:cubicBezTo>
                  <a:cubicBezTo>
                    <a:pt x="211092" y="1211983"/>
                    <a:pt x="209171" y="1222080"/>
                    <a:pt x="246037" y="1243146"/>
                  </a:cubicBezTo>
                  <a:cubicBezTo>
                    <a:pt x="253786" y="1247574"/>
                    <a:pt x="262970" y="1248790"/>
                    <a:pt x="271437" y="1251612"/>
                  </a:cubicBezTo>
                  <a:cubicBezTo>
                    <a:pt x="287188" y="1267364"/>
                    <a:pt x="292407" y="1274797"/>
                    <a:pt x="313770" y="1285479"/>
                  </a:cubicBezTo>
                  <a:cubicBezTo>
                    <a:pt x="327309" y="1292248"/>
                    <a:pt x="360370" y="1298793"/>
                    <a:pt x="373037" y="1302412"/>
                  </a:cubicBezTo>
                  <a:cubicBezTo>
                    <a:pt x="381618" y="1304864"/>
                    <a:pt x="389970" y="1308057"/>
                    <a:pt x="398437" y="1310879"/>
                  </a:cubicBezTo>
                  <a:cubicBezTo>
                    <a:pt x="432304" y="1308057"/>
                    <a:pt x="467068" y="1310654"/>
                    <a:pt x="500037" y="1302412"/>
                  </a:cubicBezTo>
                  <a:cubicBezTo>
                    <a:pt x="513727" y="1298990"/>
                    <a:pt x="523189" y="1286195"/>
                    <a:pt x="533903" y="1277012"/>
                  </a:cubicBezTo>
                  <a:cubicBezTo>
                    <a:pt x="577189" y="1239909"/>
                    <a:pt x="543575" y="1265405"/>
                    <a:pt x="576237" y="1226212"/>
                  </a:cubicBezTo>
                  <a:cubicBezTo>
                    <a:pt x="596610" y="1201765"/>
                    <a:pt x="602061" y="1200529"/>
                    <a:pt x="627037" y="1183879"/>
                  </a:cubicBezTo>
                  <a:cubicBezTo>
                    <a:pt x="655942" y="1126067"/>
                    <a:pt x="627485" y="1168980"/>
                    <a:pt x="669370" y="1133079"/>
                  </a:cubicBezTo>
                  <a:cubicBezTo>
                    <a:pt x="710332" y="1097969"/>
                    <a:pt x="696206" y="1104264"/>
                    <a:pt x="728637" y="1065346"/>
                  </a:cubicBezTo>
                  <a:cubicBezTo>
                    <a:pt x="733747" y="1059214"/>
                    <a:pt x="740583" y="1054645"/>
                    <a:pt x="745570" y="1048412"/>
                  </a:cubicBezTo>
                  <a:cubicBezTo>
                    <a:pt x="751927" y="1040466"/>
                    <a:pt x="756146" y="1030958"/>
                    <a:pt x="762503" y="1023012"/>
                  </a:cubicBezTo>
                  <a:cubicBezTo>
                    <a:pt x="767490" y="1016779"/>
                    <a:pt x="774647" y="1012465"/>
                    <a:pt x="779437" y="1006079"/>
                  </a:cubicBezTo>
                  <a:cubicBezTo>
                    <a:pt x="791648" y="989798"/>
                    <a:pt x="798912" y="969669"/>
                    <a:pt x="813303" y="955279"/>
                  </a:cubicBezTo>
                  <a:cubicBezTo>
                    <a:pt x="818948" y="949635"/>
                    <a:pt x="825250" y="944579"/>
                    <a:pt x="830237" y="938346"/>
                  </a:cubicBezTo>
                  <a:cubicBezTo>
                    <a:pt x="836594" y="930400"/>
                    <a:pt x="840469" y="920604"/>
                    <a:pt x="847170" y="912946"/>
                  </a:cubicBezTo>
                  <a:cubicBezTo>
                    <a:pt x="860311" y="897927"/>
                    <a:pt x="875392" y="884723"/>
                    <a:pt x="889503" y="870612"/>
                  </a:cubicBezTo>
                  <a:cubicBezTo>
                    <a:pt x="895148" y="864967"/>
                    <a:pt x="902009" y="860321"/>
                    <a:pt x="906437" y="853679"/>
                  </a:cubicBezTo>
                  <a:cubicBezTo>
                    <a:pt x="918216" y="836011"/>
                    <a:pt x="935267" y="809415"/>
                    <a:pt x="948770" y="794412"/>
                  </a:cubicBezTo>
                  <a:cubicBezTo>
                    <a:pt x="964790" y="776612"/>
                    <a:pt x="986287" y="763538"/>
                    <a:pt x="999570" y="743612"/>
                  </a:cubicBezTo>
                  <a:cubicBezTo>
                    <a:pt x="1005214" y="735145"/>
                    <a:pt x="1010146" y="726158"/>
                    <a:pt x="1016503" y="718212"/>
                  </a:cubicBezTo>
                  <a:cubicBezTo>
                    <a:pt x="1021490" y="711979"/>
                    <a:pt x="1028327" y="707411"/>
                    <a:pt x="1033437" y="701279"/>
                  </a:cubicBezTo>
                  <a:cubicBezTo>
                    <a:pt x="1042471" y="690439"/>
                    <a:pt x="1050370" y="678701"/>
                    <a:pt x="1058837" y="667412"/>
                  </a:cubicBezTo>
                  <a:cubicBezTo>
                    <a:pt x="1079050" y="606769"/>
                    <a:pt x="1050153" y="676139"/>
                    <a:pt x="1092703" y="625079"/>
                  </a:cubicBezTo>
                  <a:cubicBezTo>
                    <a:pt x="1100783" y="615383"/>
                    <a:pt x="1102301" y="601483"/>
                    <a:pt x="1109637" y="591212"/>
                  </a:cubicBezTo>
                  <a:cubicBezTo>
                    <a:pt x="1116597" y="581469"/>
                    <a:pt x="1126570" y="574279"/>
                    <a:pt x="1135037" y="565812"/>
                  </a:cubicBezTo>
                  <a:cubicBezTo>
                    <a:pt x="1137859" y="557345"/>
                    <a:pt x="1141051" y="548993"/>
                    <a:pt x="1143503" y="540412"/>
                  </a:cubicBezTo>
                  <a:cubicBezTo>
                    <a:pt x="1146700" y="529224"/>
                    <a:pt x="1146766" y="516954"/>
                    <a:pt x="1151970" y="506546"/>
                  </a:cubicBezTo>
                  <a:cubicBezTo>
                    <a:pt x="1155540" y="499406"/>
                    <a:pt x="1163259" y="495257"/>
                    <a:pt x="1168903" y="489612"/>
                  </a:cubicBezTo>
                  <a:cubicBezTo>
                    <a:pt x="1174548" y="472679"/>
                    <a:pt x="1180708" y="455909"/>
                    <a:pt x="1185837" y="438812"/>
                  </a:cubicBezTo>
                  <a:cubicBezTo>
                    <a:pt x="1189181" y="427667"/>
                    <a:pt x="1190959" y="416091"/>
                    <a:pt x="1194303" y="404946"/>
                  </a:cubicBezTo>
                  <a:cubicBezTo>
                    <a:pt x="1225221" y="301888"/>
                    <a:pt x="1200191" y="398334"/>
                    <a:pt x="1219703" y="320279"/>
                  </a:cubicBezTo>
                  <a:cubicBezTo>
                    <a:pt x="1216881" y="249723"/>
                    <a:pt x="1219035" y="178792"/>
                    <a:pt x="1211237" y="108612"/>
                  </a:cubicBezTo>
                  <a:cubicBezTo>
                    <a:pt x="1210355" y="100678"/>
                    <a:pt x="1200536" y="96666"/>
                    <a:pt x="1194303" y="91679"/>
                  </a:cubicBezTo>
                  <a:cubicBezTo>
                    <a:pt x="1186357" y="85322"/>
                    <a:pt x="1176849" y="81103"/>
                    <a:pt x="1168903" y="74746"/>
                  </a:cubicBezTo>
                  <a:cubicBezTo>
                    <a:pt x="1158905" y="66747"/>
                    <a:pt x="1144735" y="43291"/>
                    <a:pt x="1126570" y="49346"/>
                  </a:cubicBezTo>
                  <a:lnTo>
                    <a:pt x="1126570" y="4934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9238881" y="4668624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647255" y="5786291"/>
              <a:ext cx="86740" cy="83166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直接连接符 46"/>
            <p:cNvCxnSpPr>
              <a:stCxn id="44" idx="44"/>
            </p:cNvCxnSpPr>
            <p:nvPr/>
          </p:nvCxnSpPr>
          <p:spPr>
            <a:xfrm>
              <a:off x="8741481" y="5596906"/>
              <a:ext cx="77036" cy="34035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4" idx="56"/>
              <a:endCxn id="42" idx="4"/>
            </p:cNvCxnSpPr>
            <p:nvPr/>
          </p:nvCxnSpPr>
          <p:spPr>
            <a:xfrm>
              <a:off x="9046281" y="5232839"/>
              <a:ext cx="448915" cy="70345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/>
            <p:nvPr/>
          </p:nvSpPr>
          <p:spPr>
            <a:xfrm>
              <a:off x="8702603" y="5603939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8789343" y="5921926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9011318" y="5201260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9448133" y="5894706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直接连接符 52"/>
            <p:cNvCxnSpPr>
              <a:endCxn id="46" idx="1"/>
            </p:cNvCxnSpPr>
            <p:nvPr/>
          </p:nvCxnSpPr>
          <p:spPr>
            <a:xfrm>
              <a:off x="9311663" y="4730076"/>
              <a:ext cx="1348295" cy="10683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9464879" y="6271505"/>
              <a:ext cx="2792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Ⅰ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982550" y="4876249"/>
              <a:ext cx="3027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Ⅱ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920944" y="4551965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Ⅲ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795495" y="5739654"/>
            <a:ext cx="24796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只要是几何不变的整体都可以看成刚片！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325048" y="4137876"/>
            <a:ext cx="2879992" cy="25451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81391" y="4271049"/>
            <a:ext cx="4233497" cy="2426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51384" y="573003"/>
            <a:ext cx="11161240" cy="169044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万变不离其宗→</a:t>
            </a:r>
            <a:r>
              <a:rPr lang="zh-CN" altLang="en-US" sz="2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铰接三角形规律：</a:t>
            </a:r>
            <a:endParaRPr lang="en-US" altLang="zh-CN" sz="26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714375" lvl="1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6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不共线的三个点用三根链杆两两相连，则组成一个无多余约束的几何不变体系。（</a:t>
            </a:r>
            <a:r>
              <a:rPr lang="zh-CN" altLang="en-US" sz="2600" b="1" dirty="0" smtClean="0">
                <a:solidFill>
                  <a:srgbClr val="950777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只考虑体系内部的几何不变，不考虑其相对地基的可动性！</a:t>
            </a:r>
            <a:r>
              <a:rPr lang="zh-CN" altLang="en-US" sz="2600" dirty="0" smtClean="0">
                <a:solidFill>
                  <a:srgbClr val="02040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600" dirty="0" smtClean="0">
              <a:solidFill>
                <a:srgbClr val="02040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 rot="12253668">
            <a:off x="4426745" y="3730074"/>
            <a:ext cx="500066" cy="202788"/>
          </a:xfrm>
          <a:prstGeom prst="rightArrow">
            <a:avLst/>
          </a:prstGeom>
          <a:noFill/>
          <a:ln w="28575" cap="flat" cmpd="sng" algn="ctr">
            <a:solidFill>
              <a:srgbClr val="950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78214" y="284933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45446" y="470499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93748" y="471081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097394" y="3218664"/>
            <a:ext cx="82544" cy="82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椭圆 21"/>
          <p:cNvSpPr/>
          <p:nvPr/>
        </p:nvSpPr>
        <p:spPr>
          <a:xfrm>
            <a:off x="5051093" y="4938183"/>
            <a:ext cx="82544" cy="825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椭圆 22"/>
          <p:cNvSpPr/>
          <p:nvPr/>
        </p:nvSpPr>
        <p:spPr>
          <a:xfrm>
            <a:off x="7115257" y="4929933"/>
            <a:ext cx="82544" cy="825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直接连接符 23"/>
          <p:cNvCxnSpPr>
            <a:stCxn id="21" idx="3"/>
            <a:endCxn id="22" idx="7"/>
          </p:cNvCxnSpPr>
          <p:nvPr/>
        </p:nvCxnSpPr>
        <p:spPr>
          <a:xfrm flipH="1">
            <a:off x="5121549" y="3289120"/>
            <a:ext cx="987933" cy="166115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21" idx="5"/>
            <a:endCxn id="23" idx="1"/>
          </p:cNvCxnSpPr>
          <p:nvPr/>
        </p:nvCxnSpPr>
        <p:spPr>
          <a:xfrm>
            <a:off x="6167850" y="3289120"/>
            <a:ext cx="959495" cy="165290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121549" y="4983455"/>
            <a:ext cx="2005796" cy="82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027662" y="50054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67037" y="38767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90280" y="38767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62316" y="2251467"/>
            <a:ext cx="2648914" cy="2054931"/>
            <a:chOff x="1559791" y="2156841"/>
            <a:chExt cx="2648914" cy="2054931"/>
          </a:xfrm>
        </p:grpSpPr>
        <p:grpSp>
          <p:nvGrpSpPr>
            <p:cNvPr id="31" name="组合 30"/>
            <p:cNvGrpSpPr/>
            <p:nvPr/>
          </p:nvGrpSpPr>
          <p:grpSpPr>
            <a:xfrm>
              <a:off x="1601321" y="4124219"/>
              <a:ext cx="496111" cy="87553"/>
              <a:chOff x="2884252" y="1819071"/>
              <a:chExt cx="496111" cy="87553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椭圆 31"/>
            <p:cNvSpPr/>
            <p:nvPr/>
          </p:nvSpPr>
          <p:spPr>
            <a:xfrm>
              <a:off x="2855007" y="2357683"/>
              <a:ext cx="82544" cy="825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808706" y="4077202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665485" y="4115969"/>
              <a:ext cx="496111" cy="87553"/>
              <a:chOff x="2884252" y="1819071"/>
              <a:chExt cx="496111" cy="87553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椭圆 34"/>
            <p:cNvSpPr/>
            <p:nvPr/>
          </p:nvSpPr>
          <p:spPr>
            <a:xfrm>
              <a:off x="3872870" y="4068952"/>
              <a:ext cx="82544" cy="825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直接连接符 35"/>
            <p:cNvCxnSpPr>
              <a:stCxn id="32" idx="3"/>
              <a:endCxn id="33" idx="7"/>
            </p:cNvCxnSpPr>
            <p:nvPr/>
          </p:nvCxnSpPr>
          <p:spPr>
            <a:xfrm flipH="1">
              <a:off x="1879162" y="2428139"/>
              <a:ext cx="987933" cy="166115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2" idx="5"/>
              <a:endCxn id="35" idx="1"/>
            </p:cNvCxnSpPr>
            <p:nvPr/>
          </p:nvCxnSpPr>
          <p:spPr>
            <a:xfrm>
              <a:off x="2925463" y="2428139"/>
              <a:ext cx="959495" cy="165290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559791" y="37821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542244" y="2156841"/>
              <a:ext cx="303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887783" y="3777017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431902" y="301860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029490" y="303399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624197" y="4663244"/>
            <a:ext cx="2866479" cy="2103534"/>
            <a:chOff x="1624197" y="4663244"/>
            <a:chExt cx="2866479" cy="2103534"/>
          </a:xfrm>
        </p:grpSpPr>
        <p:grpSp>
          <p:nvGrpSpPr>
            <p:cNvPr id="3" name="组合 2"/>
            <p:cNvGrpSpPr/>
            <p:nvPr/>
          </p:nvGrpSpPr>
          <p:grpSpPr>
            <a:xfrm>
              <a:off x="1624197" y="4663244"/>
              <a:ext cx="2866479" cy="1787237"/>
              <a:chOff x="1614567" y="4633675"/>
              <a:chExt cx="2866479" cy="1787237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1882848" y="4633675"/>
                <a:ext cx="783680" cy="1385454"/>
              </a:xfrm>
              <a:custGeom>
                <a:avLst/>
                <a:gdLst>
                  <a:gd name="connsiteX0" fmla="*/ 13854 w 783680"/>
                  <a:gd name="connsiteY0" fmla="*/ 561109 h 1385454"/>
                  <a:gd name="connsiteX1" fmla="*/ 13854 w 783680"/>
                  <a:gd name="connsiteY1" fmla="*/ 561109 h 1385454"/>
                  <a:gd name="connsiteX2" fmla="*/ 34636 w 783680"/>
                  <a:gd name="connsiteY2" fmla="*/ 381000 h 1385454"/>
                  <a:gd name="connsiteX3" fmla="*/ 76200 w 783680"/>
                  <a:gd name="connsiteY3" fmla="*/ 256309 h 1385454"/>
                  <a:gd name="connsiteX4" fmla="*/ 96982 w 783680"/>
                  <a:gd name="connsiteY4" fmla="*/ 207818 h 1385454"/>
                  <a:gd name="connsiteX5" fmla="*/ 124691 w 783680"/>
                  <a:gd name="connsiteY5" fmla="*/ 124691 h 1385454"/>
                  <a:gd name="connsiteX6" fmla="*/ 221673 w 783680"/>
                  <a:gd name="connsiteY6" fmla="*/ 13854 h 1385454"/>
                  <a:gd name="connsiteX7" fmla="*/ 547254 w 783680"/>
                  <a:gd name="connsiteY7" fmla="*/ 0 h 1385454"/>
                  <a:gd name="connsiteX8" fmla="*/ 755073 w 783680"/>
                  <a:gd name="connsiteY8" fmla="*/ 6927 h 1385454"/>
                  <a:gd name="connsiteX9" fmla="*/ 782782 w 783680"/>
                  <a:gd name="connsiteY9" fmla="*/ 13854 h 1385454"/>
                  <a:gd name="connsiteX10" fmla="*/ 768927 w 783680"/>
                  <a:gd name="connsiteY10" fmla="*/ 117764 h 1385454"/>
                  <a:gd name="connsiteX11" fmla="*/ 762000 w 783680"/>
                  <a:gd name="connsiteY11" fmla="*/ 138545 h 1385454"/>
                  <a:gd name="connsiteX12" fmla="*/ 755073 w 783680"/>
                  <a:gd name="connsiteY12" fmla="*/ 166254 h 1385454"/>
                  <a:gd name="connsiteX13" fmla="*/ 658091 w 783680"/>
                  <a:gd name="connsiteY13" fmla="*/ 277091 h 1385454"/>
                  <a:gd name="connsiteX14" fmla="*/ 630382 w 783680"/>
                  <a:gd name="connsiteY14" fmla="*/ 297873 h 1385454"/>
                  <a:gd name="connsiteX15" fmla="*/ 588818 w 783680"/>
                  <a:gd name="connsiteY15" fmla="*/ 325582 h 1385454"/>
                  <a:gd name="connsiteX16" fmla="*/ 561109 w 783680"/>
                  <a:gd name="connsiteY16" fmla="*/ 346364 h 1385454"/>
                  <a:gd name="connsiteX17" fmla="*/ 526473 w 783680"/>
                  <a:gd name="connsiteY17" fmla="*/ 360218 h 1385454"/>
                  <a:gd name="connsiteX18" fmla="*/ 471054 w 783680"/>
                  <a:gd name="connsiteY18" fmla="*/ 408709 h 1385454"/>
                  <a:gd name="connsiteX19" fmla="*/ 450273 w 783680"/>
                  <a:gd name="connsiteY19" fmla="*/ 422564 h 1385454"/>
                  <a:gd name="connsiteX20" fmla="*/ 422564 w 783680"/>
                  <a:gd name="connsiteY20" fmla="*/ 484909 h 1385454"/>
                  <a:gd name="connsiteX21" fmla="*/ 408709 w 783680"/>
                  <a:gd name="connsiteY21" fmla="*/ 547254 h 1385454"/>
                  <a:gd name="connsiteX22" fmla="*/ 422564 w 783680"/>
                  <a:gd name="connsiteY22" fmla="*/ 637309 h 1385454"/>
                  <a:gd name="connsiteX23" fmla="*/ 450273 w 783680"/>
                  <a:gd name="connsiteY23" fmla="*/ 678873 h 1385454"/>
                  <a:gd name="connsiteX24" fmla="*/ 484909 w 783680"/>
                  <a:gd name="connsiteY24" fmla="*/ 734291 h 1385454"/>
                  <a:gd name="connsiteX25" fmla="*/ 526473 w 783680"/>
                  <a:gd name="connsiteY25" fmla="*/ 796636 h 1385454"/>
                  <a:gd name="connsiteX26" fmla="*/ 547254 w 783680"/>
                  <a:gd name="connsiteY26" fmla="*/ 817418 h 1385454"/>
                  <a:gd name="connsiteX27" fmla="*/ 588818 w 783680"/>
                  <a:gd name="connsiteY27" fmla="*/ 886691 h 1385454"/>
                  <a:gd name="connsiteX28" fmla="*/ 595745 w 783680"/>
                  <a:gd name="connsiteY28" fmla="*/ 914400 h 1385454"/>
                  <a:gd name="connsiteX29" fmla="*/ 602673 w 783680"/>
                  <a:gd name="connsiteY29" fmla="*/ 935182 h 1385454"/>
                  <a:gd name="connsiteX30" fmla="*/ 595745 w 783680"/>
                  <a:gd name="connsiteY30" fmla="*/ 997527 h 1385454"/>
                  <a:gd name="connsiteX31" fmla="*/ 574964 w 783680"/>
                  <a:gd name="connsiteY31" fmla="*/ 1039091 h 1385454"/>
                  <a:gd name="connsiteX32" fmla="*/ 561109 w 783680"/>
                  <a:gd name="connsiteY32" fmla="*/ 1066800 h 1385454"/>
                  <a:gd name="connsiteX33" fmla="*/ 540327 w 783680"/>
                  <a:gd name="connsiteY33" fmla="*/ 1129145 h 1385454"/>
                  <a:gd name="connsiteX34" fmla="*/ 526473 w 783680"/>
                  <a:gd name="connsiteY34" fmla="*/ 1170709 h 1385454"/>
                  <a:gd name="connsiteX35" fmla="*/ 484909 w 783680"/>
                  <a:gd name="connsiteY35" fmla="*/ 1226127 h 1385454"/>
                  <a:gd name="connsiteX36" fmla="*/ 464127 w 783680"/>
                  <a:gd name="connsiteY36" fmla="*/ 1253836 h 1385454"/>
                  <a:gd name="connsiteX37" fmla="*/ 443345 w 783680"/>
                  <a:gd name="connsiteY37" fmla="*/ 1274618 h 1385454"/>
                  <a:gd name="connsiteX38" fmla="*/ 422564 w 783680"/>
                  <a:gd name="connsiteY38" fmla="*/ 1288473 h 1385454"/>
                  <a:gd name="connsiteX39" fmla="*/ 381000 w 783680"/>
                  <a:gd name="connsiteY39" fmla="*/ 1330036 h 1385454"/>
                  <a:gd name="connsiteX40" fmla="*/ 360218 w 783680"/>
                  <a:gd name="connsiteY40" fmla="*/ 1357745 h 1385454"/>
                  <a:gd name="connsiteX41" fmla="*/ 318654 w 783680"/>
                  <a:gd name="connsiteY41" fmla="*/ 1385454 h 1385454"/>
                  <a:gd name="connsiteX42" fmla="*/ 228600 w 783680"/>
                  <a:gd name="connsiteY42" fmla="*/ 1364673 h 1385454"/>
                  <a:gd name="connsiteX43" fmla="*/ 145473 w 783680"/>
                  <a:gd name="connsiteY43" fmla="*/ 1281545 h 1385454"/>
                  <a:gd name="connsiteX44" fmla="*/ 55418 w 783680"/>
                  <a:gd name="connsiteY44" fmla="*/ 1205345 h 1385454"/>
                  <a:gd name="connsiteX45" fmla="*/ 27709 w 783680"/>
                  <a:gd name="connsiteY45" fmla="*/ 1149927 h 1385454"/>
                  <a:gd name="connsiteX46" fmla="*/ 20782 w 783680"/>
                  <a:gd name="connsiteY46" fmla="*/ 1122218 h 1385454"/>
                  <a:gd name="connsiteX47" fmla="*/ 6927 w 783680"/>
                  <a:gd name="connsiteY47" fmla="*/ 1087582 h 1385454"/>
                  <a:gd name="connsiteX48" fmla="*/ 0 w 783680"/>
                  <a:gd name="connsiteY48" fmla="*/ 1066800 h 1385454"/>
                  <a:gd name="connsiteX49" fmla="*/ 13854 w 783680"/>
                  <a:gd name="connsiteY49" fmla="*/ 1011382 h 1385454"/>
                  <a:gd name="connsiteX50" fmla="*/ 27709 w 783680"/>
                  <a:gd name="connsiteY50" fmla="*/ 990600 h 1385454"/>
                  <a:gd name="connsiteX51" fmla="*/ 48491 w 783680"/>
                  <a:gd name="connsiteY51" fmla="*/ 914400 h 1385454"/>
                  <a:gd name="connsiteX52" fmla="*/ 55418 w 783680"/>
                  <a:gd name="connsiteY52" fmla="*/ 886691 h 1385454"/>
                  <a:gd name="connsiteX53" fmla="*/ 55418 w 783680"/>
                  <a:gd name="connsiteY53" fmla="*/ 699654 h 1385454"/>
                  <a:gd name="connsiteX54" fmla="*/ 27709 w 783680"/>
                  <a:gd name="connsiteY54" fmla="*/ 644236 h 1385454"/>
                  <a:gd name="connsiteX55" fmla="*/ 6927 w 783680"/>
                  <a:gd name="connsiteY55" fmla="*/ 574964 h 1385454"/>
                  <a:gd name="connsiteX56" fmla="*/ 13854 w 783680"/>
                  <a:gd name="connsiteY56" fmla="*/ 561109 h 138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83680" h="1385454">
                    <a:moveTo>
                      <a:pt x="13854" y="561109"/>
                    </a:moveTo>
                    <a:lnTo>
                      <a:pt x="13854" y="561109"/>
                    </a:lnTo>
                    <a:cubicBezTo>
                      <a:pt x="19251" y="480159"/>
                      <a:pt x="16988" y="455121"/>
                      <a:pt x="34636" y="381000"/>
                    </a:cubicBezTo>
                    <a:cubicBezTo>
                      <a:pt x="44098" y="341258"/>
                      <a:pt x="60856" y="294668"/>
                      <a:pt x="76200" y="256309"/>
                    </a:cubicBezTo>
                    <a:cubicBezTo>
                      <a:pt x="82731" y="239981"/>
                      <a:pt x="91067" y="224379"/>
                      <a:pt x="96982" y="207818"/>
                    </a:cubicBezTo>
                    <a:cubicBezTo>
                      <a:pt x="103350" y="189988"/>
                      <a:pt x="112657" y="143410"/>
                      <a:pt x="124691" y="124691"/>
                    </a:cubicBezTo>
                    <a:cubicBezTo>
                      <a:pt x="128147" y="119315"/>
                      <a:pt x="205851" y="15832"/>
                      <a:pt x="221673" y="13854"/>
                    </a:cubicBezTo>
                    <a:cubicBezTo>
                      <a:pt x="366479" y="-4246"/>
                      <a:pt x="258481" y="7404"/>
                      <a:pt x="547254" y="0"/>
                    </a:cubicBezTo>
                    <a:cubicBezTo>
                      <a:pt x="616527" y="2309"/>
                      <a:pt x="685881" y="2857"/>
                      <a:pt x="755073" y="6927"/>
                    </a:cubicBezTo>
                    <a:cubicBezTo>
                      <a:pt x="764577" y="7486"/>
                      <a:pt x="781601" y="4407"/>
                      <a:pt x="782782" y="13854"/>
                    </a:cubicBezTo>
                    <a:cubicBezTo>
                      <a:pt x="787116" y="48527"/>
                      <a:pt x="774672" y="83296"/>
                      <a:pt x="768927" y="117764"/>
                    </a:cubicBezTo>
                    <a:cubicBezTo>
                      <a:pt x="767727" y="124966"/>
                      <a:pt x="764006" y="131524"/>
                      <a:pt x="762000" y="138545"/>
                    </a:cubicBezTo>
                    <a:cubicBezTo>
                      <a:pt x="759385" y="147699"/>
                      <a:pt x="759870" y="158030"/>
                      <a:pt x="755073" y="166254"/>
                    </a:cubicBezTo>
                    <a:cubicBezTo>
                      <a:pt x="736888" y="197429"/>
                      <a:pt x="685654" y="256419"/>
                      <a:pt x="658091" y="277091"/>
                    </a:cubicBezTo>
                    <a:cubicBezTo>
                      <a:pt x="648855" y="284018"/>
                      <a:pt x="639840" y="291252"/>
                      <a:pt x="630382" y="297873"/>
                    </a:cubicBezTo>
                    <a:cubicBezTo>
                      <a:pt x="616741" y="307422"/>
                      <a:pt x="602139" y="315591"/>
                      <a:pt x="588818" y="325582"/>
                    </a:cubicBezTo>
                    <a:cubicBezTo>
                      <a:pt x="579582" y="332509"/>
                      <a:pt x="571202" y="340757"/>
                      <a:pt x="561109" y="346364"/>
                    </a:cubicBezTo>
                    <a:cubicBezTo>
                      <a:pt x="550239" y="352403"/>
                      <a:pt x="537343" y="354179"/>
                      <a:pt x="526473" y="360218"/>
                    </a:cubicBezTo>
                    <a:cubicBezTo>
                      <a:pt x="497903" y="376090"/>
                      <a:pt x="496080" y="387258"/>
                      <a:pt x="471054" y="408709"/>
                    </a:cubicBezTo>
                    <a:cubicBezTo>
                      <a:pt x="464733" y="414127"/>
                      <a:pt x="457200" y="417946"/>
                      <a:pt x="450273" y="422564"/>
                    </a:cubicBezTo>
                    <a:cubicBezTo>
                      <a:pt x="434026" y="487547"/>
                      <a:pt x="456804" y="407869"/>
                      <a:pt x="422564" y="484909"/>
                    </a:cubicBezTo>
                    <a:cubicBezTo>
                      <a:pt x="419004" y="492918"/>
                      <a:pt x="409806" y="541770"/>
                      <a:pt x="408709" y="547254"/>
                    </a:cubicBezTo>
                    <a:cubicBezTo>
                      <a:pt x="409159" y="551307"/>
                      <a:pt x="413992" y="620165"/>
                      <a:pt x="422564" y="637309"/>
                    </a:cubicBezTo>
                    <a:cubicBezTo>
                      <a:pt x="430011" y="652202"/>
                      <a:pt x="450273" y="678873"/>
                      <a:pt x="450273" y="678873"/>
                    </a:cubicBezTo>
                    <a:cubicBezTo>
                      <a:pt x="463686" y="719113"/>
                      <a:pt x="448972" y="682953"/>
                      <a:pt x="484909" y="734291"/>
                    </a:cubicBezTo>
                    <a:cubicBezTo>
                      <a:pt x="514507" y="776575"/>
                      <a:pt x="495146" y="760087"/>
                      <a:pt x="526473" y="796636"/>
                    </a:cubicBezTo>
                    <a:cubicBezTo>
                      <a:pt x="532848" y="804074"/>
                      <a:pt x="541240" y="809685"/>
                      <a:pt x="547254" y="817418"/>
                    </a:cubicBezTo>
                    <a:cubicBezTo>
                      <a:pt x="558924" y="832423"/>
                      <a:pt x="581017" y="865888"/>
                      <a:pt x="588818" y="886691"/>
                    </a:cubicBezTo>
                    <a:cubicBezTo>
                      <a:pt x="592161" y="895605"/>
                      <a:pt x="593129" y="905246"/>
                      <a:pt x="595745" y="914400"/>
                    </a:cubicBezTo>
                    <a:cubicBezTo>
                      <a:pt x="597751" y="921421"/>
                      <a:pt x="600364" y="928255"/>
                      <a:pt x="602673" y="935182"/>
                    </a:cubicBezTo>
                    <a:cubicBezTo>
                      <a:pt x="600364" y="955964"/>
                      <a:pt x="599183" y="976902"/>
                      <a:pt x="595745" y="997527"/>
                    </a:cubicBezTo>
                    <a:cubicBezTo>
                      <a:pt x="592009" y="1019940"/>
                      <a:pt x="586228" y="1019379"/>
                      <a:pt x="574964" y="1039091"/>
                    </a:cubicBezTo>
                    <a:cubicBezTo>
                      <a:pt x="569841" y="1048057"/>
                      <a:pt x="565727" y="1057564"/>
                      <a:pt x="561109" y="1066800"/>
                    </a:cubicBezTo>
                    <a:cubicBezTo>
                      <a:pt x="547796" y="1133366"/>
                      <a:pt x="563272" y="1071781"/>
                      <a:pt x="540327" y="1129145"/>
                    </a:cubicBezTo>
                    <a:cubicBezTo>
                      <a:pt x="534903" y="1142705"/>
                      <a:pt x="533719" y="1158029"/>
                      <a:pt x="526473" y="1170709"/>
                    </a:cubicBezTo>
                    <a:cubicBezTo>
                      <a:pt x="515017" y="1190758"/>
                      <a:pt x="498764" y="1207654"/>
                      <a:pt x="484909" y="1226127"/>
                    </a:cubicBezTo>
                    <a:cubicBezTo>
                      <a:pt x="477982" y="1235363"/>
                      <a:pt x="472291" y="1245672"/>
                      <a:pt x="464127" y="1253836"/>
                    </a:cubicBezTo>
                    <a:cubicBezTo>
                      <a:pt x="457200" y="1260763"/>
                      <a:pt x="450871" y="1268346"/>
                      <a:pt x="443345" y="1274618"/>
                    </a:cubicBezTo>
                    <a:cubicBezTo>
                      <a:pt x="436949" y="1279948"/>
                      <a:pt x="428786" y="1282942"/>
                      <a:pt x="422564" y="1288473"/>
                    </a:cubicBezTo>
                    <a:cubicBezTo>
                      <a:pt x="407920" y="1301490"/>
                      <a:pt x="392756" y="1314361"/>
                      <a:pt x="381000" y="1330036"/>
                    </a:cubicBezTo>
                    <a:cubicBezTo>
                      <a:pt x="374073" y="1339272"/>
                      <a:pt x="368847" y="1350075"/>
                      <a:pt x="360218" y="1357745"/>
                    </a:cubicBezTo>
                    <a:cubicBezTo>
                      <a:pt x="347773" y="1368807"/>
                      <a:pt x="318654" y="1385454"/>
                      <a:pt x="318654" y="1385454"/>
                    </a:cubicBezTo>
                    <a:cubicBezTo>
                      <a:pt x="288636" y="1378527"/>
                      <a:pt x="255017" y="1380523"/>
                      <a:pt x="228600" y="1364673"/>
                    </a:cubicBezTo>
                    <a:cubicBezTo>
                      <a:pt x="194998" y="1344512"/>
                      <a:pt x="176073" y="1306025"/>
                      <a:pt x="145473" y="1281545"/>
                    </a:cubicBezTo>
                    <a:cubicBezTo>
                      <a:pt x="68550" y="1220007"/>
                      <a:pt x="97110" y="1247037"/>
                      <a:pt x="55418" y="1205345"/>
                    </a:cubicBezTo>
                    <a:cubicBezTo>
                      <a:pt x="46182" y="1186872"/>
                      <a:pt x="32718" y="1169963"/>
                      <a:pt x="27709" y="1149927"/>
                    </a:cubicBezTo>
                    <a:cubicBezTo>
                      <a:pt x="25400" y="1140691"/>
                      <a:pt x="23793" y="1131250"/>
                      <a:pt x="20782" y="1122218"/>
                    </a:cubicBezTo>
                    <a:cubicBezTo>
                      <a:pt x="16850" y="1110421"/>
                      <a:pt x="11293" y="1099225"/>
                      <a:pt x="6927" y="1087582"/>
                    </a:cubicBezTo>
                    <a:cubicBezTo>
                      <a:pt x="4363" y="1080745"/>
                      <a:pt x="2309" y="1073727"/>
                      <a:pt x="0" y="1066800"/>
                    </a:cubicBezTo>
                    <a:cubicBezTo>
                      <a:pt x="2634" y="1053628"/>
                      <a:pt x="6754" y="1025581"/>
                      <a:pt x="13854" y="1011382"/>
                    </a:cubicBezTo>
                    <a:cubicBezTo>
                      <a:pt x="17577" y="1003935"/>
                      <a:pt x="23091" y="997527"/>
                      <a:pt x="27709" y="990600"/>
                    </a:cubicBezTo>
                    <a:cubicBezTo>
                      <a:pt x="40657" y="951756"/>
                      <a:pt x="32866" y="976897"/>
                      <a:pt x="48491" y="914400"/>
                    </a:cubicBezTo>
                    <a:lnTo>
                      <a:pt x="55418" y="886691"/>
                    </a:lnTo>
                    <a:cubicBezTo>
                      <a:pt x="63219" y="793074"/>
                      <a:pt x="66702" y="801215"/>
                      <a:pt x="55418" y="699654"/>
                    </a:cubicBezTo>
                    <a:cubicBezTo>
                      <a:pt x="53059" y="678419"/>
                      <a:pt x="35973" y="662417"/>
                      <a:pt x="27709" y="644236"/>
                    </a:cubicBezTo>
                    <a:cubicBezTo>
                      <a:pt x="18337" y="623619"/>
                      <a:pt x="12510" y="597298"/>
                      <a:pt x="6927" y="574964"/>
                    </a:cubicBezTo>
                    <a:cubicBezTo>
                      <a:pt x="14504" y="499192"/>
                      <a:pt x="12700" y="563418"/>
                      <a:pt x="13854" y="5611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2024814" y="6002223"/>
                <a:ext cx="2456232" cy="418689"/>
              </a:xfrm>
              <a:custGeom>
                <a:avLst/>
                <a:gdLst>
                  <a:gd name="connsiteX0" fmla="*/ 93560 w 2456232"/>
                  <a:gd name="connsiteY0" fmla="*/ 106961 h 418689"/>
                  <a:gd name="connsiteX1" fmla="*/ 93560 w 2456232"/>
                  <a:gd name="connsiteY1" fmla="*/ 106961 h 418689"/>
                  <a:gd name="connsiteX2" fmla="*/ 273669 w 2456232"/>
                  <a:gd name="connsiteY2" fmla="*/ 93107 h 418689"/>
                  <a:gd name="connsiteX3" fmla="*/ 772432 w 2456232"/>
                  <a:gd name="connsiteY3" fmla="*/ 79252 h 418689"/>
                  <a:gd name="connsiteX4" fmla="*/ 1084160 w 2456232"/>
                  <a:gd name="connsiteY4" fmla="*/ 65398 h 418689"/>
                  <a:gd name="connsiteX5" fmla="*/ 1125723 w 2456232"/>
                  <a:gd name="connsiteY5" fmla="*/ 58470 h 418689"/>
                  <a:gd name="connsiteX6" fmla="*/ 1201923 w 2456232"/>
                  <a:gd name="connsiteY6" fmla="*/ 51543 h 418689"/>
                  <a:gd name="connsiteX7" fmla="*/ 1527505 w 2456232"/>
                  <a:gd name="connsiteY7" fmla="*/ 23834 h 418689"/>
                  <a:gd name="connsiteX8" fmla="*/ 2060905 w 2456232"/>
                  <a:gd name="connsiteY8" fmla="*/ 9979 h 418689"/>
                  <a:gd name="connsiteX9" fmla="*/ 2303360 w 2456232"/>
                  <a:gd name="connsiteY9" fmla="*/ 9979 h 418689"/>
                  <a:gd name="connsiteX10" fmla="*/ 2344923 w 2456232"/>
                  <a:gd name="connsiteY10" fmla="*/ 51543 h 418689"/>
                  <a:gd name="connsiteX11" fmla="*/ 2365705 w 2456232"/>
                  <a:gd name="connsiteY11" fmla="*/ 65398 h 418689"/>
                  <a:gd name="connsiteX12" fmla="*/ 2400341 w 2456232"/>
                  <a:gd name="connsiteY12" fmla="*/ 86179 h 418689"/>
                  <a:gd name="connsiteX13" fmla="*/ 2441905 w 2456232"/>
                  <a:gd name="connsiteY13" fmla="*/ 120816 h 418689"/>
                  <a:gd name="connsiteX14" fmla="*/ 2441905 w 2456232"/>
                  <a:gd name="connsiteY14" fmla="*/ 224725 h 418689"/>
                  <a:gd name="connsiteX15" fmla="*/ 2414196 w 2456232"/>
                  <a:gd name="connsiteY15" fmla="*/ 293998 h 418689"/>
                  <a:gd name="connsiteX16" fmla="*/ 2386487 w 2456232"/>
                  <a:gd name="connsiteY16" fmla="*/ 335561 h 418689"/>
                  <a:gd name="connsiteX17" fmla="*/ 2365705 w 2456232"/>
                  <a:gd name="connsiteY17" fmla="*/ 342489 h 418689"/>
                  <a:gd name="connsiteX18" fmla="*/ 2344923 w 2456232"/>
                  <a:gd name="connsiteY18" fmla="*/ 356343 h 418689"/>
                  <a:gd name="connsiteX19" fmla="*/ 2060905 w 2456232"/>
                  <a:gd name="connsiteY19" fmla="*/ 390979 h 418689"/>
                  <a:gd name="connsiteX20" fmla="*/ 1922360 w 2456232"/>
                  <a:gd name="connsiteY20" fmla="*/ 397907 h 418689"/>
                  <a:gd name="connsiteX21" fmla="*/ 1769960 w 2456232"/>
                  <a:gd name="connsiteY21" fmla="*/ 411761 h 418689"/>
                  <a:gd name="connsiteX22" fmla="*/ 1672978 w 2456232"/>
                  <a:gd name="connsiteY22" fmla="*/ 418689 h 418689"/>
                  <a:gd name="connsiteX23" fmla="*/ 1444378 w 2456232"/>
                  <a:gd name="connsiteY23" fmla="*/ 411761 h 418689"/>
                  <a:gd name="connsiteX24" fmla="*/ 1333541 w 2456232"/>
                  <a:gd name="connsiteY24" fmla="*/ 390979 h 418689"/>
                  <a:gd name="connsiteX25" fmla="*/ 1264269 w 2456232"/>
                  <a:gd name="connsiteY25" fmla="*/ 384052 h 418689"/>
                  <a:gd name="connsiteX26" fmla="*/ 1118796 w 2456232"/>
                  <a:gd name="connsiteY26" fmla="*/ 377125 h 418689"/>
                  <a:gd name="connsiteX27" fmla="*/ 1028741 w 2456232"/>
                  <a:gd name="connsiteY27" fmla="*/ 370198 h 418689"/>
                  <a:gd name="connsiteX28" fmla="*/ 910978 w 2456232"/>
                  <a:gd name="connsiteY28" fmla="*/ 363270 h 418689"/>
                  <a:gd name="connsiteX29" fmla="*/ 841705 w 2456232"/>
                  <a:gd name="connsiteY29" fmla="*/ 349416 h 418689"/>
                  <a:gd name="connsiteX30" fmla="*/ 717014 w 2456232"/>
                  <a:gd name="connsiteY30" fmla="*/ 342489 h 418689"/>
                  <a:gd name="connsiteX31" fmla="*/ 495341 w 2456232"/>
                  <a:gd name="connsiteY31" fmla="*/ 335561 h 418689"/>
                  <a:gd name="connsiteX32" fmla="*/ 446850 w 2456232"/>
                  <a:gd name="connsiteY32" fmla="*/ 342489 h 418689"/>
                  <a:gd name="connsiteX33" fmla="*/ 412214 w 2456232"/>
                  <a:gd name="connsiteY33" fmla="*/ 349416 h 418689"/>
                  <a:gd name="connsiteX34" fmla="*/ 329087 w 2456232"/>
                  <a:gd name="connsiteY34" fmla="*/ 356343 h 418689"/>
                  <a:gd name="connsiteX35" fmla="*/ 107414 w 2456232"/>
                  <a:gd name="connsiteY35" fmla="*/ 349416 h 418689"/>
                  <a:gd name="connsiteX36" fmla="*/ 79705 w 2456232"/>
                  <a:gd name="connsiteY36" fmla="*/ 328634 h 418689"/>
                  <a:gd name="connsiteX37" fmla="*/ 45069 w 2456232"/>
                  <a:gd name="connsiteY37" fmla="*/ 321707 h 418689"/>
                  <a:gd name="connsiteX38" fmla="*/ 45069 w 2456232"/>
                  <a:gd name="connsiteY38" fmla="*/ 134670 h 418689"/>
                  <a:gd name="connsiteX39" fmla="*/ 72778 w 2456232"/>
                  <a:gd name="connsiteY39" fmla="*/ 127743 h 418689"/>
                  <a:gd name="connsiteX40" fmla="*/ 93560 w 2456232"/>
                  <a:gd name="connsiteY40" fmla="*/ 106961 h 41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56232" h="418689">
                    <a:moveTo>
                      <a:pt x="93560" y="106961"/>
                    </a:moveTo>
                    <a:lnTo>
                      <a:pt x="93560" y="106961"/>
                    </a:lnTo>
                    <a:lnTo>
                      <a:pt x="273669" y="93107"/>
                    </a:lnTo>
                    <a:cubicBezTo>
                      <a:pt x="455195" y="83553"/>
                      <a:pt x="575329" y="83358"/>
                      <a:pt x="772432" y="79252"/>
                    </a:cubicBezTo>
                    <a:cubicBezTo>
                      <a:pt x="969521" y="61336"/>
                      <a:pt x="691739" y="85020"/>
                      <a:pt x="1084160" y="65398"/>
                    </a:cubicBezTo>
                    <a:cubicBezTo>
                      <a:pt x="1098188" y="64697"/>
                      <a:pt x="1111774" y="60111"/>
                      <a:pt x="1125723" y="58470"/>
                    </a:cubicBezTo>
                    <a:cubicBezTo>
                      <a:pt x="1151053" y="55490"/>
                      <a:pt x="1176523" y="53852"/>
                      <a:pt x="1201923" y="51543"/>
                    </a:cubicBezTo>
                    <a:cubicBezTo>
                      <a:pt x="1366390" y="10426"/>
                      <a:pt x="1248283" y="33631"/>
                      <a:pt x="1527505" y="23834"/>
                    </a:cubicBezTo>
                    <a:cubicBezTo>
                      <a:pt x="1978085" y="8025"/>
                      <a:pt x="1201206" y="25612"/>
                      <a:pt x="2060905" y="9979"/>
                    </a:cubicBezTo>
                    <a:cubicBezTo>
                      <a:pt x="2140226" y="2768"/>
                      <a:pt x="2224965" y="-8313"/>
                      <a:pt x="2303360" y="9979"/>
                    </a:cubicBezTo>
                    <a:cubicBezTo>
                      <a:pt x="2322441" y="14431"/>
                      <a:pt x="2328621" y="40674"/>
                      <a:pt x="2344923" y="51543"/>
                    </a:cubicBezTo>
                    <a:cubicBezTo>
                      <a:pt x="2351850" y="56161"/>
                      <a:pt x="2358645" y="60985"/>
                      <a:pt x="2365705" y="65398"/>
                    </a:cubicBezTo>
                    <a:cubicBezTo>
                      <a:pt x="2377122" y="72534"/>
                      <a:pt x="2389570" y="78101"/>
                      <a:pt x="2400341" y="86179"/>
                    </a:cubicBezTo>
                    <a:cubicBezTo>
                      <a:pt x="2507045" y="166206"/>
                      <a:pt x="2344955" y="56181"/>
                      <a:pt x="2441905" y="120816"/>
                    </a:cubicBezTo>
                    <a:cubicBezTo>
                      <a:pt x="2461195" y="178683"/>
                      <a:pt x="2460820" y="153797"/>
                      <a:pt x="2441905" y="224725"/>
                    </a:cubicBezTo>
                    <a:cubicBezTo>
                      <a:pt x="2435562" y="248512"/>
                      <a:pt x="2426960" y="272724"/>
                      <a:pt x="2414196" y="293998"/>
                    </a:cubicBezTo>
                    <a:cubicBezTo>
                      <a:pt x="2405629" y="308276"/>
                      <a:pt x="2402283" y="330295"/>
                      <a:pt x="2386487" y="335561"/>
                    </a:cubicBezTo>
                    <a:cubicBezTo>
                      <a:pt x="2379560" y="337870"/>
                      <a:pt x="2372236" y="339223"/>
                      <a:pt x="2365705" y="342489"/>
                    </a:cubicBezTo>
                    <a:cubicBezTo>
                      <a:pt x="2358258" y="346212"/>
                      <a:pt x="2352945" y="354115"/>
                      <a:pt x="2344923" y="356343"/>
                    </a:cubicBezTo>
                    <a:cubicBezTo>
                      <a:pt x="2252291" y="382074"/>
                      <a:pt x="2156199" y="385685"/>
                      <a:pt x="2060905" y="390979"/>
                    </a:cubicBezTo>
                    <a:cubicBezTo>
                      <a:pt x="2014737" y="393544"/>
                      <a:pt x="1968482" y="394613"/>
                      <a:pt x="1922360" y="397907"/>
                    </a:cubicBezTo>
                    <a:cubicBezTo>
                      <a:pt x="1871480" y="401541"/>
                      <a:pt x="1820840" y="408126"/>
                      <a:pt x="1769960" y="411761"/>
                    </a:cubicBezTo>
                    <a:lnTo>
                      <a:pt x="1672978" y="418689"/>
                    </a:lnTo>
                    <a:lnTo>
                      <a:pt x="1444378" y="411761"/>
                    </a:lnTo>
                    <a:cubicBezTo>
                      <a:pt x="1331930" y="406406"/>
                      <a:pt x="1428984" y="407822"/>
                      <a:pt x="1333541" y="390979"/>
                    </a:cubicBezTo>
                    <a:cubicBezTo>
                      <a:pt x="1310688" y="386946"/>
                      <a:pt x="1287427" y="385546"/>
                      <a:pt x="1264269" y="384052"/>
                    </a:cubicBezTo>
                    <a:cubicBezTo>
                      <a:pt x="1215824" y="380927"/>
                      <a:pt x="1167258" y="379976"/>
                      <a:pt x="1118796" y="377125"/>
                    </a:cubicBezTo>
                    <a:cubicBezTo>
                      <a:pt x="1088741" y="375357"/>
                      <a:pt x="1058781" y="372201"/>
                      <a:pt x="1028741" y="370198"/>
                    </a:cubicBezTo>
                    <a:lnTo>
                      <a:pt x="910978" y="363270"/>
                    </a:lnTo>
                    <a:cubicBezTo>
                      <a:pt x="886912" y="357254"/>
                      <a:pt x="867183" y="351539"/>
                      <a:pt x="841705" y="349416"/>
                    </a:cubicBezTo>
                    <a:cubicBezTo>
                      <a:pt x="800221" y="345959"/>
                      <a:pt x="758578" y="344798"/>
                      <a:pt x="717014" y="342489"/>
                    </a:cubicBezTo>
                    <a:cubicBezTo>
                      <a:pt x="578823" y="322747"/>
                      <a:pt x="652637" y="326823"/>
                      <a:pt x="495341" y="335561"/>
                    </a:cubicBezTo>
                    <a:cubicBezTo>
                      <a:pt x="479177" y="337870"/>
                      <a:pt x="462956" y="339805"/>
                      <a:pt x="446850" y="342489"/>
                    </a:cubicBezTo>
                    <a:cubicBezTo>
                      <a:pt x="435236" y="344425"/>
                      <a:pt x="423907" y="348040"/>
                      <a:pt x="412214" y="349416"/>
                    </a:cubicBezTo>
                    <a:cubicBezTo>
                      <a:pt x="384599" y="352665"/>
                      <a:pt x="356796" y="354034"/>
                      <a:pt x="329087" y="356343"/>
                    </a:cubicBezTo>
                    <a:cubicBezTo>
                      <a:pt x="255196" y="354034"/>
                      <a:pt x="180889" y="357580"/>
                      <a:pt x="107414" y="349416"/>
                    </a:cubicBezTo>
                    <a:cubicBezTo>
                      <a:pt x="95939" y="348141"/>
                      <a:pt x="90255" y="333323"/>
                      <a:pt x="79705" y="328634"/>
                    </a:cubicBezTo>
                    <a:cubicBezTo>
                      <a:pt x="68946" y="323852"/>
                      <a:pt x="56614" y="324016"/>
                      <a:pt x="45069" y="321707"/>
                    </a:cubicBezTo>
                    <a:cubicBezTo>
                      <a:pt x="21658" y="274887"/>
                      <a:pt x="-43429" y="156794"/>
                      <a:pt x="45069" y="134670"/>
                    </a:cubicBezTo>
                    <a:lnTo>
                      <a:pt x="72778" y="127743"/>
                    </a:lnTo>
                    <a:cubicBezTo>
                      <a:pt x="95481" y="112608"/>
                      <a:pt x="93560" y="105564"/>
                      <a:pt x="93560" y="10696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2645407" y="4727821"/>
                <a:ext cx="1422114" cy="1289988"/>
                <a:chOff x="5951088" y="4340564"/>
                <a:chExt cx="1422114" cy="1289988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7286462" y="5547386"/>
                  <a:ext cx="86740" cy="831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直接连接符 58"/>
                <p:cNvCxnSpPr>
                  <a:stCxn id="60" idx="5"/>
                  <a:endCxn id="58" idx="1"/>
                </p:cNvCxnSpPr>
                <p:nvPr/>
              </p:nvCxnSpPr>
              <p:spPr>
                <a:xfrm>
                  <a:off x="6025125" y="4411551"/>
                  <a:ext cx="1274040" cy="1148014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椭圆 59"/>
                <p:cNvSpPr/>
                <p:nvPr/>
              </p:nvSpPr>
              <p:spPr>
                <a:xfrm>
                  <a:off x="5951088" y="4340564"/>
                  <a:ext cx="86740" cy="83166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椭圆 60"/>
              <p:cNvSpPr/>
              <p:nvPr/>
            </p:nvSpPr>
            <p:spPr>
              <a:xfrm>
                <a:off x="2168805" y="6009404"/>
                <a:ext cx="86740" cy="8316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614567" y="4941928"/>
                <a:ext cx="2792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anose="02020603050405020304" pitchFamily="18" charset="0"/>
                    <a:ea typeface="华文细黑" panose="02010600040101010101" pitchFamily="2" charset="-122"/>
                    <a:cs typeface="Times New Roman" panose="02020603050405020304" pitchFamily="18" charset="0"/>
                  </a:rPr>
                  <a:t>Ⅰ</a:t>
                </a:r>
                <a:endParaRPr lang="en-US" sz="2200" dirty="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3109899" y="6335891"/>
              <a:ext cx="3674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Ⅱ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右箭头 63"/>
          <p:cNvSpPr/>
          <p:nvPr/>
        </p:nvSpPr>
        <p:spPr bwMode="auto">
          <a:xfrm rot="9121812">
            <a:off x="4341540" y="5115198"/>
            <a:ext cx="500066" cy="202788"/>
          </a:xfrm>
          <a:prstGeom prst="rightArrow">
            <a:avLst/>
          </a:prstGeom>
          <a:noFill/>
          <a:ln w="28575" cap="flat" cmpd="sng" algn="ctr">
            <a:solidFill>
              <a:srgbClr val="950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65" name="右箭头 64"/>
          <p:cNvSpPr/>
          <p:nvPr/>
        </p:nvSpPr>
        <p:spPr bwMode="auto">
          <a:xfrm rot="20005273">
            <a:off x="7217623" y="3765007"/>
            <a:ext cx="500066" cy="202788"/>
          </a:xfrm>
          <a:prstGeom prst="rightArrow">
            <a:avLst/>
          </a:prstGeom>
          <a:noFill/>
          <a:ln w="28575" cap="flat" cmpd="sng" algn="ctr">
            <a:solidFill>
              <a:srgbClr val="950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66" name="右箭头 65"/>
          <p:cNvSpPr/>
          <p:nvPr/>
        </p:nvSpPr>
        <p:spPr bwMode="auto">
          <a:xfrm rot="2020539">
            <a:off x="7410546" y="5134103"/>
            <a:ext cx="500066" cy="202788"/>
          </a:xfrm>
          <a:prstGeom prst="rightArrow">
            <a:avLst/>
          </a:prstGeom>
          <a:noFill/>
          <a:ln w="28575" cap="flat" cmpd="sng" algn="ctr">
            <a:solidFill>
              <a:srgbClr val="950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8008649" y="2360990"/>
            <a:ext cx="3007860" cy="2093532"/>
            <a:chOff x="8008649" y="2360990"/>
            <a:chExt cx="3007860" cy="2093532"/>
          </a:xfrm>
        </p:grpSpPr>
        <p:sp>
          <p:nvSpPr>
            <p:cNvPr id="68" name="椭圆 67"/>
            <p:cNvSpPr/>
            <p:nvPr/>
          </p:nvSpPr>
          <p:spPr>
            <a:xfrm>
              <a:off x="8527862" y="3801476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9302830" y="2561109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0711204" y="3678776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340139" y="4023635"/>
              <a:ext cx="2792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Ⅰ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8523441" y="3765123"/>
              <a:ext cx="2432915" cy="418689"/>
            </a:xfrm>
            <a:custGeom>
              <a:avLst/>
              <a:gdLst>
                <a:gd name="connsiteX0" fmla="*/ 93560 w 2456232"/>
                <a:gd name="connsiteY0" fmla="*/ 106961 h 418689"/>
                <a:gd name="connsiteX1" fmla="*/ 93560 w 2456232"/>
                <a:gd name="connsiteY1" fmla="*/ 106961 h 418689"/>
                <a:gd name="connsiteX2" fmla="*/ 273669 w 2456232"/>
                <a:gd name="connsiteY2" fmla="*/ 93107 h 418689"/>
                <a:gd name="connsiteX3" fmla="*/ 772432 w 2456232"/>
                <a:gd name="connsiteY3" fmla="*/ 79252 h 418689"/>
                <a:gd name="connsiteX4" fmla="*/ 1084160 w 2456232"/>
                <a:gd name="connsiteY4" fmla="*/ 65398 h 418689"/>
                <a:gd name="connsiteX5" fmla="*/ 1125723 w 2456232"/>
                <a:gd name="connsiteY5" fmla="*/ 58470 h 418689"/>
                <a:gd name="connsiteX6" fmla="*/ 1201923 w 2456232"/>
                <a:gd name="connsiteY6" fmla="*/ 51543 h 418689"/>
                <a:gd name="connsiteX7" fmla="*/ 1527505 w 2456232"/>
                <a:gd name="connsiteY7" fmla="*/ 23834 h 418689"/>
                <a:gd name="connsiteX8" fmla="*/ 2060905 w 2456232"/>
                <a:gd name="connsiteY8" fmla="*/ 9979 h 418689"/>
                <a:gd name="connsiteX9" fmla="*/ 2303360 w 2456232"/>
                <a:gd name="connsiteY9" fmla="*/ 9979 h 418689"/>
                <a:gd name="connsiteX10" fmla="*/ 2344923 w 2456232"/>
                <a:gd name="connsiteY10" fmla="*/ 51543 h 418689"/>
                <a:gd name="connsiteX11" fmla="*/ 2365705 w 2456232"/>
                <a:gd name="connsiteY11" fmla="*/ 65398 h 418689"/>
                <a:gd name="connsiteX12" fmla="*/ 2400341 w 2456232"/>
                <a:gd name="connsiteY12" fmla="*/ 86179 h 418689"/>
                <a:gd name="connsiteX13" fmla="*/ 2441905 w 2456232"/>
                <a:gd name="connsiteY13" fmla="*/ 120816 h 418689"/>
                <a:gd name="connsiteX14" fmla="*/ 2441905 w 2456232"/>
                <a:gd name="connsiteY14" fmla="*/ 224725 h 418689"/>
                <a:gd name="connsiteX15" fmla="*/ 2414196 w 2456232"/>
                <a:gd name="connsiteY15" fmla="*/ 293998 h 418689"/>
                <a:gd name="connsiteX16" fmla="*/ 2386487 w 2456232"/>
                <a:gd name="connsiteY16" fmla="*/ 335561 h 418689"/>
                <a:gd name="connsiteX17" fmla="*/ 2365705 w 2456232"/>
                <a:gd name="connsiteY17" fmla="*/ 342489 h 418689"/>
                <a:gd name="connsiteX18" fmla="*/ 2344923 w 2456232"/>
                <a:gd name="connsiteY18" fmla="*/ 356343 h 418689"/>
                <a:gd name="connsiteX19" fmla="*/ 2060905 w 2456232"/>
                <a:gd name="connsiteY19" fmla="*/ 390979 h 418689"/>
                <a:gd name="connsiteX20" fmla="*/ 1922360 w 2456232"/>
                <a:gd name="connsiteY20" fmla="*/ 397907 h 418689"/>
                <a:gd name="connsiteX21" fmla="*/ 1769960 w 2456232"/>
                <a:gd name="connsiteY21" fmla="*/ 411761 h 418689"/>
                <a:gd name="connsiteX22" fmla="*/ 1672978 w 2456232"/>
                <a:gd name="connsiteY22" fmla="*/ 418689 h 418689"/>
                <a:gd name="connsiteX23" fmla="*/ 1444378 w 2456232"/>
                <a:gd name="connsiteY23" fmla="*/ 411761 h 418689"/>
                <a:gd name="connsiteX24" fmla="*/ 1333541 w 2456232"/>
                <a:gd name="connsiteY24" fmla="*/ 390979 h 418689"/>
                <a:gd name="connsiteX25" fmla="*/ 1264269 w 2456232"/>
                <a:gd name="connsiteY25" fmla="*/ 384052 h 418689"/>
                <a:gd name="connsiteX26" fmla="*/ 1118796 w 2456232"/>
                <a:gd name="connsiteY26" fmla="*/ 377125 h 418689"/>
                <a:gd name="connsiteX27" fmla="*/ 1028741 w 2456232"/>
                <a:gd name="connsiteY27" fmla="*/ 370198 h 418689"/>
                <a:gd name="connsiteX28" fmla="*/ 910978 w 2456232"/>
                <a:gd name="connsiteY28" fmla="*/ 363270 h 418689"/>
                <a:gd name="connsiteX29" fmla="*/ 841705 w 2456232"/>
                <a:gd name="connsiteY29" fmla="*/ 349416 h 418689"/>
                <a:gd name="connsiteX30" fmla="*/ 717014 w 2456232"/>
                <a:gd name="connsiteY30" fmla="*/ 342489 h 418689"/>
                <a:gd name="connsiteX31" fmla="*/ 495341 w 2456232"/>
                <a:gd name="connsiteY31" fmla="*/ 335561 h 418689"/>
                <a:gd name="connsiteX32" fmla="*/ 446850 w 2456232"/>
                <a:gd name="connsiteY32" fmla="*/ 342489 h 418689"/>
                <a:gd name="connsiteX33" fmla="*/ 412214 w 2456232"/>
                <a:gd name="connsiteY33" fmla="*/ 349416 h 418689"/>
                <a:gd name="connsiteX34" fmla="*/ 329087 w 2456232"/>
                <a:gd name="connsiteY34" fmla="*/ 356343 h 418689"/>
                <a:gd name="connsiteX35" fmla="*/ 107414 w 2456232"/>
                <a:gd name="connsiteY35" fmla="*/ 349416 h 418689"/>
                <a:gd name="connsiteX36" fmla="*/ 79705 w 2456232"/>
                <a:gd name="connsiteY36" fmla="*/ 328634 h 418689"/>
                <a:gd name="connsiteX37" fmla="*/ 45069 w 2456232"/>
                <a:gd name="connsiteY37" fmla="*/ 321707 h 418689"/>
                <a:gd name="connsiteX38" fmla="*/ 45069 w 2456232"/>
                <a:gd name="connsiteY38" fmla="*/ 134670 h 418689"/>
                <a:gd name="connsiteX39" fmla="*/ 72778 w 2456232"/>
                <a:gd name="connsiteY39" fmla="*/ 127743 h 418689"/>
                <a:gd name="connsiteX40" fmla="*/ 93560 w 2456232"/>
                <a:gd name="connsiteY40" fmla="*/ 106961 h 41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6232" h="418689">
                  <a:moveTo>
                    <a:pt x="93560" y="106961"/>
                  </a:moveTo>
                  <a:lnTo>
                    <a:pt x="93560" y="106961"/>
                  </a:lnTo>
                  <a:lnTo>
                    <a:pt x="273669" y="93107"/>
                  </a:lnTo>
                  <a:cubicBezTo>
                    <a:pt x="455195" y="83553"/>
                    <a:pt x="575329" y="83358"/>
                    <a:pt x="772432" y="79252"/>
                  </a:cubicBezTo>
                  <a:cubicBezTo>
                    <a:pt x="969521" y="61336"/>
                    <a:pt x="691739" y="85020"/>
                    <a:pt x="1084160" y="65398"/>
                  </a:cubicBezTo>
                  <a:cubicBezTo>
                    <a:pt x="1098188" y="64697"/>
                    <a:pt x="1111774" y="60111"/>
                    <a:pt x="1125723" y="58470"/>
                  </a:cubicBezTo>
                  <a:cubicBezTo>
                    <a:pt x="1151053" y="55490"/>
                    <a:pt x="1176523" y="53852"/>
                    <a:pt x="1201923" y="51543"/>
                  </a:cubicBezTo>
                  <a:cubicBezTo>
                    <a:pt x="1366390" y="10426"/>
                    <a:pt x="1248283" y="33631"/>
                    <a:pt x="1527505" y="23834"/>
                  </a:cubicBezTo>
                  <a:cubicBezTo>
                    <a:pt x="1978085" y="8025"/>
                    <a:pt x="1201206" y="25612"/>
                    <a:pt x="2060905" y="9979"/>
                  </a:cubicBezTo>
                  <a:cubicBezTo>
                    <a:pt x="2140226" y="2768"/>
                    <a:pt x="2224965" y="-8313"/>
                    <a:pt x="2303360" y="9979"/>
                  </a:cubicBezTo>
                  <a:cubicBezTo>
                    <a:pt x="2322441" y="14431"/>
                    <a:pt x="2328621" y="40674"/>
                    <a:pt x="2344923" y="51543"/>
                  </a:cubicBezTo>
                  <a:cubicBezTo>
                    <a:pt x="2351850" y="56161"/>
                    <a:pt x="2358645" y="60985"/>
                    <a:pt x="2365705" y="65398"/>
                  </a:cubicBezTo>
                  <a:cubicBezTo>
                    <a:pt x="2377122" y="72534"/>
                    <a:pt x="2389570" y="78101"/>
                    <a:pt x="2400341" y="86179"/>
                  </a:cubicBezTo>
                  <a:cubicBezTo>
                    <a:pt x="2507045" y="166206"/>
                    <a:pt x="2344955" y="56181"/>
                    <a:pt x="2441905" y="120816"/>
                  </a:cubicBezTo>
                  <a:cubicBezTo>
                    <a:pt x="2461195" y="178683"/>
                    <a:pt x="2460820" y="153797"/>
                    <a:pt x="2441905" y="224725"/>
                  </a:cubicBezTo>
                  <a:cubicBezTo>
                    <a:pt x="2435562" y="248512"/>
                    <a:pt x="2426960" y="272724"/>
                    <a:pt x="2414196" y="293998"/>
                  </a:cubicBezTo>
                  <a:cubicBezTo>
                    <a:pt x="2405629" y="308276"/>
                    <a:pt x="2402283" y="330295"/>
                    <a:pt x="2386487" y="335561"/>
                  </a:cubicBezTo>
                  <a:cubicBezTo>
                    <a:pt x="2379560" y="337870"/>
                    <a:pt x="2372236" y="339223"/>
                    <a:pt x="2365705" y="342489"/>
                  </a:cubicBezTo>
                  <a:cubicBezTo>
                    <a:pt x="2358258" y="346212"/>
                    <a:pt x="2352945" y="354115"/>
                    <a:pt x="2344923" y="356343"/>
                  </a:cubicBezTo>
                  <a:cubicBezTo>
                    <a:pt x="2252291" y="382074"/>
                    <a:pt x="2156199" y="385685"/>
                    <a:pt x="2060905" y="390979"/>
                  </a:cubicBezTo>
                  <a:cubicBezTo>
                    <a:pt x="2014737" y="393544"/>
                    <a:pt x="1968482" y="394613"/>
                    <a:pt x="1922360" y="397907"/>
                  </a:cubicBezTo>
                  <a:cubicBezTo>
                    <a:pt x="1871480" y="401541"/>
                    <a:pt x="1820840" y="408126"/>
                    <a:pt x="1769960" y="411761"/>
                  </a:cubicBezTo>
                  <a:lnTo>
                    <a:pt x="1672978" y="418689"/>
                  </a:lnTo>
                  <a:lnTo>
                    <a:pt x="1444378" y="411761"/>
                  </a:lnTo>
                  <a:cubicBezTo>
                    <a:pt x="1331930" y="406406"/>
                    <a:pt x="1428984" y="407822"/>
                    <a:pt x="1333541" y="390979"/>
                  </a:cubicBezTo>
                  <a:cubicBezTo>
                    <a:pt x="1310688" y="386946"/>
                    <a:pt x="1287427" y="385546"/>
                    <a:pt x="1264269" y="384052"/>
                  </a:cubicBezTo>
                  <a:cubicBezTo>
                    <a:pt x="1215824" y="380927"/>
                    <a:pt x="1167258" y="379976"/>
                    <a:pt x="1118796" y="377125"/>
                  </a:cubicBezTo>
                  <a:cubicBezTo>
                    <a:pt x="1088741" y="375357"/>
                    <a:pt x="1058781" y="372201"/>
                    <a:pt x="1028741" y="370198"/>
                  </a:cubicBezTo>
                  <a:lnTo>
                    <a:pt x="910978" y="363270"/>
                  </a:lnTo>
                  <a:cubicBezTo>
                    <a:pt x="886912" y="357254"/>
                    <a:pt x="867183" y="351539"/>
                    <a:pt x="841705" y="349416"/>
                  </a:cubicBezTo>
                  <a:cubicBezTo>
                    <a:pt x="800221" y="345959"/>
                    <a:pt x="758578" y="344798"/>
                    <a:pt x="717014" y="342489"/>
                  </a:cubicBezTo>
                  <a:cubicBezTo>
                    <a:pt x="578823" y="322747"/>
                    <a:pt x="652637" y="326823"/>
                    <a:pt x="495341" y="335561"/>
                  </a:cubicBezTo>
                  <a:cubicBezTo>
                    <a:pt x="479177" y="337870"/>
                    <a:pt x="462956" y="339805"/>
                    <a:pt x="446850" y="342489"/>
                  </a:cubicBezTo>
                  <a:cubicBezTo>
                    <a:pt x="435236" y="344425"/>
                    <a:pt x="423907" y="348040"/>
                    <a:pt x="412214" y="349416"/>
                  </a:cubicBezTo>
                  <a:cubicBezTo>
                    <a:pt x="384599" y="352665"/>
                    <a:pt x="356796" y="354034"/>
                    <a:pt x="329087" y="356343"/>
                  </a:cubicBezTo>
                  <a:cubicBezTo>
                    <a:pt x="255196" y="354034"/>
                    <a:pt x="180889" y="357580"/>
                    <a:pt x="107414" y="349416"/>
                  </a:cubicBezTo>
                  <a:cubicBezTo>
                    <a:pt x="95939" y="348141"/>
                    <a:pt x="90255" y="333323"/>
                    <a:pt x="79705" y="328634"/>
                  </a:cubicBezTo>
                  <a:cubicBezTo>
                    <a:pt x="68946" y="323852"/>
                    <a:pt x="56614" y="324016"/>
                    <a:pt x="45069" y="321707"/>
                  </a:cubicBezTo>
                  <a:cubicBezTo>
                    <a:pt x="21658" y="274887"/>
                    <a:pt x="-43429" y="156794"/>
                    <a:pt x="45069" y="134670"/>
                  </a:cubicBezTo>
                  <a:lnTo>
                    <a:pt x="72778" y="127743"/>
                  </a:lnTo>
                  <a:cubicBezTo>
                    <a:pt x="95481" y="112608"/>
                    <a:pt x="93560" y="105564"/>
                    <a:pt x="93560" y="10696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9369314" y="2360990"/>
              <a:ext cx="1647195" cy="1318049"/>
            </a:xfrm>
            <a:custGeom>
              <a:avLst/>
              <a:gdLst>
                <a:gd name="connsiteX0" fmla="*/ 0 w 1854200"/>
                <a:gd name="connsiteY0" fmla="*/ 237925 h 1548158"/>
                <a:gd name="connsiteX1" fmla="*/ 0 w 1854200"/>
                <a:gd name="connsiteY1" fmla="*/ 237925 h 1548158"/>
                <a:gd name="connsiteX2" fmla="*/ 59266 w 1854200"/>
                <a:gd name="connsiteY2" fmla="*/ 297192 h 1548158"/>
                <a:gd name="connsiteX3" fmla="*/ 76200 w 1854200"/>
                <a:gd name="connsiteY3" fmla="*/ 322592 h 1548158"/>
                <a:gd name="connsiteX4" fmla="*/ 127000 w 1854200"/>
                <a:gd name="connsiteY4" fmla="*/ 364925 h 1548158"/>
                <a:gd name="connsiteX5" fmla="*/ 160866 w 1854200"/>
                <a:gd name="connsiteY5" fmla="*/ 398792 h 1548158"/>
                <a:gd name="connsiteX6" fmla="*/ 203200 w 1854200"/>
                <a:gd name="connsiteY6" fmla="*/ 432658 h 1548158"/>
                <a:gd name="connsiteX7" fmla="*/ 287866 w 1854200"/>
                <a:gd name="connsiteY7" fmla="*/ 508858 h 1548158"/>
                <a:gd name="connsiteX8" fmla="*/ 397933 w 1854200"/>
                <a:gd name="connsiteY8" fmla="*/ 585058 h 1548158"/>
                <a:gd name="connsiteX9" fmla="*/ 448733 w 1854200"/>
                <a:gd name="connsiteY9" fmla="*/ 627392 h 1548158"/>
                <a:gd name="connsiteX10" fmla="*/ 550333 w 1854200"/>
                <a:gd name="connsiteY10" fmla="*/ 678192 h 1548158"/>
                <a:gd name="connsiteX11" fmla="*/ 575733 w 1854200"/>
                <a:gd name="connsiteY11" fmla="*/ 695125 h 1548158"/>
                <a:gd name="connsiteX12" fmla="*/ 601133 w 1854200"/>
                <a:gd name="connsiteY12" fmla="*/ 720525 h 1548158"/>
                <a:gd name="connsiteX13" fmla="*/ 626533 w 1854200"/>
                <a:gd name="connsiteY13" fmla="*/ 728992 h 1548158"/>
                <a:gd name="connsiteX14" fmla="*/ 685800 w 1854200"/>
                <a:gd name="connsiteY14" fmla="*/ 796725 h 1548158"/>
                <a:gd name="connsiteX15" fmla="*/ 685800 w 1854200"/>
                <a:gd name="connsiteY15" fmla="*/ 796725 h 1548158"/>
                <a:gd name="connsiteX16" fmla="*/ 711200 w 1854200"/>
                <a:gd name="connsiteY16" fmla="*/ 830592 h 1548158"/>
                <a:gd name="connsiteX17" fmla="*/ 728133 w 1854200"/>
                <a:gd name="connsiteY17" fmla="*/ 855992 h 1548158"/>
                <a:gd name="connsiteX18" fmla="*/ 753533 w 1854200"/>
                <a:gd name="connsiteY18" fmla="*/ 872925 h 1548158"/>
                <a:gd name="connsiteX19" fmla="*/ 795866 w 1854200"/>
                <a:gd name="connsiteY19" fmla="*/ 932192 h 1548158"/>
                <a:gd name="connsiteX20" fmla="*/ 829733 w 1854200"/>
                <a:gd name="connsiteY20" fmla="*/ 982992 h 1548158"/>
                <a:gd name="connsiteX21" fmla="*/ 880533 w 1854200"/>
                <a:gd name="connsiteY21" fmla="*/ 1050725 h 1548158"/>
                <a:gd name="connsiteX22" fmla="*/ 931333 w 1854200"/>
                <a:gd name="connsiteY22" fmla="*/ 1101525 h 1548158"/>
                <a:gd name="connsiteX23" fmla="*/ 973666 w 1854200"/>
                <a:gd name="connsiteY23" fmla="*/ 1152325 h 1548158"/>
                <a:gd name="connsiteX24" fmla="*/ 999066 w 1854200"/>
                <a:gd name="connsiteY24" fmla="*/ 1169258 h 1548158"/>
                <a:gd name="connsiteX25" fmla="*/ 1058333 w 1854200"/>
                <a:gd name="connsiteY25" fmla="*/ 1220058 h 1548158"/>
                <a:gd name="connsiteX26" fmla="*/ 1083733 w 1854200"/>
                <a:gd name="connsiteY26" fmla="*/ 1228525 h 1548158"/>
                <a:gd name="connsiteX27" fmla="*/ 1168400 w 1854200"/>
                <a:gd name="connsiteY27" fmla="*/ 1270858 h 1548158"/>
                <a:gd name="connsiteX28" fmla="*/ 1185333 w 1854200"/>
                <a:gd name="connsiteY28" fmla="*/ 1287792 h 1548158"/>
                <a:gd name="connsiteX29" fmla="*/ 1210733 w 1854200"/>
                <a:gd name="connsiteY29" fmla="*/ 1296258 h 1548158"/>
                <a:gd name="connsiteX30" fmla="*/ 1278466 w 1854200"/>
                <a:gd name="connsiteY30" fmla="*/ 1347058 h 1548158"/>
                <a:gd name="connsiteX31" fmla="*/ 1346200 w 1854200"/>
                <a:gd name="connsiteY31" fmla="*/ 1423258 h 1548158"/>
                <a:gd name="connsiteX32" fmla="*/ 1430866 w 1854200"/>
                <a:gd name="connsiteY32" fmla="*/ 1474058 h 1548158"/>
                <a:gd name="connsiteX33" fmla="*/ 1481666 w 1854200"/>
                <a:gd name="connsiteY33" fmla="*/ 1516392 h 1548158"/>
                <a:gd name="connsiteX34" fmla="*/ 1515533 w 1854200"/>
                <a:gd name="connsiteY34" fmla="*/ 1524858 h 1548158"/>
                <a:gd name="connsiteX35" fmla="*/ 1608666 w 1854200"/>
                <a:gd name="connsiteY35" fmla="*/ 1533325 h 1548158"/>
                <a:gd name="connsiteX36" fmla="*/ 1651000 w 1854200"/>
                <a:gd name="connsiteY36" fmla="*/ 1499458 h 1548158"/>
                <a:gd name="connsiteX37" fmla="*/ 1727200 w 1854200"/>
                <a:gd name="connsiteY37" fmla="*/ 1431725 h 1548158"/>
                <a:gd name="connsiteX38" fmla="*/ 1769533 w 1854200"/>
                <a:gd name="connsiteY38" fmla="*/ 1389392 h 1548158"/>
                <a:gd name="connsiteX39" fmla="*/ 1786466 w 1854200"/>
                <a:gd name="connsiteY39" fmla="*/ 1363992 h 1548158"/>
                <a:gd name="connsiteX40" fmla="*/ 1820333 w 1854200"/>
                <a:gd name="connsiteY40" fmla="*/ 1296258 h 1548158"/>
                <a:gd name="connsiteX41" fmla="*/ 1828800 w 1854200"/>
                <a:gd name="connsiteY41" fmla="*/ 1245458 h 1548158"/>
                <a:gd name="connsiteX42" fmla="*/ 1845733 w 1854200"/>
                <a:gd name="connsiteY42" fmla="*/ 1211592 h 1548158"/>
                <a:gd name="connsiteX43" fmla="*/ 1854200 w 1854200"/>
                <a:gd name="connsiteY43" fmla="*/ 1135392 h 1548158"/>
                <a:gd name="connsiteX44" fmla="*/ 1837266 w 1854200"/>
                <a:gd name="connsiteY44" fmla="*/ 1059192 h 1548158"/>
                <a:gd name="connsiteX45" fmla="*/ 1811866 w 1854200"/>
                <a:gd name="connsiteY45" fmla="*/ 1025325 h 1548158"/>
                <a:gd name="connsiteX46" fmla="*/ 1786466 w 1854200"/>
                <a:gd name="connsiteY46" fmla="*/ 974525 h 1548158"/>
                <a:gd name="connsiteX47" fmla="*/ 1761066 w 1854200"/>
                <a:gd name="connsiteY47" fmla="*/ 940658 h 1548158"/>
                <a:gd name="connsiteX48" fmla="*/ 1701800 w 1854200"/>
                <a:gd name="connsiteY48" fmla="*/ 855992 h 1548158"/>
                <a:gd name="connsiteX49" fmla="*/ 1676400 w 1854200"/>
                <a:gd name="connsiteY49" fmla="*/ 847525 h 1548158"/>
                <a:gd name="connsiteX50" fmla="*/ 1600200 w 1854200"/>
                <a:gd name="connsiteY50" fmla="*/ 788258 h 1548158"/>
                <a:gd name="connsiteX51" fmla="*/ 1557866 w 1854200"/>
                <a:gd name="connsiteY51" fmla="*/ 737458 h 1548158"/>
                <a:gd name="connsiteX52" fmla="*/ 1481666 w 1854200"/>
                <a:gd name="connsiteY52" fmla="*/ 695125 h 1548158"/>
                <a:gd name="connsiteX53" fmla="*/ 1388533 w 1854200"/>
                <a:gd name="connsiteY53" fmla="*/ 627392 h 1548158"/>
                <a:gd name="connsiteX54" fmla="*/ 1371600 w 1854200"/>
                <a:gd name="connsiteY54" fmla="*/ 601992 h 1548158"/>
                <a:gd name="connsiteX55" fmla="*/ 1346200 w 1854200"/>
                <a:gd name="connsiteY55" fmla="*/ 593525 h 1548158"/>
                <a:gd name="connsiteX56" fmla="*/ 1261533 w 1854200"/>
                <a:gd name="connsiteY56" fmla="*/ 517325 h 1548158"/>
                <a:gd name="connsiteX57" fmla="*/ 1236133 w 1854200"/>
                <a:gd name="connsiteY57" fmla="*/ 491925 h 1548158"/>
                <a:gd name="connsiteX58" fmla="*/ 1210733 w 1854200"/>
                <a:gd name="connsiteY58" fmla="*/ 474992 h 1548158"/>
                <a:gd name="connsiteX59" fmla="*/ 1168400 w 1854200"/>
                <a:gd name="connsiteY59" fmla="*/ 432658 h 1548158"/>
                <a:gd name="connsiteX60" fmla="*/ 1151466 w 1854200"/>
                <a:gd name="connsiteY60" fmla="*/ 415725 h 1548158"/>
                <a:gd name="connsiteX61" fmla="*/ 1109133 w 1854200"/>
                <a:gd name="connsiteY61" fmla="*/ 373392 h 1548158"/>
                <a:gd name="connsiteX62" fmla="*/ 1066800 w 1854200"/>
                <a:gd name="connsiteY62" fmla="*/ 331058 h 1548158"/>
                <a:gd name="connsiteX63" fmla="*/ 1041400 w 1854200"/>
                <a:gd name="connsiteY63" fmla="*/ 305658 h 1548158"/>
                <a:gd name="connsiteX64" fmla="*/ 1016000 w 1854200"/>
                <a:gd name="connsiteY64" fmla="*/ 297192 h 1548158"/>
                <a:gd name="connsiteX65" fmla="*/ 973666 w 1854200"/>
                <a:gd name="connsiteY65" fmla="*/ 254858 h 1548158"/>
                <a:gd name="connsiteX66" fmla="*/ 948266 w 1854200"/>
                <a:gd name="connsiteY66" fmla="*/ 237925 h 1548158"/>
                <a:gd name="connsiteX67" fmla="*/ 922866 w 1854200"/>
                <a:gd name="connsiteY67" fmla="*/ 212525 h 1548158"/>
                <a:gd name="connsiteX68" fmla="*/ 872066 w 1854200"/>
                <a:gd name="connsiteY68" fmla="*/ 178658 h 1548158"/>
                <a:gd name="connsiteX69" fmla="*/ 829733 w 1854200"/>
                <a:gd name="connsiteY69" fmla="*/ 136325 h 1548158"/>
                <a:gd name="connsiteX70" fmla="*/ 804333 w 1854200"/>
                <a:gd name="connsiteY70" fmla="*/ 110925 h 1548158"/>
                <a:gd name="connsiteX71" fmla="*/ 778933 w 1854200"/>
                <a:gd name="connsiteY71" fmla="*/ 93992 h 1548158"/>
                <a:gd name="connsiteX72" fmla="*/ 736600 w 1854200"/>
                <a:gd name="connsiteY72" fmla="*/ 60125 h 1548158"/>
                <a:gd name="connsiteX73" fmla="*/ 702733 w 1854200"/>
                <a:gd name="connsiteY73" fmla="*/ 43192 h 1548158"/>
                <a:gd name="connsiteX74" fmla="*/ 584200 w 1854200"/>
                <a:gd name="connsiteY74" fmla="*/ 17792 h 1548158"/>
                <a:gd name="connsiteX75" fmla="*/ 448733 w 1854200"/>
                <a:gd name="connsiteY75" fmla="*/ 9325 h 1548158"/>
                <a:gd name="connsiteX76" fmla="*/ 414866 w 1854200"/>
                <a:gd name="connsiteY76" fmla="*/ 26258 h 1548158"/>
                <a:gd name="connsiteX77" fmla="*/ 372533 w 1854200"/>
                <a:gd name="connsiteY77" fmla="*/ 60125 h 1548158"/>
                <a:gd name="connsiteX78" fmla="*/ 347133 w 1854200"/>
                <a:gd name="connsiteY78" fmla="*/ 68592 h 1548158"/>
                <a:gd name="connsiteX79" fmla="*/ 270933 w 1854200"/>
                <a:gd name="connsiteY79" fmla="*/ 119392 h 1548158"/>
                <a:gd name="connsiteX80" fmla="*/ 245533 w 1854200"/>
                <a:gd name="connsiteY80" fmla="*/ 136325 h 1548158"/>
                <a:gd name="connsiteX81" fmla="*/ 220133 w 1854200"/>
                <a:gd name="connsiteY81" fmla="*/ 153258 h 1548158"/>
                <a:gd name="connsiteX82" fmla="*/ 203200 w 1854200"/>
                <a:gd name="connsiteY82" fmla="*/ 170192 h 1548158"/>
                <a:gd name="connsiteX83" fmla="*/ 177800 w 1854200"/>
                <a:gd name="connsiteY83" fmla="*/ 178658 h 1548158"/>
                <a:gd name="connsiteX84" fmla="*/ 152400 w 1854200"/>
                <a:gd name="connsiteY84" fmla="*/ 195592 h 1548158"/>
                <a:gd name="connsiteX85" fmla="*/ 16933 w 1854200"/>
                <a:gd name="connsiteY85" fmla="*/ 220992 h 1548158"/>
                <a:gd name="connsiteX86" fmla="*/ 0 w 1854200"/>
                <a:gd name="connsiteY86" fmla="*/ 237925 h 154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854200" h="1548158">
                  <a:moveTo>
                    <a:pt x="0" y="237925"/>
                  </a:moveTo>
                  <a:lnTo>
                    <a:pt x="0" y="237925"/>
                  </a:lnTo>
                  <a:cubicBezTo>
                    <a:pt x="19755" y="257681"/>
                    <a:pt x="40576" y="276425"/>
                    <a:pt x="59266" y="297192"/>
                  </a:cubicBezTo>
                  <a:cubicBezTo>
                    <a:pt x="66073" y="304756"/>
                    <a:pt x="69005" y="315397"/>
                    <a:pt x="76200" y="322592"/>
                  </a:cubicBezTo>
                  <a:cubicBezTo>
                    <a:pt x="91786" y="338178"/>
                    <a:pt x="110616" y="350179"/>
                    <a:pt x="127000" y="364925"/>
                  </a:cubicBezTo>
                  <a:cubicBezTo>
                    <a:pt x="138867" y="375605"/>
                    <a:pt x="148934" y="388186"/>
                    <a:pt x="160866" y="398792"/>
                  </a:cubicBezTo>
                  <a:cubicBezTo>
                    <a:pt x="174373" y="410798"/>
                    <a:pt x="189693" y="420652"/>
                    <a:pt x="203200" y="432658"/>
                  </a:cubicBezTo>
                  <a:cubicBezTo>
                    <a:pt x="259815" y="482982"/>
                    <a:pt x="214912" y="455103"/>
                    <a:pt x="287866" y="508858"/>
                  </a:cubicBezTo>
                  <a:cubicBezTo>
                    <a:pt x="323790" y="535328"/>
                    <a:pt x="363653" y="556491"/>
                    <a:pt x="397933" y="585058"/>
                  </a:cubicBezTo>
                  <a:cubicBezTo>
                    <a:pt x="414866" y="599169"/>
                    <a:pt x="429925" y="615898"/>
                    <a:pt x="448733" y="627392"/>
                  </a:cubicBezTo>
                  <a:cubicBezTo>
                    <a:pt x="481042" y="647136"/>
                    <a:pt x="518828" y="657189"/>
                    <a:pt x="550333" y="678192"/>
                  </a:cubicBezTo>
                  <a:cubicBezTo>
                    <a:pt x="558800" y="683836"/>
                    <a:pt x="567916" y="688611"/>
                    <a:pt x="575733" y="695125"/>
                  </a:cubicBezTo>
                  <a:cubicBezTo>
                    <a:pt x="584931" y="702790"/>
                    <a:pt x="591170" y="713883"/>
                    <a:pt x="601133" y="720525"/>
                  </a:cubicBezTo>
                  <a:cubicBezTo>
                    <a:pt x="608559" y="725476"/>
                    <a:pt x="618066" y="726170"/>
                    <a:pt x="626533" y="728992"/>
                  </a:cubicBezTo>
                  <a:cubicBezTo>
                    <a:pt x="654536" y="770997"/>
                    <a:pt x="636271" y="747197"/>
                    <a:pt x="685800" y="796725"/>
                  </a:cubicBezTo>
                  <a:lnTo>
                    <a:pt x="685800" y="796725"/>
                  </a:lnTo>
                  <a:cubicBezTo>
                    <a:pt x="694267" y="808014"/>
                    <a:pt x="702998" y="819109"/>
                    <a:pt x="711200" y="830592"/>
                  </a:cubicBezTo>
                  <a:cubicBezTo>
                    <a:pt x="717114" y="838872"/>
                    <a:pt x="720938" y="848797"/>
                    <a:pt x="728133" y="855992"/>
                  </a:cubicBezTo>
                  <a:cubicBezTo>
                    <a:pt x="735328" y="863187"/>
                    <a:pt x="745066" y="867281"/>
                    <a:pt x="753533" y="872925"/>
                  </a:cubicBezTo>
                  <a:cubicBezTo>
                    <a:pt x="808566" y="955477"/>
                    <a:pt x="722379" y="827211"/>
                    <a:pt x="795866" y="932192"/>
                  </a:cubicBezTo>
                  <a:cubicBezTo>
                    <a:pt x="807537" y="948865"/>
                    <a:pt x="817522" y="966711"/>
                    <a:pt x="829733" y="982992"/>
                  </a:cubicBezTo>
                  <a:cubicBezTo>
                    <a:pt x="846666" y="1005570"/>
                    <a:pt x="860577" y="1030769"/>
                    <a:pt x="880533" y="1050725"/>
                  </a:cubicBezTo>
                  <a:cubicBezTo>
                    <a:pt x="897466" y="1067658"/>
                    <a:pt x="918050" y="1081599"/>
                    <a:pt x="931333" y="1101525"/>
                  </a:cubicBezTo>
                  <a:cubicBezTo>
                    <a:pt x="947983" y="1126500"/>
                    <a:pt x="949219" y="1131953"/>
                    <a:pt x="973666" y="1152325"/>
                  </a:cubicBezTo>
                  <a:cubicBezTo>
                    <a:pt x="981483" y="1158839"/>
                    <a:pt x="991249" y="1162744"/>
                    <a:pt x="999066" y="1169258"/>
                  </a:cubicBezTo>
                  <a:cubicBezTo>
                    <a:pt x="1031824" y="1196557"/>
                    <a:pt x="1017974" y="1196996"/>
                    <a:pt x="1058333" y="1220058"/>
                  </a:cubicBezTo>
                  <a:cubicBezTo>
                    <a:pt x="1066082" y="1224486"/>
                    <a:pt x="1075931" y="1224191"/>
                    <a:pt x="1083733" y="1228525"/>
                  </a:cubicBezTo>
                  <a:cubicBezTo>
                    <a:pt x="1166206" y="1274344"/>
                    <a:pt x="1102215" y="1254313"/>
                    <a:pt x="1168400" y="1270858"/>
                  </a:cubicBezTo>
                  <a:cubicBezTo>
                    <a:pt x="1174044" y="1276503"/>
                    <a:pt x="1178488" y="1283685"/>
                    <a:pt x="1185333" y="1287792"/>
                  </a:cubicBezTo>
                  <a:cubicBezTo>
                    <a:pt x="1192986" y="1292384"/>
                    <a:pt x="1203593" y="1290903"/>
                    <a:pt x="1210733" y="1296258"/>
                  </a:cubicBezTo>
                  <a:cubicBezTo>
                    <a:pt x="1288563" y="1354631"/>
                    <a:pt x="1221081" y="1327931"/>
                    <a:pt x="1278466" y="1347058"/>
                  </a:cubicBezTo>
                  <a:cubicBezTo>
                    <a:pt x="1296362" y="1373901"/>
                    <a:pt x="1317203" y="1408759"/>
                    <a:pt x="1346200" y="1423258"/>
                  </a:cubicBezTo>
                  <a:cubicBezTo>
                    <a:pt x="1372921" y="1436619"/>
                    <a:pt x="1410436" y="1453628"/>
                    <a:pt x="1430866" y="1474058"/>
                  </a:cubicBezTo>
                  <a:cubicBezTo>
                    <a:pt x="1446122" y="1489314"/>
                    <a:pt x="1461040" y="1507552"/>
                    <a:pt x="1481666" y="1516392"/>
                  </a:cubicBezTo>
                  <a:cubicBezTo>
                    <a:pt x="1492362" y="1520976"/>
                    <a:pt x="1504244" y="1522036"/>
                    <a:pt x="1515533" y="1524858"/>
                  </a:cubicBezTo>
                  <a:cubicBezTo>
                    <a:pt x="1547617" y="1556944"/>
                    <a:pt x="1533880" y="1552022"/>
                    <a:pt x="1608666" y="1533325"/>
                  </a:cubicBezTo>
                  <a:cubicBezTo>
                    <a:pt x="1626609" y="1528839"/>
                    <a:pt x="1637931" y="1510349"/>
                    <a:pt x="1651000" y="1499458"/>
                  </a:cubicBezTo>
                  <a:cubicBezTo>
                    <a:pt x="1679315" y="1475862"/>
                    <a:pt x="1705317" y="1464551"/>
                    <a:pt x="1727200" y="1431725"/>
                  </a:cubicBezTo>
                  <a:cubicBezTo>
                    <a:pt x="1749777" y="1397858"/>
                    <a:pt x="1735666" y="1411969"/>
                    <a:pt x="1769533" y="1389392"/>
                  </a:cubicBezTo>
                  <a:cubicBezTo>
                    <a:pt x="1775177" y="1380925"/>
                    <a:pt x="1782333" y="1373291"/>
                    <a:pt x="1786466" y="1363992"/>
                  </a:cubicBezTo>
                  <a:cubicBezTo>
                    <a:pt x="1817599" y="1293944"/>
                    <a:pt x="1785558" y="1331035"/>
                    <a:pt x="1820333" y="1296258"/>
                  </a:cubicBezTo>
                  <a:cubicBezTo>
                    <a:pt x="1823155" y="1279325"/>
                    <a:pt x="1823867" y="1261901"/>
                    <a:pt x="1828800" y="1245458"/>
                  </a:cubicBezTo>
                  <a:cubicBezTo>
                    <a:pt x="1832427" y="1233369"/>
                    <a:pt x="1842895" y="1223890"/>
                    <a:pt x="1845733" y="1211592"/>
                  </a:cubicBezTo>
                  <a:cubicBezTo>
                    <a:pt x="1851480" y="1186690"/>
                    <a:pt x="1851378" y="1160792"/>
                    <a:pt x="1854200" y="1135392"/>
                  </a:cubicBezTo>
                  <a:cubicBezTo>
                    <a:pt x="1852127" y="1122954"/>
                    <a:pt x="1847075" y="1076358"/>
                    <a:pt x="1837266" y="1059192"/>
                  </a:cubicBezTo>
                  <a:cubicBezTo>
                    <a:pt x="1830265" y="1046940"/>
                    <a:pt x="1819126" y="1037425"/>
                    <a:pt x="1811866" y="1025325"/>
                  </a:cubicBezTo>
                  <a:cubicBezTo>
                    <a:pt x="1802126" y="1009091"/>
                    <a:pt x="1796206" y="990759"/>
                    <a:pt x="1786466" y="974525"/>
                  </a:cubicBezTo>
                  <a:cubicBezTo>
                    <a:pt x="1779206" y="962425"/>
                    <a:pt x="1768893" y="952399"/>
                    <a:pt x="1761066" y="940658"/>
                  </a:cubicBezTo>
                  <a:cubicBezTo>
                    <a:pt x="1741942" y="911972"/>
                    <a:pt x="1728845" y="879173"/>
                    <a:pt x="1701800" y="855992"/>
                  </a:cubicBezTo>
                  <a:cubicBezTo>
                    <a:pt x="1695024" y="850184"/>
                    <a:pt x="1684867" y="850347"/>
                    <a:pt x="1676400" y="847525"/>
                  </a:cubicBezTo>
                  <a:cubicBezTo>
                    <a:pt x="1584258" y="755386"/>
                    <a:pt x="1677772" y="839973"/>
                    <a:pt x="1600200" y="788258"/>
                  </a:cubicBezTo>
                  <a:cubicBezTo>
                    <a:pt x="1579492" y="774452"/>
                    <a:pt x="1577088" y="754544"/>
                    <a:pt x="1557866" y="737458"/>
                  </a:cubicBezTo>
                  <a:cubicBezTo>
                    <a:pt x="1522932" y="706406"/>
                    <a:pt x="1516158" y="706623"/>
                    <a:pt x="1481666" y="695125"/>
                  </a:cubicBezTo>
                  <a:cubicBezTo>
                    <a:pt x="1450622" y="672547"/>
                    <a:pt x="1409826" y="659331"/>
                    <a:pt x="1388533" y="627392"/>
                  </a:cubicBezTo>
                  <a:cubicBezTo>
                    <a:pt x="1382889" y="618925"/>
                    <a:pt x="1379546" y="608349"/>
                    <a:pt x="1371600" y="601992"/>
                  </a:cubicBezTo>
                  <a:cubicBezTo>
                    <a:pt x="1364631" y="596417"/>
                    <a:pt x="1354667" y="596347"/>
                    <a:pt x="1346200" y="593525"/>
                  </a:cubicBezTo>
                  <a:cubicBezTo>
                    <a:pt x="1217933" y="465258"/>
                    <a:pt x="1354326" y="596862"/>
                    <a:pt x="1261533" y="517325"/>
                  </a:cubicBezTo>
                  <a:cubicBezTo>
                    <a:pt x="1252442" y="509533"/>
                    <a:pt x="1245331" y="499590"/>
                    <a:pt x="1236133" y="491925"/>
                  </a:cubicBezTo>
                  <a:cubicBezTo>
                    <a:pt x="1228316" y="485411"/>
                    <a:pt x="1218391" y="481693"/>
                    <a:pt x="1210733" y="474992"/>
                  </a:cubicBezTo>
                  <a:cubicBezTo>
                    <a:pt x="1195714" y="461851"/>
                    <a:pt x="1182511" y="446769"/>
                    <a:pt x="1168400" y="432658"/>
                  </a:cubicBezTo>
                  <a:cubicBezTo>
                    <a:pt x="1162755" y="427013"/>
                    <a:pt x="1155894" y="422367"/>
                    <a:pt x="1151466" y="415725"/>
                  </a:cubicBezTo>
                  <a:cubicBezTo>
                    <a:pt x="1117599" y="364923"/>
                    <a:pt x="1154289" y="412904"/>
                    <a:pt x="1109133" y="373392"/>
                  </a:cubicBezTo>
                  <a:cubicBezTo>
                    <a:pt x="1094114" y="360251"/>
                    <a:pt x="1080911" y="345169"/>
                    <a:pt x="1066800" y="331058"/>
                  </a:cubicBezTo>
                  <a:cubicBezTo>
                    <a:pt x="1058333" y="322591"/>
                    <a:pt x="1052759" y="309444"/>
                    <a:pt x="1041400" y="305658"/>
                  </a:cubicBezTo>
                  <a:lnTo>
                    <a:pt x="1016000" y="297192"/>
                  </a:lnTo>
                  <a:cubicBezTo>
                    <a:pt x="1001889" y="283081"/>
                    <a:pt x="990271" y="265928"/>
                    <a:pt x="973666" y="254858"/>
                  </a:cubicBezTo>
                  <a:cubicBezTo>
                    <a:pt x="965199" y="249214"/>
                    <a:pt x="956083" y="244439"/>
                    <a:pt x="948266" y="237925"/>
                  </a:cubicBezTo>
                  <a:cubicBezTo>
                    <a:pt x="939068" y="230260"/>
                    <a:pt x="932317" y="219876"/>
                    <a:pt x="922866" y="212525"/>
                  </a:cubicBezTo>
                  <a:cubicBezTo>
                    <a:pt x="906802" y="200030"/>
                    <a:pt x="872066" y="178658"/>
                    <a:pt x="872066" y="178658"/>
                  </a:cubicBezTo>
                  <a:cubicBezTo>
                    <a:pt x="841022" y="132091"/>
                    <a:pt x="872066" y="171602"/>
                    <a:pt x="829733" y="136325"/>
                  </a:cubicBezTo>
                  <a:cubicBezTo>
                    <a:pt x="820535" y="128660"/>
                    <a:pt x="813531" y="118590"/>
                    <a:pt x="804333" y="110925"/>
                  </a:cubicBezTo>
                  <a:cubicBezTo>
                    <a:pt x="796516" y="104411"/>
                    <a:pt x="787073" y="100097"/>
                    <a:pt x="778933" y="93992"/>
                  </a:cubicBezTo>
                  <a:cubicBezTo>
                    <a:pt x="764476" y="83149"/>
                    <a:pt x="751636" y="70149"/>
                    <a:pt x="736600" y="60125"/>
                  </a:cubicBezTo>
                  <a:cubicBezTo>
                    <a:pt x="726098" y="53124"/>
                    <a:pt x="714452" y="47879"/>
                    <a:pt x="702733" y="43192"/>
                  </a:cubicBezTo>
                  <a:cubicBezTo>
                    <a:pt x="647892" y="21255"/>
                    <a:pt x="647280" y="25676"/>
                    <a:pt x="584200" y="17792"/>
                  </a:cubicBezTo>
                  <a:cubicBezTo>
                    <a:pt x="506493" y="-8112"/>
                    <a:pt x="551161" y="-918"/>
                    <a:pt x="448733" y="9325"/>
                  </a:cubicBezTo>
                  <a:cubicBezTo>
                    <a:pt x="437444" y="14969"/>
                    <a:pt x="425368" y="19257"/>
                    <a:pt x="414866" y="26258"/>
                  </a:cubicBezTo>
                  <a:cubicBezTo>
                    <a:pt x="367609" y="57763"/>
                    <a:pt x="434058" y="29363"/>
                    <a:pt x="372533" y="60125"/>
                  </a:cubicBezTo>
                  <a:cubicBezTo>
                    <a:pt x="364551" y="64116"/>
                    <a:pt x="354935" y="64258"/>
                    <a:pt x="347133" y="68592"/>
                  </a:cubicBezTo>
                  <a:cubicBezTo>
                    <a:pt x="347108" y="68606"/>
                    <a:pt x="283645" y="110917"/>
                    <a:pt x="270933" y="119392"/>
                  </a:cubicBezTo>
                  <a:lnTo>
                    <a:pt x="245533" y="136325"/>
                  </a:lnTo>
                  <a:cubicBezTo>
                    <a:pt x="237066" y="141969"/>
                    <a:pt x="227328" y="146063"/>
                    <a:pt x="220133" y="153258"/>
                  </a:cubicBezTo>
                  <a:cubicBezTo>
                    <a:pt x="214489" y="158903"/>
                    <a:pt x="210045" y="166085"/>
                    <a:pt x="203200" y="170192"/>
                  </a:cubicBezTo>
                  <a:cubicBezTo>
                    <a:pt x="195547" y="174784"/>
                    <a:pt x="186267" y="175836"/>
                    <a:pt x="177800" y="178658"/>
                  </a:cubicBezTo>
                  <a:cubicBezTo>
                    <a:pt x="169333" y="184303"/>
                    <a:pt x="162421" y="193824"/>
                    <a:pt x="152400" y="195592"/>
                  </a:cubicBezTo>
                  <a:cubicBezTo>
                    <a:pt x="9769" y="220762"/>
                    <a:pt x="65126" y="172796"/>
                    <a:pt x="16933" y="220992"/>
                  </a:cubicBezTo>
                  <a:lnTo>
                    <a:pt x="0" y="237925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8088655" y="2444669"/>
              <a:ext cx="1219703" cy="1360809"/>
            </a:xfrm>
            <a:custGeom>
              <a:avLst/>
              <a:gdLst>
                <a:gd name="connsiteX0" fmla="*/ 1126570 w 1219703"/>
                <a:gd name="connsiteY0" fmla="*/ 49346 h 1310879"/>
                <a:gd name="connsiteX1" fmla="*/ 1126570 w 1219703"/>
                <a:gd name="connsiteY1" fmla="*/ 49346 h 1310879"/>
                <a:gd name="connsiteX2" fmla="*/ 1058837 w 1219703"/>
                <a:gd name="connsiteY2" fmla="*/ 15479 h 1310879"/>
                <a:gd name="connsiteX3" fmla="*/ 796370 w 1219703"/>
                <a:gd name="connsiteY3" fmla="*/ 15479 h 1310879"/>
                <a:gd name="connsiteX4" fmla="*/ 762503 w 1219703"/>
                <a:gd name="connsiteY4" fmla="*/ 32412 h 1310879"/>
                <a:gd name="connsiteX5" fmla="*/ 737103 w 1219703"/>
                <a:gd name="connsiteY5" fmla="*/ 49346 h 1310879"/>
                <a:gd name="connsiteX6" fmla="*/ 669370 w 1219703"/>
                <a:gd name="connsiteY6" fmla="*/ 83212 h 1310879"/>
                <a:gd name="connsiteX7" fmla="*/ 652437 w 1219703"/>
                <a:gd name="connsiteY7" fmla="*/ 100146 h 1310879"/>
                <a:gd name="connsiteX8" fmla="*/ 627037 w 1219703"/>
                <a:gd name="connsiteY8" fmla="*/ 117079 h 1310879"/>
                <a:gd name="connsiteX9" fmla="*/ 567770 w 1219703"/>
                <a:gd name="connsiteY9" fmla="*/ 167879 h 1310879"/>
                <a:gd name="connsiteX10" fmla="*/ 542370 w 1219703"/>
                <a:gd name="connsiteY10" fmla="*/ 176346 h 1310879"/>
                <a:gd name="connsiteX11" fmla="*/ 474637 w 1219703"/>
                <a:gd name="connsiteY11" fmla="*/ 227146 h 1310879"/>
                <a:gd name="connsiteX12" fmla="*/ 440770 w 1219703"/>
                <a:gd name="connsiteY12" fmla="*/ 252546 h 1310879"/>
                <a:gd name="connsiteX13" fmla="*/ 373037 w 1219703"/>
                <a:gd name="connsiteY13" fmla="*/ 328746 h 1310879"/>
                <a:gd name="connsiteX14" fmla="*/ 339170 w 1219703"/>
                <a:gd name="connsiteY14" fmla="*/ 354146 h 1310879"/>
                <a:gd name="connsiteX15" fmla="*/ 313770 w 1219703"/>
                <a:gd name="connsiteY15" fmla="*/ 388012 h 1310879"/>
                <a:gd name="connsiteX16" fmla="*/ 271437 w 1219703"/>
                <a:gd name="connsiteY16" fmla="*/ 430346 h 1310879"/>
                <a:gd name="connsiteX17" fmla="*/ 254503 w 1219703"/>
                <a:gd name="connsiteY17" fmla="*/ 447279 h 1310879"/>
                <a:gd name="connsiteX18" fmla="*/ 229103 w 1219703"/>
                <a:gd name="connsiteY18" fmla="*/ 464212 h 1310879"/>
                <a:gd name="connsiteX19" fmla="*/ 169837 w 1219703"/>
                <a:gd name="connsiteY19" fmla="*/ 531946 h 1310879"/>
                <a:gd name="connsiteX20" fmla="*/ 127503 w 1219703"/>
                <a:gd name="connsiteY20" fmla="*/ 582746 h 1310879"/>
                <a:gd name="connsiteX21" fmla="*/ 85170 w 1219703"/>
                <a:gd name="connsiteY21" fmla="*/ 642012 h 1310879"/>
                <a:gd name="connsiteX22" fmla="*/ 68237 w 1219703"/>
                <a:gd name="connsiteY22" fmla="*/ 658946 h 1310879"/>
                <a:gd name="connsiteX23" fmla="*/ 34370 w 1219703"/>
                <a:gd name="connsiteY23" fmla="*/ 743612 h 1310879"/>
                <a:gd name="connsiteX24" fmla="*/ 25903 w 1219703"/>
                <a:gd name="connsiteY24" fmla="*/ 777479 h 1310879"/>
                <a:gd name="connsiteX25" fmla="*/ 8970 w 1219703"/>
                <a:gd name="connsiteY25" fmla="*/ 811346 h 1310879"/>
                <a:gd name="connsiteX26" fmla="*/ 503 w 1219703"/>
                <a:gd name="connsiteY26" fmla="*/ 862146 h 1310879"/>
                <a:gd name="connsiteX27" fmla="*/ 25903 w 1219703"/>
                <a:gd name="connsiteY27" fmla="*/ 1014546 h 1310879"/>
                <a:gd name="connsiteX28" fmla="*/ 42837 w 1219703"/>
                <a:gd name="connsiteY28" fmla="*/ 1031479 h 1310879"/>
                <a:gd name="connsiteX29" fmla="*/ 68237 w 1219703"/>
                <a:gd name="connsiteY29" fmla="*/ 1073812 h 1310879"/>
                <a:gd name="connsiteX30" fmla="*/ 85170 w 1219703"/>
                <a:gd name="connsiteY30" fmla="*/ 1107679 h 1310879"/>
                <a:gd name="connsiteX31" fmla="*/ 135970 w 1219703"/>
                <a:gd name="connsiteY31" fmla="*/ 1150012 h 1310879"/>
                <a:gd name="connsiteX32" fmla="*/ 152903 w 1219703"/>
                <a:gd name="connsiteY32" fmla="*/ 1166946 h 1310879"/>
                <a:gd name="connsiteX33" fmla="*/ 178303 w 1219703"/>
                <a:gd name="connsiteY33" fmla="*/ 1183879 h 1310879"/>
                <a:gd name="connsiteX34" fmla="*/ 246037 w 1219703"/>
                <a:gd name="connsiteY34" fmla="*/ 1243146 h 1310879"/>
                <a:gd name="connsiteX35" fmla="*/ 271437 w 1219703"/>
                <a:gd name="connsiteY35" fmla="*/ 1251612 h 1310879"/>
                <a:gd name="connsiteX36" fmla="*/ 313770 w 1219703"/>
                <a:gd name="connsiteY36" fmla="*/ 1285479 h 1310879"/>
                <a:gd name="connsiteX37" fmla="*/ 373037 w 1219703"/>
                <a:gd name="connsiteY37" fmla="*/ 1302412 h 1310879"/>
                <a:gd name="connsiteX38" fmla="*/ 398437 w 1219703"/>
                <a:gd name="connsiteY38" fmla="*/ 1310879 h 1310879"/>
                <a:gd name="connsiteX39" fmla="*/ 500037 w 1219703"/>
                <a:gd name="connsiteY39" fmla="*/ 1302412 h 1310879"/>
                <a:gd name="connsiteX40" fmla="*/ 533903 w 1219703"/>
                <a:gd name="connsiteY40" fmla="*/ 1277012 h 1310879"/>
                <a:gd name="connsiteX41" fmla="*/ 576237 w 1219703"/>
                <a:gd name="connsiteY41" fmla="*/ 1226212 h 1310879"/>
                <a:gd name="connsiteX42" fmla="*/ 627037 w 1219703"/>
                <a:gd name="connsiteY42" fmla="*/ 1183879 h 1310879"/>
                <a:gd name="connsiteX43" fmla="*/ 669370 w 1219703"/>
                <a:gd name="connsiteY43" fmla="*/ 1133079 h 1310879"/>
                <a:gd name="connsiteX44" fmla="*/ 728637 w 1219703"/>
                <a:gd name="connsiteY44" fmla="*/ 1065346 h 1310879"/>
                <a:gd name="connsiteX45" fmla="*/ 745570 w 1219703"/>
                <a:gd name="connsiteY45" fmla="*/ 1048412 h 1310879"/>
                <a:gd name="connsiteX46" fmla="*/ 762503 w 1219703"/>
                <a:gd name="connsiteY46" fmla="*/ 1023012 h 1310879"/>
                <a:gd name="connsiteX47" fmla="*/ 779437 w 1219703"/>
                <a:gd name="connsiteY47" fmla="*/ 1006079 h 1310879"/>
                <a:gd name="connsiteX48" fmla="*/ 813303 w 1219703"/>
                <a:gd name="connsiteY48" fmla="*/ 955279 h 1310879"/>
                <a:gd name="connsiteX49" fmla="*/ 830237 w 1219703"/>
                <a:gd name="connsiteY49" fmla="*/ 938346 h 1310879"/>
                <a:gd name="connsiteX50" fmla="*/ 847170 w 1219703"/>
                <a:gd name="connsiteY50" fmla="*/ 912946 h 1310879"/>
                <a:gd name="connsiteX51" fmla="*/ 889503 w 1219703"/>
                <a:gd name="connsiteY51" fmla="*/ 870612 h 1310879"/>
                <a:gd name="connsiteX52" fmla="*/ 906437 w 1219703"/>
                <a:gd name="connsiteY52" fmla="*/ 853679 h 1310879"/>
                <a:gd name="connsiteX53" fmla="*/ 948770 w 1219703"/>
                <a:gd name="connsiteY53" fmla="*/ 794412 h 1310879"/>
                <a:gd name="connsiteX54" fmla="*/ 999570 w 1219703"/>
                <a:gd name="connsiteY54" fmla="*/ 743612 h 1310879"/>
                <a:gd name="connsiteX55" fmla="*/ 1016503 w 1219703"/>
                <a:gd name="connsiteY55" fmla="*/ 718212 h 1310879"/>
                <a:gd name="connsiteX56" fmla="*/ 1033437 w 1219703"/>
                <a:gd name="connsiteY56" fmla="*/ 701279 h 1310879"/>
                <a:gd name="connsiteX57" fmla="*/ 1058837 w 1219703"/>
                <a:gd name="connsiteY57" fmla="*/ 667412 h 1310879"/>
                <a:gd name="connsiteX58" fmla="*/ 1092703 w 1219703"/>
                <a:gd name="connsiteY58" fmla="*/ 625079 h 1310879"/>
                <a:gd name="connsiteX59" fmla="*/ 1109637 w 1219703"/>
                <a:gd name="connsiteY59" fmla="*/ 591212 h 1310879"/>
                <a:gd name="connsiteX60" fmla="*/ 1135037 w 1219703"/>
                <a:gd name="connsiteY60" fmla="*/ 565812 h 1310879"/>
                <a:gd name="connsiteX61" fmla="*/ 1143503 w 1219703"/>
                <a:gd name="connsiteY61" fmla="*/ 540412 h 1310879"/>
                <a:gd name="connsiteX62" fmla="*/ 1151970 w 1219703"/>
                <a:gd name="connsiteY62" fmla="*/ 506546 h 1310879"/>
                <a:gd name="connsiteX63" fmla="*/ 1168903 w 1219703"/>
                <a:gd name="connsiteY63" fmla="*/ 489612 h 1310879"/>
                <a:gd name="connsiteX64" fmla="*/ 1185837 w 1219703"/>
                <a:gd name="connsiteY64" fmla="*/ 438812 h 1310879"/>
                <a:gd name="connsiteX65" fmla="*/ 1194303 w 1219703"/>
                <a:gd name="connsiteY65" fmla="*/ 404946 h 1310879"/>
                <a:gd name="connsiteX66" fmla="*/ 1219703 w 1219703"/>
                <a:gd name="connsiteY66" fmla="*/ 320279 h 1310879"/>
                <a:gd name="connsiteX67" fmla="*/ 1211237 w 1219703"/>
                <a:gd name="connsiteY67" fmla="*/ 108612 h 1310879"/>
                <a:gd name="connsiteX68" fmla="*/ 1194303 w 1219703"/>
                <a:gd name="connsiteY68" fmla="*/ 91679 h 1310879"/>
                <a:gd name="connsiteX69" fmla="*/ 1168903 w 1219703"/>
                <a:gd name="connsiteY69" fmla="*/ 74746 h 1310879"/>
                <a:gd name="connsiteX70" fmla="*/ 1126570 w 1219703"/>
                <a:gd name="connsiteY70" fmla="*/ 49346 h 1310879"/>
                <a:gd name="connsiteX71" fmla="*/ 1126570 w 1219703"/>
                <a:gd name="connsiteY71" fmla="*/ 49346 h 13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703" h="1310879">
                  <a:moveTo>
                    <a:pt x="1126570" y="49346"/>
                  </a:moveTo>
                  <a:lnTo>
                    <a:pt x="1126570" y="49346"/>
                  </a:lnTo>
                  <a:cubicBezTo>
                    <a:pt x="1103992" y="38057"/>
                    <a:pt x="1081817" y="25925"/>
                    <a:pt x="1058837" y="15479"/>
                  </a:cubicBezTo>
                  <a:cubicBezTo>
                    <a:pt x="983248" y="-18881"/>
                    <a:pt x="822405" y="14549"/>
                    <a:pt x="796370" y="15479"/>
                  </a:cubicBezTo>
                  <a:cubicBezTo>
                    <a:pt x="785081" y="21123"/>
                    <a:pt x="773461" y="26150"/>
                    <a:pt x="762503" y="32412"/>
                  </a:cubicBezTo>
                  <a:cubicBezTo>
                    <a:pt x="753668" y="37461"/>
                    <a:pt x="746204" y="44795"/>
                    <a:pt x="737103" y="49346"/>
                  </a:cubicBezTo>
                  <a:cubicBezTo>
                    <a:pt x="693320" y="71238"/>
                    <a:pt x="702061" y="57059"/>
                    <a:pt x="669370" y="83212"/>
                  </a:cubicBezTo>
                  <a:cubicBezTo>
                    <a:pt x="663137" y="88199"/>
                    <a:pt x="658670" y="95159"/>
                    <a:pt x="652437" y="100146"/>
                  </a:cubicBezTo>
                  <a:cubicBezTo>
                    <a:pt x="644491" y="106503"/>
                    <a:pt x="634854" y="110565"/>
                    <a:pt x="627037" y="117079"/>
                  </a:cubicBezTo>
                  <a:cubicBezTo>
                    <a:pt x="594279" y="144378"/>
                    <a:pt x="608129" y="144817"/>
                    <a:pt x="567770" y="167879"/>
                  </a:cubicBezTo>
                  <a:cubicBezTo>
                    <a:pt x="560021" y="172307"/>
                    <a:pt x="550837" y="173524"/>
                    <a:pt x="542370" y="176346"/>
                  </a:cubicBezTo>
                  <a:lnTo>
                    <a:pt x="474637" y="227146"/>
                  </a:lnTo>
                  <a:cubicBezTo>
                    <a:pt x="463348" y="235613"/>
                    <a:pt x="449585" y="241527"/>
                    <a:pt x="440770" y="252546"/>
                  </a:cubicBezTo>
                  <a:cubicBezTo>
                    <a:pt x="414533" y="285341"/>
                    <a:pt x="404129" y="301540"/>
                    <a:pt x="373037" y="328746"/>
                  </a:cubicBezTo>
                  <a:cubicBezTo>
                    <a:pt x="362417" y="338038"/>
                    <a:pt x="349148" y="344168"/>
                    <a:pt x="339170" y="354146"/>
                  </a:cubicBezTo>
                  <a:cubicBezTo>
                    <a:pt x="329192" y="364124"/>
                    <a:pt x="323145" y="377465"/>
                    <a:pt x="313770" y="388012"/>
                  </a:cubicBezTo>
                  <a:cubicBezTo>
                    <a:pt x="300512" y="402927"/>
                    <a:pt x="285548" y="416235"/>
                    <a:pt x="271437" y="430346"/>
                  </a:cubicBezTo>
                  <a:cubicBezTo>
                    <a:pt x="265792" y="435991"/>
                    <a:pt x="261145" y="442851"/>
                    <a:pt x="254503" y="447279"/>
                  </a:cubicBezTo>
                  <a:lnTo>
                    <a:pt x="229103" y="464212"/>
                  </a:lnTo>
                  <a:cubicBezTo>
                    <a:pt x="189593" y="523479"/>
                    <a:pt x="212170" y="503723"/>
                    <a:pt x="169837" y="531946"/>
                  </a:cubicBezTo>
                  <a:cubicBezTo>
                    <a:pt x="132410" y="588085"/>
                    <a:pt x="176397" y="525704"/>
                    <a:pt x="127503" y="582746"/>
                  </a:cubicBezTo>
                  <a:cubicBezTo>
                    <a:pt x="56029" y="666131"/>
                    <a:pt x="138752" y="575032"/>
                    <a:pt x="85170" y="642012"/>
                  </a:cubicBezTo>
                  <a:cubicBezTo>
                    <a:pt x="80183" y="648245"/>
                    <a:pt x="72665" y="652304"/>
                    <a:pt x="68237" y="658946"/>
                  </a:cubicBezTo>
                  <a:cubicBezTo>
                    <a:pt x="54220" y="679971"/>
                    <a:pt x="39879" y="721576"/>
                    <a:pt x="34370" y="743612"/>
                  </a:cubicBezTo>
                  <a:cubicBezTo>
                    <a:pt x="31548" y="754901"/>
                    <a:pt x="29989" y="766583"/>
                    <a:pt x="25903" y="777479"/>
                  </a:cubicBezTo>
                  <a:cubicBezTo>
                    <a:pt x="21471" y="789297"/>
                    <a:pt x="14614" y="800057"/>
                    <a:pt x="8970" y="811346"/>
                  </a:cubicBezTo>
                  <a:cubicBezTo>
                    <a:pt x="6148" y="828279"/>
                    <a:pt x="503" y="844979"/>
                    <a:pt x="503" y="862146"/>
                  </a:cubicBezTo>
                  <a:cubicBezTo>
                    <a:pt x="503" y="924841"/>
                    <a:pt x="-5760" y="967052"/>
                    <a:pt x="25903" y="1014546"/>
                  </a:cubicBezTo>
                  <a:cubicBezTo>
                    <a:pt x="30331" y="1021188"/>
                    <a:pt x="37192" y="1025835"/>
                    <a:pt x="42837" y="1031479"/>
                  </a:cubicBezTo>
                  <a:cubicBezTo>
                    <a:pt x="62489" y="1090440"/>
                    <a:pt x="37245" y="1027324"/>
                    <a:pt x="68237" y="1073812"/>
                  </a:cubicBezTo>
                  <a:cubicBezTo>
                    <a:pt x="75238" y="1084314"/>
                    <a:pt x="77834" y="1097408"/>
                    <a:pt x="85170" y="1107679"/>
                  </a:cubicBezTo>
                  <a:cubicBezTo>
                    <a:pt x="105283" y="1135838"/>
                    <a:pt x="111215" y="1130208"/>
                    <a:pt x="135970" y="1150012"/>
                  </a:cubicBezTo>
                  <a:cubicBezTo>
                    <a:pt x="142203" y="1154999"/>
                    <a:pt x="146670" y="1161959"/>
                    <a:pt x="152903" y="1166946"/>
                  </a:cubicBezTo>
                  <a:cubicBezTo>
                    <a:pt x="160849" y="1173303"/>
                    <a:pt x="170577" y="1177257"/>
                    <a:pt x="178303" y="1183879"/>
                  </a:cubicBezTo>
                  <a:cubicBezTo>
                    <a:pt x="211092" y="1211983"/>
                    <a:pt x="209171" y="1222080"/>
                    <a:pt x="246037" y="1243146"/>
                  </a:cubicBezTo>
                  <a:cubicBezTo>
                    <a:pt x="253786" y="1247574"/>
                    <a:pt x="262970" y="1248790"/>
                    <a:pt x="271437" y="1251612"/>
                  </a:cubicBezTo>
                  <a:cubicBezTo>
                    <a:pt x="287188" y="1267364"/>
                    <a:pt x="292407" y="1274797"/>
                    <a:pt x="313770" y="1285479"/>
                  </a:cubicBezTo>
                  <a:cubicBezTo>
                    <a:pt x="327309" y="1292248"/>
                    <a:pt x="360370" y="1298793"/>
                    <a:pt x="373037" y="1302412"/>
                  </a:cubicBezTo>
                  <a:cubicBezTo>
                    <a:pt x="381618" y="1304864"/>
                    <a:pt x="389970" y="1308057"/>
                    <a:pt x="398437" y="1310879"/>
                  </a:cubicBezTo>
                  <a:cubicBezTo>
                    <a:pt x="432304" y="1308057"/>
                    <a:pt x="467068" y="1310654"/>
                    <a:pt x="500037" y="1302412"/>
                  </a:cubicBezTo>
                  <a:cubicBezTo>
                    <a:pt x="513727" y="1298990"/>
                    <a:pt x="523189" y="1286195"/>
                    <a:pt x="533903" y="1277012"/>
                  </a:cubicBezTo>
                  <a:cubicBezTo>
                    <a:pt x="577189" y="1239909"/>
                    <a:pt x="543575" y="1265405"/>
                    <a:pt x="576237" y="1226212"/>
                  </a:cubicBezTo>
                  <a:cubicBezTo>
                    <a:pt x="596610" y="1201765"/>
                    <a:pt x="602061" y="1200529"/>
                    <a:pt x="627037" y="1183879"/>
                  </a:cubicBezTo>
                  <a:cubicBezTo>
                    <a:pt x="655942" y="1126067"/>
                    <a:pt x="627485" y="1168980"/>
                    <a:pt x="669370" y="1133079"/>
                  </a:cubicBezTo>
                  <a:cubicBezTo>
                    <a:pt x="710332" y="1097969"/>
                    <a:pt x="696206" y="1104264"/>
                    <a:pt x="728637" y="1065346"/>
                  </a:cubicBezTo>
                  <a:cubicBezTo>
                    <a:pt x="733747" y="1059214"/>
                    <a:pt x="740583" y="1054645"/>
                    <a:pt x="745570" y="1048412"/>
                  </a:cubicBezTo>
                  <a:cubicBezTo>
                    <a:pt x="751927" y="1040466"/>
                    <a:pt x="756146" y="1030958"/>
                    <a:pt x="762503" y="1023012"/>
                  </a:cubicBezTo>
                  <a:cubicBezTo>
                    <a:pt x="767490" y="1016779"/>
                    <a:pt x="774647" y="1012465"/>
                    <a:pt x="779437" y="1006079"/>
                  </a:cubicBezTo>
                  <a:cubicBezTo>
                    <a:pt x="791648" y="989798"/>
                    <a:pt x="798912" y="969669"/>
                    <a:pt x="813303" y="955279"/>
                  </a:cubicBezTo>
                  <a:cubicBezTo>
                    <a:pt x="818948" y="949635"/>
                    <a:pt x="825250" y="944579"/>
                    <a:pt x="830237" y="938346"/>
                  </a:cubicBezTo>
                  <a:cubicBezTo>
                    <a:pt x="836594" y="930400"/>
                    <a:pt x="840469" y="920604"/>
                    <a:pt x="847170" y="912946"/>
                  </a:cubicBezTo>
                  <a:cubicBezTo>
                    <a:pt x="860311" y="897927"/>
                    <a:pt x="875392" y="884723"/>
                    <a:pt x="889503" y="870612"/>
                  </a:cubicBezTo>
                  <a:cubicBezTo>
                    <a:pt x="895148" y="864967"/>
                    <a:pt x="902009" y="860321"/>
                    <a:pt x="906437" y="853679"/>
                  </a:cubicBezTo>
                  <a:cubicBezTo>
                    <a:pt x="918216" y="836011"/>
                    <a:pt x="935267" y="809415"/>
                    <a:pt x="948770" y="794412"/>
                  </a:cubicBezTo>
                  <a:cubicBezTo>
                    <a:pt x="964790" y="776612"/>
                    <a:pt x="986287" y="763538"/>
                    <a:pt x="999570" y="743612"/>
                  </a:cubicBezTo>
                  <a:cubicBezTo>
                    <a:pt x="1005214" y="735145"/>
                    <a:pt x="1010146" y="726158"/>
                    <a:pt x="1016503" y="718212"/>
                  </a:cubicBezTo>
                  <a:cubicBezTo>
                    <a:pt x="1021490" y="711979"/>
                    <a:pt x="1028327" y="707411"/>
                    <a:pt x="1033437" y="701279"/>
                  </a:cubicBezTo>
                  <a:cubicBezTo>
                    <a:pt x="1042471" y="690439"/>
                    <a:pt x="1050370" y="678701"/>
                    <a:pt x="1058837" y="667412"/>
                  </a:cubicBezTo>
                  <a:cubicBezTo>
                    <a:pt x="1079050" y="606769"/>
                    <a:pt x="1050153" y="676139"/>
                    <a:pt x="1092703" y="625079"/>
                  </a:cubicBezTo>
                  <a:cubicBezTo>
                    <a:pt x="1100783" y="615383"/>
                    <a:pt x="1102301" y="601483"/>
                    <a:pt x="1109637" y="591212"/>
                  </a:cubicBezTo>
                  <a:cubicBezTo>
                    <a:pt x="1116597" y="581469"/>
                    <a:pt x="1126570" y="574279"/>
                    <a:pt x="1135037" y="565812"/>
                  </a:cubicBezTo>
                  <a:cubicBezTo>
                    <a:pt x="1137859" y="557345"/>
                    <a:pt x="1141051" y="548993"/>
                    <a:pt x="1143503" y="540412"/>
                  </a:cubicBezTo>
                  <a:cubicBezTo>
                    <a:pt x="1146700" y="529224"/>
                    <a:pt x="1146766" y="516954"/>
                    <a:pt x="1151970" y="506546"/>
                  </a:cubicBezTo>
                  <a:cubicBezTo>
                    <a:pt x="1155540" y="499406"/>
                    <a:pt x="1163259" y="495257"/>
                    <a:pt x="1168903" y="489612"/>
                  </a:cubicBezTo>
                  <a:cubicBezTo>
                    <a:pt x="1174548" y="472679"/>
                    <a:pt x="1180708" y="455909"/>
                    <a:pt x="1185837" y="438812"/>
                  </a:cubicBezTo>
                  <a:cubicBezTo>
                    <a:pt x="1189181" y="427667"/>
                    <a:pt x="1190959" y="416091"/>
                    <a:pt x="1194303" y="404946"/>
                  </a:cubicBezTo>
                  <a:cubicBezTo>
                    <a:pt x="1225221" y="301888"/>
                    <a:pt x="1200191" y="398334"/>
                    <a:pt x="1219703" y="320279"/>
                  </a:cubicBezTo>
                  <a:cubicBezTo>
                    <a:pt x="1216881" y="249723"/>
                    <a:pt x="1219035" y="178792"/>
                    <a:pt x="1211237" y="108612"/>
                  </a:cubicBezTo>
                  <a:cubicBezTo>
                    <a:pt x="1210355" y="100678"/>
                    <a:pt x="1200536" y="96666"/>
                    <a:pt x="1194303" y="91679"/>
                  </a:cubicBezTo>
                  <a:cubicBezTo>
                    <a:pt x="1186357" y="85322"/>
                    <a:pt x="1176849" y="81103"/>
                    <a:pt x="1168903" y="74746"/>
                  </a:cubicBezTo>
                  <a:cubicBezTo>
                    <a:pt x="1158905" y="66747"/>
                    <a:pt x="1144735" y="43291"/>
                    <a:pt x="1126570" y="49346"/>
                  </a:cubicBezTo>
                  <a:lnTo>
                    <a:pt x="1126570" y="4934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008649" y="2484621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Ⅲ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444982" y="2389154"/>
              <a:ext cx="3027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Ⅱ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095123" y="4427471"/>
            <a:ext cx="2946324" cy="2323100"/>
            <a:chOff x="7920944" y="4255554"/>
            <a:chExt cx="2946324" cy="2323100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8490152" y="4331825"/>
              <a:ext cx="251329" cy="400522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8453819" y="4344647"/>
              <a:ext cx="130297" cy="569806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任意多边形 80"/>
            <p:cNvSpPr/>
            <p:nvPr/>
          </p:nvSpPr>
          <p:spPr>
            <a:xfrm>
              <a:off x="8411036" y="5870891"/>
              <a:ext cx="2456232" cy="418689"/>
            </a:xfrm>
            <a:custGeom>
              <a:avLst/>
              <a:gdLst>
                <a:gd name="connsiteX0" fmla="*/ 93560 w 2456232"/>
                <a:gd name="connsiteY0" fmla="*/ 106961 h 418689"/>
                <a:gd name="connsiteX1" fmla="*/ 93560 w 2456232"/>
                <a:gd name="connsiteY1" fmla="*/ 106961 h 418689"/>
                <a:gd name="connsiteX2" fmla="*/ 273669 w 2456232"/>
                <a:gd name="connsiteY2" fmla="*/ 93107 h 418689"/>
                <a:gd name="connsiteX3" fmla="*/ 772432 w 2456232"/>
                <a:gd name="connsiteY3" fmla="*/ 79252 h 418689"/>
                <a:gd name="connsiteX4" fmla="*/ 1084160 w 2456232"/>
                <a:gd name="connsiteY4" fmla="*/ 65398 h 418689"/>
                <a:gd name="connsiteX5" fmla="*/ 1125723 w 2456232"/>
                <a:gd name="connsiteY5" fmla="*/ 58470 h 418689"/>
                <a:gd name="connsiteX6" fmla="*/ 1201923 w 2456232"/>
                <a:gd name="connsiteY6" fmla="*/ 51543 h 418689"/>
                <a:gd name="connsiteX7" fmla="*/ 1527505 w 2456232"/>
                <a:gd name="connsiteY7" fmla="*/ 23834 h 418689"/>
                <a:gd name="connsiteX8" fmla="*/ 2060905 w 2456232"/>
                <a:gd name="connsiteY8" fmla="*/ 9979 h 418689"/>
                <a:gd name="connsiteX9" fmla="*/ 2303360 w 2456232"/>
                <a:gd name="connsiteY9" fmla="*/ 9979 h 418689"/>
                <a:gd name="connsiteX10" fmla="*/ 2344923 w 2456232"/>
                <a:gd name="connsiteY10" fmla="*/ 51543 h 418689"/>
                <a:gd name="connsiteX11" fmla="*/ 2365705 w 2456232"/>
                <a:gd name="connsiteY11" fmla="*/ 65398 h 418689"/>
                <a:gd name="connsiteX12" fmla="*/ 2400341 w 2456232"/>
                <a:gd name="connsiteY12" fmla="*/ 86179 h 418689"/>
                <a:gd name="connsiteX13" fmla="*/ 2441905 w 2456232"/>
                <a:gd name="connsiteY13" fmla="*/ 120816 h 418689"/>
                <a:gd name="connsiteX14" fmla="*/ 2441905 w 2456232"/>
                <a:gd name="connsiteY14" fmla="*/ 224725 h 418689"/>
                <a:gd name="connsiteX15" fmla="*/ 2414196 w 2456232"/>
                <a:gd name="connsiteY15" fmla="*/ 293998 h 418689"/>
                <a:gd name="connsiteX16" fmla="*/ 2386487 w 2456232"/>
                <a:gd name="connsiteY16" fmla="*/ 335561 h 418689"/>
                <a:gd name="connsiteX17" fmla="*/ 2365705 w 2456232"/>
                <a:gd name="connsiteY17" fmla="*/ 342489 h 418689"/>
                <a:gd name="connsiteX18" fmla="*/ 2344923 w 2456232"/>
                <a:gd name="connsiteY18" fmla="*/ 356343 h 418689"/>
                <a:gd name="connsiteX19" fmla="*/ 2060905 w 2456232"/>
                <a:gd name="connsiteY19" fmla="*/ 390979 h 418689"/>
                <a:gd name="connsiteX20" fmla="*/ 1922360 w 2456232"/>
                <a:gd name="connsiteY20" fmla="*/ 397907 h 418689"/>
                <a:gd name="connsiteX21" fmla="*/ 1769960 w 2456232"/>
                <a:gd name="connsiteY21" fmla="*/ 411761 h 418689"/>
                <a:gd name="connsiteX22" fmla="*/ 1672978 w 2456232"/>
                <a:gd name="connsiteY22" fmla="*/ 418689 h 418689"/>
                <a:gd name="connsiteX23" fmla="*/ 1444378 w 2456232"/>
                <a:gd name="connsiteY23" fmla="*/ 411761 h 418689"/>
                <a:gd name="connsiteX24" fmla="*/ 1333541 w 2456232"/>
                <a:gd name="connsiteY24" fmla="*/ 390979 h 418689"/>
                <a:gd name="connsiteX25" fmla="*/ 1264269 w 2456232"/>
                <a:gd name="connsiteY25" fmla="*/ 384052 h 418689"/>
                <a:gd name="connsiteX26" fmla="*/ 1118796 w 2456232"/>
                <a:gd name="connsiteY26" fmla="*/ 377125 h 418689"/>
                <a:gd name="connsiteX27" fmla="*/ 1028741 w 2456232"/>
                <a:gd name="connsiteY27" fmla="*/ 370198 h 418689"/>
                <a:gd name="connsiteX28" fmla="*/ 910978 w 2456232"/>
                <a:gd name="connsiteY28" fmla="*/ 363270 h 418689"/>
                <a:gd name="connsiteX29" fmla="*/ 841705 w 2456232"/>
                <a:gd name="connsiteY29" fmla="*/ 349416 h 418689"/>
                <a:gd name="connsiteX30" fmla="*/ 717014 w 2456232"/>
                <a:gd name="connsiteY30" fmla="*/ 342489 h 418689"/>
                <a:gd name="connsiteX31" fmla="*/ 495341 w 2456232"/>
                <a:gd name="connsiteY31" fmla="*/ 335561 h 418689"/>
                <a:gd name="connsiteX32" fmla="*/ 446850 w 2456232"/>
                <a:gd name="connsiteY32" fmla="*/ 342489 h 418689"/>
                <a:gd name="connsiteX33" fmla="*/ 412214 w 2456232"/>
                <a:gd name="connsiteY33" fmla="*/ 349416 h 418689"/>
                <a:gd name="connsiteX34" fmla="*/ 329087 w 2456232"/>
                <a:gd name="connsiteY34" fmla="*/ 356343 h 418689"/>
                <a:gd name="connsiteX35" fmla="*/ 107414 w 2456232"/>
                <a:gd name="connsiteY35" fmla="*/ 349416 h 418689"/>
                <a:gd name="connsiteX36" fmla="*/ 79705 w 2456232"/>
                <a:gd name="connsiteY36" fmla="*/ 328634 h 418689"/>
                <a:gd name="connsiteX37" fmla="*/ 45069 w 2456232"/>
                <a:gd name="connsiteY37" fmla="*/ 321707 h 418689"/>
                <a:gd name="connsiteX38" fmla="*/ 45069 w 2456232"/>
                <a:gd name="connsiteY38" fmla="*/ 134670 h 418689"/>
                <a:gd name="connsiteX39" fmla="*/ 72778 w 2456232"/>
                <a:gd name="connsiteY39" fmla="*/ 127743 h 418689"/>
                <a:gd name="connsiteX40" fmla="*/ 93560 w 2456232"/>
                <a:gd name="connsiteY40" fmla="*/ 106961 h 41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6232" h="418689">
                  <a:moveTo>
                    <a:pt x="93560" y="106961"/>
                  </a:moveTo>
                  <a:lnTo>
                    <a:pt x="93560" y="106961"/>
                  </a:lnTo>
                  <a:lnTo>
                    <a:pt x="273669" y="93107"/>
                  </a:lnTo>
                  <a:cubicBezTo>
                    <a:pt x="455195" y="83553"/>
                    <a:pt x="575329" y="83358"/>
                    <a:pt x="772432" y="79252"/>
                  </a:cubicBezTo>
                  <a:cubicBezTo>
                    <a:pt x="969521" y="61336"/>
                    <a:pt x="691739" y="85020"/>
                    <a:pt x="1084160" y="65398"/>
                  </a:cubicBezTo>
                  <a:cubicBezTo>
                    <a:pt x="1098188" y="64697"/>
                    <a:pt x="1111774" y="60111"/>
                    <a:pt x="1125723" y="58470"/>
                  </a:cubicBezTo>
                  <a:cubicBezTo>
                    <a:pt x="1151053" y="55490"/>
                    <a:pt x="1176523" y="53852"/>
                    <a:pt x="1201923" y="51543"/>
                  </a:cubicBezTo>
                  <a:cubicBezTo>
                    <a:pt x="1366390" y="10426"/>
                    <a:pt x="1248283" y="33631"/>
                    <a:pt x="1527505" y="23834"/>
                  </a:cubicBezTo>
                  <a:cubicBezTo>
                    <a:pt x="1978085" y="8025"/>
                    <a:pt x="1201206" y="25612"/>
                    <a:pt x="2060905" y="9979"/>
                  </a:cubicBezTo>
                  <a:cubicBezTo>
                    <a:pt x="2140226" y="2768"/>
                    <a:pt x="2224965" y="-8313"/>
                    <a:pt x="2303360" y="9979"/>
                  </a:cubicBezTo>
                  <a:cubicBezTo>
                    <a:pt x="2322441" y="14431"/>
                    <a:pt x="2328621" y="40674"/>
                    <a:pt x="2344923" y="51543"/>
                  </a:cubicBezTo>
                  <a:cubicBezTo>
                    <a:pt x="2351850" y="56161"/>
                    <a:pt x="2358645" y="60985"/>
                    <a:pt x="2365705" y="65398"/>
                  </a:cubicBezTo>
                  <a:cubicBezTo>
                    <a:pt x="2377122" y="72534"/>
                    <a:pt x="2389570" y="78101"/>
                    <a:pt x="2400341" y="86179"/>
                  </a:cubicBezTo>
                  <a:cubicBezTo>
                    <a:pt x="2507045" y="166206"/>
                    <a:pt x="2344955" y="56181"/>
                    <a:pt x="2441905" y="120816"/>
                  </a:cubicBezTo>
                  <a:cubicBezTo>
                    <a:pt x="2461195" y="178683"/>
                    <a:pt x="2460820" y="153797"/>
                    <a:pt x="2441905" y="224725"/>
                  </a:cubicBezTo>
                  <a:cubicBezTo>
                    <a:pt x="2435562" y="248512"/>
                    <a:pt x="2426960" y="272724"/>
                    <a:pt x="2414196" y="293998"/>
                  </a:cubicBezTo>
                  <a:cubicBezTo>
                    <a:pt x="2405629" y="308276"/>
                    <a:pt x="2402283" y="330295"/>
                    <a:pt x="2386487" y="335561"/>
                  </a:cubicBezTo>
                  <a:cubicBezTo>
                    <a:pt x="2379560" y="337870"/>
                    <a:pt x="2372236" y="339223"/>
                    <a:pt x="2365705" y="342489"/>
                  </a:cubicBezTo>
                  <a:cubicBezTo>
                    <a:pt x="2358258" y="346212"/>
                    <a:pt x="2352945" y="354115"/>
                    <a:pt x="2344923" y="356343"/>
                  </a:cubicBezTo>
                  <a:cubicBezTo>
                    <a:pt x="2252291" y="382074"/>
                    <a:pt x="2156199" y="385685"/>
                    <a:pt x="2060905" y="390979"/>
                  </a:cubicBezTo>
                  <a:cubicBezTo>
                    <a:pt x="2014737" y="393544"/>
                    <a:pt x="1968482" y="394613"/>
                    <a:pt x="1922360" y="397907"/>
                  </a:cubicBezTo>
                  <a:cubicBezTo>
                    <a:pt x="1871480" y="401541"/>
                    <a:pt x="1820840" y="408126"/>
                    <a:pt x="1769960" y="411761"/>
                  </a:cubicBezTo>
                  <a:lnTo>
                    <a:pt x="1672978" y="418689"/>
                  </a:lnTo>
                  <a:lnTo>
                    <a:pt x="1444378" y="411761"/>
                  </a:lnTo>
                  <a:cubicBezTo>
                    <a:pt x="1331930" y="406406"/>
                    <a:pt x="1428984" y="407822"/>
                    <a:pt x="1333541" y="390979"/>
                  </a:cubicBezTo>
                  <a:cubicBezTo>
                    <a:pt x="1310688" y="386946"/>
                    <a:pt x="1287427" y="385546"/>
                    <a:pt x="1264269" y="384052"/>
                  </a:cubicBezTo>
                  <a:cubicBezTo>
                    <a:pt x="1215824" y="380927"/>
                    <a:pt x="1167258" y="379976"/>
                    <a:pt x="1118796" y="377125"/>
                  </a:cubicBezTo>
                  <a:cubicBezTo>
                    <a:pt x="1088741" y="375357"/>
                    <a:pt x="1058781" y="372201"/>
                    <a:pt x="1028741" y="370198"/>
                  </a:cubicBezTo>
                  <a:lnTo>
                    <a:pt x="910978" y="363270"/>
                  </a:lnTo>
                  <a:cubicBezTo>
                    <a:pt x="886912" y="357254"/>
                    <a:pt x="867183" y="351539"/>
                    <a:pt x="841705" y="349416"/>
                  </a:cubicBezTo>
                  <a:cubicBezTo>
                    <a:pt x="800221" y="345959"/>
                    <a:pt x="758578" y="344798"/>
                    <a:pt x="717014" y="342489"/>
                  </a:cubicBezTo>
                  <a:cubicBezTo>
                    <a:pt x="578823" y="322747"/>
                    <a:pt x="652637" y="326823"/>
                    <a:pt x="495341" y="335561"/>
                  </a:cubicBezTo>
                  <a:cubicBezTo>
                    <a:pt x="479177" y="337870"/>
                    <a:pt x="462956" y="339805"/>
                    <a:pt x="446850" y="342489"/>
                  </a:cubicBezTo>
                  <a:cubicBezTo>
                    <a:pt x="435236" y="344425"/>
                    <a:pt x="423907" y="348040"/>
                    <a:pt x="412214" y="349416"/>
                  </a:cubicBezTo>
                  <a:cubicBezTo>
                    <a:pt x="384599" y="352665"/>
                    <a:pt x="356796" y="354034"/>
                    <a:pt x="329087" y="356343"/>
                  </a:cubicBezTo>
                  <a:cubicBezTo>
                    <a:pt x="255196" y="354034"/>
                    <a:pt x="180889" y="357580"/>
                    <a:pt x="107414" y="349416"/>
                  </a:cubicBezTo>
                  <a:cubicBezTo>
                    <a:pt x="95939" y="348141"/>
                    <a:pt x="90255" y="333323"/>
                    <a:pt x="79705" y="328634"/>
                  </a:cubicBezTo>
                  <a:cubicBezTo>
                    <a:pt x="68946" y="323852"/>
                    <a:pt x="56614" y="324016"/>
                    <a:pt x="45069" y="321707"/>
                  </a:cubicBezTo>
                  <a:cubicBezTo>
                    <a:pt x="21658" y="274887"/>
                    <a:pt x="-43429" y="156794"/>
                    <a:pt x="45069" y="134670"/>
                  </a:cubicBezTo>
                  <a:lnTo>
                    <a:pt x="72778" y="127743"/>
                  </a:lnTo>
                  <a:cubicBezTo>
                    <a:pt x="95481" y="112608"/>
                    <a:pt x="93560" y="105564"/>
                    <a:pt x="93560" y="10696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8411036" y="4255554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8012844" y="4531560"/>
              <a:ext cx="1219703" cy="1310879"/>
            </a:xfrm>
            <a:custGeom>
              <a:avLst/>
              <a:gdLst>
                <a:gd name="connsiteX0" fmla="*/ 1126570 w 1219703"/>
                <a:gd name="connsiteY0" fmla="*/ 49346 h 1310879"/>
                <a:gd name="connsiteX1" fmla="*/ 1126570 w 1219703"/>
                <a:gd name="connsiteY1" fmla="*/ 49346 h 1310879"/>
                <a:gd name="connsiteX2" fmla="*/ 1058837 w 1219703"/>
                <a:gd name="connsiteY2" fmla="*/ 15479 h 1310879"/>
                <a:gd name="connsiteX3" fmla="*/ 796370 w 1219703"/>
                <a:gd name="connsiteY3" fmla="*/ 15479 h 1310879"/>
                <a:gd name="connsiteX4" fmla="*/ 762503 w 1219703"/>
                <a:gd name="connsiteY4" fmla="*/ 32412 h 1310879"/>
                <a:gd name="connsiteX5" fmla="*/ 737103 w 1219703"/>
                <a:gd name="connsiteY5" fmla="*/ 49346 h 1310879"/>
                <a:gd name="connsiteX6" fmla="*/ 669370 w 1219703"/>
                <a:gd name="connsiteY6" fmla="*/ 83212 h 1310879"/>
                <a:gd name="connsiteX7" fmla="*/ 652437 w 1219703"/>
                <a:gd name="connsiteY7" fmla="*/ 100146 h 1310879"/>
                <a:gd name="connsiteX8" fmla="*/ 627037 w 1219703"/>
                <a:gd name="connsiteY8" fmla="*/ 117079 h 1310879"/>
                <a:gd name="connsiteX9" fmla="*/ 567770 w 1219703"/>
                <a:gd name="connsiteY9" fmla="*/ 167879 h 1310879"/>
                <a:gd name="connsiteX10" fmla="*/ 542370 w 1219703"/>
                <a:gd name="connsiteY10" fmla="*/ 176346 h 1310879"/>
                <a:gd name="connsiteX11" fmla="*/ 474637 w 1219703"/>
                <a:gd name="connsiteY11" fmla="*/ 227146 h 1310879"/>
                <a:gd name="connsiteX12" fmla="*/ 440770 w 1219703"/>
                <a:gd name="connsiteY12" fmla="*/ 252546 h 1310879"/>
                <a:gd name="connsiteX13" fmla="*/ 373037 w 1219703"/>
                <a:gd name="connsiteY13" fmla="*/ 328746 h 1310879"/>
                <a:gd name="connsiteX14" fmla="*/ 339170 w 1219703"/>
                <a:gd name="connsiteY14" fmla="*/ 354146 h 1310879"/>
                <a:gd name="connsiteX15" fmla="*/ 313770 w 1219703"/>
                <a:gd name="connsiteY15" fmla="*/ 388012 h 1310879"/>
                <a:gd name="connsiteX16" fmla="*/ 271437 w 1219703"/>
                <a:gd name="connsiteY16" fmla="*/ 430346 h 1310879"/>
                <a:gd name="connsiteX17" fmla="*/ 254503 w 1219703"/>
                <a:gd name="connsiteY17" fmla="*/ 447279 h 1310879"/>
                <a:gd name="connsiteX18" fmla="*/ 229103 w 1219703"/>
                <a:gd name="connsiteY18" fmla="*/ 464212 h 1310879"/>
                <a:gd name="connsiteX19" fmla="*/ 169837 w 1219703"/>
                <a:gd name="connsiteY19" fmla="*/ 531946 h 1310879"/>
                <a:gd name="connsiteX20" fmla="*/ 127503 w 1219703"/>
                <a:gd name="connsiteY20" fmla="*/ 582746 h 1310879"/>
                <a:gd name="connsiteX21" fmla="*/ 85170 w 1219703"/>
                <a:gd name="connsiteY21" fmla="*/ 642012 h 1310879"/>
                <a:gd name="connsiteX22" fmla="*/ 68237 w 1219703"/>
                <a:gd name="connsiteY22" fmla="*/ 658946 h 1310879"/>
                <a:gd name="connsiteX23" fmla="*/ 34370 w 1219703"/>
                <a:gd name="connsiteY23" fmla="*/ 743612 h 1310879"/>
                <a:gd name="connsiteX24" fmla="*/ 25903 w 1219703"/>
                <a:gd name="connsiteY24" fmla="*/ 777479 h 1310879"/>
                <a:gd name="connsiteX25" fmla="*/ 8970 w 1219703"/>
                <a:gd name="connsiteY25" fmla="*/ 811346 h 1310879"/>
                <a:gd name="connsiteX26" fmla="*/ 503 w 1219703"/>
                <a:gd name="connsiteY26" fmla="*/ 862146 h 1310879"/>
                <a:gd name="connsiteX27" fmla="*/ 25903 w 1219703"/>
                <a:gd name="connsiteY27" fmla="*/ 1014546 h 1310879"/>
                <a:gd name="connsiteX28" fmla="*/ 42837 w 1219703"/>
                <a:gd name="connsiteY28" fmla="*/ 1031479 h 1310879"/>
                <a:gd name="connsiteX29" fmla="*/ 68237 w 1219703"/>
                <a:gd name="connsiteY29" fmla="*/ 1073812 h 1310879"/>
                <a:gd name="connsiteX30" fmla="*/ 85170 w 1219703"/>
                <a:gd name="connsiteY30" fmla="*/ 1107679 h 1310879"/>
                <a:gd name="connsiteX31" fmla="*/ 135970 w 1219703"/>
                <a:gd name="connsiteY31" fmla="*/ 1150012 h 1310879"/>
                <a:gd name="connsiteX32" fmla="*/ 152903 w 1219703"/>
                <a:gd name="connsiteY32" fmla="*/ 1166946 h 1310879"/>
                <a:gd name="connsiteX33" fmla="*/ 178303 w 1219703"/>
                <a:gd name="connsiteY33" fmla="*/ 1183879 h 1310879"/>
                <a:gd name="connsiteX34" fmla="*/ 246037 w 1219703"/>
                <a:gd name="connsiteY34" fmla="*/ 1243146 h 1310879"/>
                <a:gd name="connsiteX35" fmla="*/ 271437 w 1219703"/>
                <a:gd name="connsiteY35" fmla="*/ 1251612 h 1310879"/>
                <a:gd name="connsiteX36" fmla="*/ 313770 w 1219703"/>
                <a:gd name="connsiteY36" fmla="*/ 1285479 h 1310879"/>
                <a:gd name="connsiteX37" fmla="*/ 373037 w 1219703"/>
                <a:gd name="connsiteY37" fmla="*/ 1302412 h 1310879"/>
                <a:gd name="connsiteX38" fmla="*/ 398437 w 1219703"/>
                <a:gd name="connsiteY38" fmla="*/ 1310879 h 1310879"/>
                <a:gd name="connsiteX39" fmla="*/ 500037 w 1219703"/>
                <a:gd name="connsiteY39" fmla="*/ 1302412 h 1310879"/>
                <a:gd name="connsiteX40" fmla="*/ 533903 w 1219703"/>
                <a:gd name="connsiteY40" fmla="*/ 1277012 h 1310879"/>
                <a:gd name="connsiteX41" fmla="*/ 576237 w 1219703"/>
                <a:gd name="connsiteY41" fmla="*/ 1226212 h 1310879"/>
                <a:gd name="connsiteX42" fmla="*/ 627037 w 1219703"/>
                <a:gd name="connsiteY42" fmla="*/ 1183879 h 1310879"/>
                <a:gd name="connsiteX43" fmla="*/ 669370 w 1219703"/>
                <a:gd name="connsiteY43" fmla="*/ 1133079 h 1310879"/>
                <a:gd name="connsiteX44" fmla="*/ 728637 w 1219703"/>
                <a:gd name="connsiteY44" fmla="*/ 1065346 h 1310879"/>
                <a:gd name="connsiteX45" fmla="*/ 745570 w 1219703"/>
                <a:gd name="connsiteY45" fmla="*/ 1048412 h 1310879"/>
                <a:gd name="connsiteX46" fmla="*/ 762503 w 1219703"/>
                <a:gd name="connsiteY46" fmla="*/ 1023012 h 1310879"/>
                <a:gd name="connsiteX47" fmla="*/ 779437 w 1219703"/>
                <a:gd name="connsiteY47" fmla="*/ 1006079 h 1310879"/>
                <a:gd name="connsiteX48" fmla="*/ 813303 w 1219703"/>
                <a:gd name="connsiteY48" fmla="*/ 955279 h 1310879"/>
                <a:gd name="connsiteX49" fmla="*/ 830237 w 1219703"/>
                <a:gd name="connsiteY49" fmla="*/ 938346 h 1310879"/>
                <a:gd name="connsiteX50" fmla="*/ 847170 w 1219703"/>
                <a:gd name="connsiteY50" fmla="*/ 912946 h 1310879"/>
                <a:gd name="connsiteX51" fmla="*/ 889503 w 1219703"/>
                <a:gd name="connsiteY51" fmla="*/ 870612 h 1310879"/>
                <a:gd name="connsiteX52" fmla="*/ 906437 w 1219703"/>
                <a:gd name="connsiteY52" fmla="*/ 853679 h 1310879"/>
                <a:gd name="connsiteX53" fmla="*/ 948770 w 1219703"/>
                <a:gd name="connsiteY53" fmla="*/ 794412 h 1310879"/>
                <a:gd name="connsiteX54" fmla="*/ 999570 w 1219703"/>
                <a:gd name="connsiteY54" fmla="*/ 743612 h 1310879"/>
                <a:gd name="connsiteX55" fmla="*/ 1016503 w 1219703"/>
                <a:gd name="connsiteY55" fmla="*/ 718212 h 1310879"/>
                <a:gd name="connsiteX56" fmla="*/ 1033437 w 1219703"/>
                <a:gd name="connsiteY56" fmla="*/ 701279 h 1310879"/>
                <a:gd name="connsiteX57" fmla="*/ 1058837 w 1219703"/>
                <a:gd name="connsiteY57" fmla="*/ 667412 h 1310879"/>
                <a:gd name="connsiteX58" fmla="*/ 1092703 w 1219703"/>
                <a:gd name="connsiteY58" fmla="*/ 625079 h 1310879"/>
                <a:gd name="connsiteX59" fmla="*/ 1109637 w 1219703"/>
                <a:gd name="connsiteY59" fmla="*/ 591212 h 1310879"/>
                <a:gd name="connsiteX60" fmla="*/ 1135037 w 1219703"/>
                <a:gd name="connsiteY60" fmla="*/ 565812 h 1310879"/>
                <a:gd name="connsiteX61" fmla="*/ 1143503 w 1219703"/>
                <a:gd name="connsiteY61" fmla="*/ 540412 h 1310879"/>
                <a:gd name="connsiteX62" fmla="*/ 1151970 w 1219703"/>
                <a:gd name="connsiteY62" fmla="*/ 506546 h 1310879"/>
                <a:gd name="connsiteX63" fmla="*/ 1168903 w 1219703"/>
                <a:gd name="connsiteY63" fmla="*/ 489612 h 1310879"/>
                <a:gd name="connsiteX64" fmla="*/ 1185837 w 1219703"/>
                <a:gd name="connsiteY64" fmla="*/ 438812 h 1310879"/>
                <a:gd name="connsiteX65" fmla="*/ 1194303 w 1219703"/>
                <a:gd name="connsiteY65" fmla="*/ 404946 h 1310879"/>
                <a:gd name="connsiteX66" fmla="*/ 1219703 w 1219703"/>
                <a:gd name="connsiteY66" fmla="*/ 320279 h 1310879"/>
                <a:gd name="connsiteX67" fmla="*/ 1211237 w 1219703"/>
                <a:gd name="connsiteY67" fmla="*/ 108612 h 1310879"/>
                <a:gd name="connsiteX68" fmla="*/ 1194303 w 1219703"/>
                <a:gd name="connsiteY68" fmla="*/ 91679 h 1310879"/>
                <a:gd name="connsiteX69" fmla="*/ 1168903 w 1219703"/>
                <a:gd name="connsiteY69" fmla="*/ 74746 h 1310879"/>
                <a:gd name="connsiteX70" fmla="*/ 1126570 w 1219703"/>
                <a:gd name="connsiteY70" fmla="*/ 49346 h 1310879"/>
                <a:gd name="connsiteX71" fmla="*/ 1126570 w 1219703"/>
                <a:gd name="connsiteY71" fmla="*/ 49346 h 13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703" h="1310879">
                  <a:moveTo>
                    <a:pt x="1126570" y="49346"/>
                  </a:moveTo>
                  <a:lnTo>
                    <a:pt x="1126570" y="49346"/>
                  </a:lnTo>
                  <a:cubicBezTo>
                    <a:pt x="1103992" y="38057"/>
                    <a:pt x="1081817" y="25925"/>
                    <a:pt x="1058837" y="15479"/>
                  </a:cubicBezTo>
                  <a:cubicBezTo>
                    <a:pt x="983248" y="-18881"/>
                    <a:pt x="822405" y="14549"/>
                    <a:pt x="796370" y="15479"/>
                  </a:cubicBezTo>
                  <a:cubicBezTo>
                    <a:pt x="785081" y="21123"/>
                    <a:pt x="773461" y="26150"/>
                    <a:pt x="762503" y="32412"/>
                  </a:cubicBezTo>
                  <a:cubicBezTo>
                    <a:pt x="753668" y="37461"/>
                    <a:pt x="746204" y="44795"/>
                    <a:pt x="737103" y="49346"/>
                  </a:cubicBezTo>
                  <a:cubicBezTo>
                    <a:pt x="693320" y="71238"/>
                    <a:pt x="702061" y="57059"/>
                    <a:pt x="669370" y="83212"/>
                  </a:cubicBezTo>
                  <a:cubicBezTo>
                    <a:pt x="663137" y="88199"/>
                    <a:pt x="658670" y="95159"/>
                    <a:pt x="652437" y="100146"/>
                  </a:cubicBezTo>
                  <a:cubicBezTo>
                    <a:pt x="644491" y="106503"/>
                    <a:pt x="634854" y="110565"/>
                    <a:pt x="627037" y="117079"/>
                  </a:cubicBezTo>
                  <a:cubicBezTo>
                    <a:pt x="594279" y="144378"/>
                    <a:pt x="608129" y="144817"/>
                    <a:pt x="567770" y="167879"/>
                  </a:cubicBezTo>
                  <a:cubicBezTo>
                    <a:pt x="560021" y="172307"/>
                    <a:pt x="550837" y="173524"/>
                    <a:pt x="542370" y="176346"/>
                  </a:cubicBezTo>
                  <a:lnTo>
                    <a:pt x="474637" y="227146"/>
                  </a:lnTo>
                  <a:cubicBezTo>
                    <a:pt x="463348" y="235613"/>
                    <a:pt x="449585" y="241527"/>
                    <a:pt x="440770" y="252546"/>
                  </a:cubicBezTo>
                  <a:cubicBezTo>
                    <a:pt x="414533" y="285341"/>
                    <a:pt x="404129" y="301540"/>
                    <a:pt x="373037" y="328746"/>
                  </a:cubicBezTo>
                  <a:cubicBezTo>
                    <a:pt x="362417" y="338038"/>
                    <a:pt x="349148" y="344168"/>
                    <a:pt x="339170" y="354146"/>
                  </a:cubicBezTo>
                  <a:cubicBezTo>
                    <a:pt x="329192" y="364124"/>
                    <a:pt x="323145" y="377465"/>
                    <a:pt x="313770" y="388012"/>
                  </a:cubicBezTo>
                  <a:cubicBezTo>
                    <a:pt x="300512" y="402927"/>
                    <a:pt x="285548" y="416235"/>
                    <a:pt x="271437" y="430346"/>
                  </a:cubicBezTo>
                  <a:cubicBezTo>
                    <a:pt x="265792" y="435991"/>
                    <a:pt x="261145" y="442851"/>
                    <a:pt x="254503" y="447279"/>
                  </a:cubicBezTo>
                  <a:lnTo>
                    <a:pt x="229103" y="464212"/>
                  </a:lnTo>
                  <a:cubicBezTo>
                    <a:pt x="189593" y="523479"/>
                    <a:pt x="212170" y="503723"/>
                    <a:pt x="169837" y="531946"/>
                  </a:cubicBezTo>
                  <a:cubicBezTo>
                    <a:pt x="132410" y="588085"/>
                    <a:pt x="176397" y="525704"/>
                    <a:pt x="127503" y="582746"/>
                  </a:cubicBezTo>
                  <a:cubicBezTo>
                    <a:pt x="56029" y="666131"/>
                    <a:pt x="138752" y="575032"/>
                    <a:pt x="85170" y="642012"/>
                  </a:cubicBezTo>
                  <a:cubicBezTo>
                    <a:pt x="80183" y="648245"/>
                    <a:pt x="72665" y="652304"/>
                    <a:pt x="68237" y="658946"/>
                  </a:cubicBezTo>
                  <a:cubicBezTo>
                    <a:pt x="54220" y="679971"/>
                    <a:pt x="39879" y="721576"/>
                    <a:pt x="34370" y="743612"/>
                  </a:cubicBezTo>
                  <a:cubicBezTo>
                    <a:pt x="31548" y="754901"/>
                    <a:pt x="29989" y="766583"/>
                    <a:pt x="25903" y="777479"/>
                  </a:cubicBezTo>
                  <a:cubicBezTo>
                    <a:pt x="21471" y="789297"/>
                    <a:pt x="14614" y="800057"/>
                    <a:pt x="8970" y="811346"/>
                  </a:cubicBezTo>
                  <a:cubicBezTo>
                    <a:pt x="6148" y="828279"/>
                    <a:pt x="503" y="844979"/>
                    <a:pt x="503" y="862146"/>
                  </a:cubicBezTo>
                  <a:cubicBezTo>
                    <a:pt x="503" y="924841"/>
                    <a:pt x="-5760" y="967052"/>
                    <a:pt x="25903" y="1014546"/>
                  </a:cubicBezTo>
                  <a:cubicBezTo>
                    <a:pt x="30331" y="1021188"/>
                    <a:pt x="37192" y="1025835"/>
                    <a:pt x="42837" y="1031479"/>
                  </a:cubicBezTo>
                  <a:cubicBezTo>
                    <a:pt x="62489" y="1090440"/>
                    <a:pt x="37245" y="1027324"/>
                    <a:pt x="68237" y="1073812"/>
                  </a:cubicBezTo>
                  <a:cubicBezTo>
                    <a:pt x="75238" y="1084314"/>
                    <a:pt x="77834" y="1097408"/>
                    <a:pt x="85170" y="1107679"/>
                  </a:cubicBezTo>
                  <a:cubicBezTo>
                    <a:pt x="105283" y="1135838"/>
                    <a:pt x="111215" y="1130208"/>
                    <a:pt x="135970" y="1150012"/>
                  </a:cubicBezTo>
                  <a:cubicBezTo>
                    <a:pt x="142203" y="1154999"/>
                    <a:pt x="146670" y="1161959"/>
                    <a:pt x="152903" y="1166946"/>
                  </a:cubicBezTo>
                  <a:cubicBezTo>
                    <a:pt x="160849" y="1173303"/>
                    <a:pt x="170577" y="1177257"/>
                    <a:pt x="178303" y="1183879"/>
                  </a:cubicBezTo>
                  <a:cubicBezTo>
                    <a:pt x="211092" y="1211983"/>
                    <a:pt x="209171" y="1222080"/>
                    <a:pt x="246037" y="1243146"/>
                  </a:cubicBezTo>
                  <a:cubicBezTo>
                    <a:pt x="253786" y="1247574"/>
                    <a:pt x="262970" y="1248790"/>
                    <a:pt x="271437" y="1251612"/>
                  </a:cubicBezTo>
                  <a:cubicBezTo>
                    <a:pt x="287188" y="1267364"/>
                    <a:pt x="292407" y="1274797"/>
                    <a:pt x="313770" y="1285479"/>
                  </a:cubicBezTo>
                  <a:cubicBezTo>
                    <a:pt x="327309" y="1292248"/>
                    <a:pt x="360370" y="1298793"/>
                    <a:pt x="373037" y="1302412"/>
                  </a:cubicBezTo>
                  <a:cubicBezTo>
                    <a:pt x="381618" y="1304864"/>
                    <a:pt x="389970" y="1308057"/>
                    <a:pt x="398437" y="1310879"/>
                  </a:cubicBezTo>
                  <a:cubicBezTo>
                    <a:pt x="432304" y="1308057"/>
                    <a:pt x="467068" y="1310654"/>
                    <a:pt x="500037" y="1302412"/>
                  </a:cubicBezTo>
                  <a:cubicBezTo>
                    <a:pt x="513727" y="1298990"/>
                    <a:pt x="523189" y="1286195"/>
                    <a:pt x="533903" y="1277012"/>
                  </a:cubicBezTo>
                  <a:cubicBezTo>
                    <a:pt x="577189" y="1239909"/>
                    <a:pt x="543575" y="1265405"/>
                    <a:pt x="576237" y="1226212"/>
                  </a:cubicBezTo>
                  <a:cubicBezTo>
                    <a:pt x="596610" y="1201765"/>
                    <a:pt x="602061" y="1200529"/>
                    <a:pt x="627037" y="1183879"/>
                  </a:cubicBezTo>
                  <a:cubicBezTo>
                    <a:pt x="655942" y="1126067"/>
                    <a:pt x="627485" y="1168980"/>
                    <a:pt x="669370" y="1133079"/>
                  </a:cubicBezTo>
                  <a:cubicBezTo>
                    <a:pt x="710332" y="1097969"/>
                    <a:pt x="696206" y="1104264"/>
                    <a:pt x="728637" y="1065346"/>
                  </a:cubicBezTo>
                  <a:cubicBezTo>
                    <a:pt x="733747" y="1059214"/>
                    <a:pt x="740583" y="1054645"/>
                    <a:pt x="745570" y="1048412"/>
                  </a:cubicBezTo>
                  <a:cubicBezTo>
                    <a:pt x="751927" y="1040466"/>
                    <a:pt x="756146" y="1030958"/>
                    <a:pt x="762503" y="1023012"/>
                  </a:cubicBezTo>
                  <a:cubicBezTo>
                    <a:pt x="767490" y="1016779"/>
                    <a:pt x="774647" y="1012465"/>
                    <a:pt x="779437" y="1006079"/>
                  </a:cubicBezTo>
                  <a:cubicBezTo>
                    <a:pt x="791648" y="989798"/>
                    <a:pt x="798912" y="969669"/>
                    <a:pt x="813303" y="955279"/>
                  </a:cubicBezTo>
                  <a:cubicBezTo>
                    <a:pt x="818948" y="949635"/>
                    <a:pt x="825250" y="944579"/>
                    <a:pt x="830237" y="938346"/>
                  </a:cubicBezTo>
                  <a:cubicBezTo>
                    <a:pt x="836594" y="930400"/>
                    <a:pt x="840469" y="920604"/>
                    <a:pt x="847170" y="912946"/>
                  </a:cubicBezTo>
                  <a:cubicBezTo>
                    <a:pt x="860311" y="897927"/>
                    <a:pt x="875392" y="884723"/>
                    <a:pt x="889503" y="870612"/>
                  </a:cubicBezTo>
                  <a:cubicBezTo>
                    <a:pt x="895148" y="864967"/>
                    <a:pt x="902009" y="860321"/>
                    <a:pt x="906437" y="853679"/>
                  </a:cubicBezTo>
                  <a:cubicBezTo>
                    <a:pt x="918216" y="836011"/>
                    <a:pt x="935267" y="809415"/>
                    <a:pt x="948770" y="794412"/>
                  </a:cubicBezTo>
                  <a:cubicBezTo>
                    <a:pt x="964790" y="776612"/>
                    <a:pt x="986287" y="763538"/>
                    <a:pt x="999570" y="743612"/>
                  </a:cubicBezTo>
                  <a:cubicBezTo>
                    <a:pt x="1005214" y="735145"/>
                    <a:pt x="1010146" y="726158"/>
                    <a:pt x="1016503" y="718212"/>
                  </a:cubicBezTo>
                  <a:cubicBezTo>
                    <a:pt x="1021490" y="711979"/>
                    <a:pt x="1028327" y="707411"/>
                    <a:pt x="1033437" y="701279"/>
                  </a:cubicBezTo>
                  <a:cubicBezTo>
                    <a:pt x="1042471" y="690439"/>
                    <a:pt x="1050370" y="678701"/>
                    <a:pt x="1058837" y="667412"/>
                  </a:cubicBezTo>
                  <a:cubicBezTo>
                    <a:pt x="1079050" y="606769"/>
                    <a:pt x="1050153" y="676139"/>
                    <a:pt x="1092703" y="625079"/>
                  </a:cubicBezTo>
                  <a:cubicBezTo>
                    <a:pt x="1100783" y="615383"/>
                    <a:pt x="1102301" y="601483"/>
                    <a:pt x="1109637" y="591212"/>
                  </a:cubicBezTo>
                  <a:cubicBezTo>
                    <a:pt x="1116597" y="581469"/>
                    <a:pt x="1126570" y="574279"/>
                    <a:pt x="1135037" y="565812"/>
                  </a:cubicBezTo>
                  <a:cubicBezTo>
                    <a:pt x="1137859" y="557345"/>
                    <a:pt x="1141051" y="548993"/>
                    <a:pt x="1143503" y="540412"/>
                  </a:cubicBezTo>
                  <a:cubicBezTo>
                    <a:pt x="1146700" y="529224"/>
                    <a:pt x="1146766" y="516954"/>
                    <a:pt x="1151970" y="506546"/>
                  </a:cubicBezTo>
                  <a:cubicBezTo>
                    <a:pt x="1155540" y="499406"/>
                    <a:pt x="1163259" y="495257"/>
                    <a:pt x="1168903" y="489612"/>
                  </a:cubicBezTo>
                  <a:cubicBezTo>
                    <a:pt x="1174548" y="472679"/>
                    <a:pt x="1180708" y="455909"/>
                    <a:pt x="1185837" y="438812"/>
                  </a:cubicBezTo>
                  <a:cubicBezTo>
                    <a:pt x="1189181" y="427667"/>
                    <a:pt x="1190959" y="416091"/>
                    <a:pt x="1194303" y="404946"/>
                  </a:cubicBezTo>
                  <a:cubicBezTo>
                    <a:pt x="1225221" y="301888"/>
                    <a:pt x="1200191" y="398334"/>
                    <a:pt x="1219703" y="320279"/>
                  </a:cubicBezTo>
                  <a:cubicBezTo>
                    <a:pt x="1216881" y="249723"/>
                    <a:pt x="1219035" y="178792"/>
                    <a:pt x="1211237" y="108612"/>
                  </a:cubicBezTo>
                  <a:cubicBezTo>
                    <a:pt x="1210355" y="100678"/>
                    <a:pt x="1200536" y="96666"/>
                    <a:pt x="1194303" y="91679"/>
                  </a:cubicBezTo>
                  <a:cubicBezTo>
                    <a:pt x="1186357" y="85322"/>
                    <a:pt x="1176849" y="81103"/>
                    <a:pt x="1168903" y="74746"/>
                  </a:cubicBezTo>
                  <a:cubicBezTo>
                    <a:pt x="1158905" y="66747"/>
                    <a:pt x="1144735" y="43291"/>
                    <a:pt x="1126570" y="49346"/>
                  </a:cubicBezTo>
                  <a:lnTo>
                    <a:pt x="1126570" y="4934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9238881" y="4668624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10647255" y="5786291"/>
              <a:ext cx="86740" cy="831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直接连接符 85"/>
            <p:cNvCxnSpPr>
              <a:stCxn id="83" idx="44"/>
            </p:cNvCxnSpPr>
            <p:nvPr/>
          </p:nvCxnSpPr>
          <p:spPr>
            <a:xfrm>
              <a:off x="8741481" y="5596906"/>
              <a:ext cx="77036" cy="34035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83" idx="56"/>
              <a:endCxn id="81" idx="4"/>
            </p:cNvCxnSpPr>
            <p:nvPr/>
          </p:nvCxnSpPr>
          <p:spPr>
            <a:xfrm>
              <a:off x="9046281" y="5232839"/>
              <a:ext cx="448915" cy="70345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椭圆 87"/>
            <p:cNvSpPr/>
            <p:nvPr/>
          </p:nvSpPr>
          <p:spPr>
            <a:xfrm>
              <a:off x="8702603" y="5603939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8789343" y="5921926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9011318" y="5201260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9448133" y="5894706"/>
              <a:ext cx="86740" cy="831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直接连接符 91"/>
            <p:cNvCxnSpPr>
              <a:endCxn id="85" idx="1"/>
            </p:cNvCxnSpPr>
            <p:nvPr/>
          </p:nvCxnSpPr>
          <p:spPr>
            <a:xfrm>
              <a:off x="9311663" y="4730076"/>
              <a:ext cx="1348295" cy="10683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文本框 92"/>
            <p:cNvSpPr txBox="1"/>
            <p:nvPr/>
          </p:nvSpPr>
          <p:spPr>
            <a:xfrm>
              <a:off x="9131116" y="6147767"/>
              <a:ext cx="2792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Ⅰ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9982550" y="4876249"/>
              <a:ext cx="3027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Ⅱ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7920944" y="4551965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Ⅲ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3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48162" y="4221088"/>
            <a:ext cx="2879992" cy="25451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447928" y="4279920"/>
            <a:ext cx="4233497" cy="2426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47328" y="13198"/>
            <a:ext cx="6163655" cy="574969"/>
          </a:xfrm>
        </p:spPr>
        <p:txBody>
          <a:bodyPr/>
          <a:lstStyle/>
          <a:p>
            <a:r>
              <a:rPr lang="zh-CN" altLang="en-US" dirty="0" smtClean="0"/>
              <a:t>几何不变体系的组成规律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51384" y="894508"/>
            <a:ext cx="10729192" cy="108086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</a:t>
            </a:r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减二元体的应用</a:t>
            </a:r>
            <a:endParaRPr lang="en-US" altLang="zh-CN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在原体系中加减二元体，不影响原体系的几何组成！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</a:t>
            </a:r>
            <a:endParaRPr lang="en-US" altLang="zh-CN" dirty="0" smtClean="0"/>
          </a:p>
        </p:txBody>
      </p:sp>
      <p:pic>
        <p:nvPicPr>
          <p:cNvPr id="7" name="Picture 10" descr="1030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0390" y="4401257"/>
            <a:ext cx="3664624" cy="14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1021943" y="2395815"/>
            <a:ext cx="3917803" cy="1526666"/>
            <a:chOff x="728577" y="5127656"/>
            <a:chExt cx="3917803" cy="1526666"/>
          </a:xfrm>
        </p:grpSpPr>
        <p:grpSp>
          <p:nvGrpSpPr>
            <p:cNvPr id="13" name="组合 12"/>
            <p:cNvGrpSpPr/>
            <p:nvPr/>
          </p:nvGrpSpPr>
          <p:grpSpPr>
            <a:xfrm>
              <a:off x="3956361" y="6528893"/>
              <a:ext cx="496111" cy="87553"/>
              <a:chOff x="2884252" y="1819071"/>
              <a:chExt cx="496111" cy="87553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728577" y="6566769"/>
              <a:ext cx="496111" cy="87553"/>
              <a:chOff x="2884252" y="1819071"/>
              <a:chExt cx="496111" cy="87553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929758" y="6241250"/>
              <a:ext cx="88783" cy="327368"/>
              <a:chOff x="2809083" y="1773157"/>
              <a:chExt cx="88783" cy="327368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2815322" y="2017981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2851551" y="1834979"/>
                <a:ext cx="3521" cy="17261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2809083" y="1773157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154454" y="6203378"/>
              <a:ext cx="88783" cy="327368"/>
              <a:chOff x="2809083" y="1773157"/>
              <a:chExt cx="88783" cy="32736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815322" y="2017981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2851551" y="1834979"/>
                <a:ext cx="3521" cy="17261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椭圆 67"/>
              <p:cNvSpPr/>
              <p:nvPr/>
            </p:nvSpPr>
            <p:spPr>
              <a:xfrm>
                <a:off x="2809083" y="1773157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154454" y="6203132"/>
              <a:ext cx="402216" cy="84086"/>
              <a:chOff x="2029681" y="2288946"/>
              <a:chExt cx="402216" cy="84086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2349353" y="2288946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2108058" y="2326146"/>
                <a:ext cx="232935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2029681" y="229048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5400000">
              <a:off x="1456993" y="5696415"/>
              <a:ext cx="96790" cy="1157477"/>
              <a:chOff x="1585662" y="886645"/>
              <a:chExt cx="96790" cy="1157477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61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16200000">
              <a:off x="4354548" y="6203896"/>
              <a:ext cx="496111" cy="87553"/>
              <a:chOff x="2884252" y="1819071"/>
              <a:chExt cx="496111" cy="87553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2884252" y="1819072"/>
                <a:ext cx="49611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2884252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974309" y="1819075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3071293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3161350" y="1819072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3250664" y="1819071"/>
                <a:ext cx="111867" cy="8754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 rot="5400000">
              <a:off x="3612868" y="5674330"/>
              <a:ext cx="96790" cy="1157477"/>
              <a:chOff x="1585662" y="886645"/>
              <a:chExt cx="96790" cy="1157477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5400000">
              <a:off x="2534931" y="5691911"/>
              <a:ext cx="96790" cy="1157477"/>
              <a:chOff x="1585662" y="886645"/>
              <a:chExt cx="96790" cy="1157477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915408" y="5169488"/>
              <a:ext cx="96790" cy="1157477"/>
              <a:chOff x="1585662" y="886645"/>
              <a:chExt cx="96790" cy="1157477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0800000">
              <a:off x="4149260" y="5127656"/>
              <a:ext cx="96790" cy="1157477"/>
              <a:chOff x="1585662" y="886645"/>
              <a:chExt cx="96790" cy="1157477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5400000">
              <a:off x="1446137" y="4627832"/>
              <a:ext cx="96790" cy="1157477"/>
              <a:chOff x="1585662" y="886645"/>
              <a:chExt cx="96790" cy="115747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5400000">
              <a:off x="3602012" y="4605747"/>
              <a:ext cx="96790" cy="1157477"/>
              <a:chOff x="1585662" y="886645"/>
              <a:chExt cx="96790" cy="1157477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5400000">
              <a:off x="2524075" y="4623328"/>
              <a:ext cx="96790" cy="1157477"/>
              <a:chOff x="1585662" y="886645"/>
              <a:chExt cx="96790" cy="115747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599908" y="1961578"/>
                <a:ext cx="82544" cy="825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626934" y="960576"/>
                <a:ext cx="13497" cy="102190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1585662" y="886645"/>
                <a:ext cx="82544" cy="82544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直接连接符 27"/>
            <p:cNvCxnSpPr>
              <a:stCxn id="47" idx="3"/>
              <a:endCxn id="33" idx="5"/>
            </p:cNvCxnSpPr>
            <p:nvPr/>
          </p:nvCxnSpPr>
          <p:spPr>
            <a:xfrm flipV="1">
              <a:off x="1000110" y="5238374"/>
              <a:ext cx="1005710" cy="101813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2076725" y="5216722"/>
              <a:ext cx="1005710" cy="101813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0800000">
              <a:off x="2036668" y="5231125"/>
              <a:ext cx="13497" cy="102190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0800000">
              <a:off x="3112543" y="5212033"/>
              <a:ext cx="13497" cy="102190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51" idx="1"/>
            </p:cNvCxnSpPr>
            <p:nvPr/>
          </p:nvCxnSpPr>
          <p:spPr>
            <a:xfrm flipV="1">
              <a:off x="3152981" y="5194131"/>
              <a:ext cx="1029247" cy="103687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右箭头 1"/>
          <p:cNvSpPr/>
          <p:nvPr/>
        </p:nvSpPr>
        <p:spPr>
          <a:xfrm>
            <a:off x="5330795" y="2968407"/>
            <a:ext cx="720080" cy="207691"/>
          </a:xfrm>
          <a:prstGeom prst="rightArrow">
            <a:avLst/>
          </a:prstGeom>
          <a:noFill/>
          <a:ln w="28575"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文本框 83"/>
          <p:cNvSpPr txBox="1"/>
          <p:nvPr/>
        </p:nvSpPr>
        <p:spPr>
          <a:xfrm>
            <a:off x="6388158" y="2467607"/>
            <a:ext cx="4028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没有多余约束的几何不变体系！</a:t>
            </a:r>
            <a:endParaRPr 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428" y="5283749"/>
            <a:ext cx="4739205" cy="4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文本框 91"/>
          <p:cNvSpPr txBox="1"/>
          <p:nvPr/>
        </p:nvSpPr>
        <p:spPr>
          <a:xfrm>
            <a:off x="5556138" y="4440678"/>
            <a:ext cx="141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如何加减二元体？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388158" y="3000293"/>
            <a:ext cx="4676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zh-CN" altLang="en-US" sz="2200" b="1" dirty="0" smtClean="0">
                <a:solidFill>
                  <a:srgbClr val="0000FF"/>
                </a:solidFill>
              </a:rPr>
              <a:t>注意：先分析内部体系与基础连接方式，优先把内外两部分分开！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">
      <a:dk1>
        <a:srgbClr val="20517C"/>
      </a:dk1>
      <a:lt1>
        <a:srgbClr val="FFFFFF"/>
      </a:lt1>
      <a:dk2>
        <a:srgbClr val="20517C"/>
      </a:dk2>
      <a:lt2>
        <a:srgbClr val="FFFFFF"/>
      </a:lt2>
      <a:accent1>
        <a:srgbClr val="20517C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答辩主题字体">
      <a:majorFont>
        <a:latin typeface="华文细黑"/>
        <a:ea typeface="微软雅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A000120150327A04KPBG</Template>
  <TotalTime>12041</TotalTime>
  <Words>1007</Words>
  <Application>Microsoft Office PowerPoint</Application>
  <PresentationFormat>宽屏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Aharoni</vt:lpstr>
      <vt:lpstr>华文彩云</vt:lpstr>
      <vt:lpstr>Calibri</vt:lpstr>
      <vt:lpstr>微软雅黑</vt:lpstr>
      <vt:lpstr>华文楷体</vt:lpstr>
      <vt:lpstr>Arial</vt:lpstr>
      <vt:lpstr>Times New Roman</vt:lpstr>
      <vt:lpstr>黑体</vt:lpstr>
      <vt:lpstr>华文细黑</vt:lpstr>
      <vt:lpstr>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@小川PPT</dc:creator>
  <cp:lastModifiedBy>邓 争志</cp:lastModifiedBy>
  <cp:revision>967</cp:revision>
  <dcterms:created xsi:type="dcterms:W3CDTF">2015-05-14T07:52:00Z</dcterms:created>
  <dcterms:modified xsi:type="dcterms:W3CDTF">2019-11-24T08:16:39Z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2052-10.1.0.7400</vt:lpwstr>
  </property>
</Properties>
</file>