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1" r:id="rId1"/>
  </p:sldMasterIdLst>
  <p:notesMasterIdLst>
    <p:notesMasterId r:id="rId17"/>
  </p:notesMasterIdLst>
  <p:sldIdLst>
    <p:sldId id="256" r:id="rId2"/>
    <p:sldId id="260" r:id="rId3"/>
    <p:sldId id="261" r:id="rId4"/>
    <p:sldId id="292" r:id="rId5"/>
    <p:sldId id="286" r:id="rId6"/>
    <p:sldId id="283" r:id="rId7"/>
    <p:sldId id="284" r:id="rId8"/>
    <p:sldId id="285" r:id="rId9"/>
    <p:sldId id="287" r:id="rId10"/>
    <p:sldId id="288" r:id="rId11"/>
    <p:sldId id="293" r:id="rId12"/>
    <p:sldId id="289" r:id="rId13"/>
    <p:sldId id="290" r:id="rId14"/>
    <p:sldId id="291" r:id="rId15"/>
    <p:sldId id="278" r:id="rId16"/>
  </p:sldIdLst>
  <p:sldSz cx="9144000" cy="5143500" type="screen16x9"/>
  <p:notesSz cx="6858000" cy="9144000"/>
  <p:embeddedFontLst>
    <p:embeddedFont>
      <p:font typeface="Titillium Web" charset="0"/>
      <p:regular r:id="rId18"/>
      <p:bold r:id="rId19"/>
      <p:italic r:id="rId20"/>
      <p:boldItalic r:id="rId21"/>
    </p:embeddedFont>
    <p:embeddedFont>
      <p:font typeface="Titillium Web ExtraLight" charset="0"/>
      <p:regular r:id="rId22"/>
      <p:bold r:id="rId23"/>
      <p:italic r:id="rId24"/>
      <p:boldItalic r:id="rId25"/>
    </p:embeddedFont>
    <p:embeddedFont>
      <p:font typeface="Calibri" pitchFamily="34" charset="0"/>
      <p:regular r:id="rId26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92F6"/>
    <a:srgbClr val="4B99F7"/>
    <a:srgbClr val="0386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7DAD1B61-2AAF-4305-992A-074945877DD5}">
  <a:tblStyle styleId="{7DAD1B61-2AAF-4305-992A-074945877DD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171" autoAdjust="0"/>
  </p:normalViewPr>
  <p:slideViewPr>
    <p:cSldViewPr>
      <p:cViewPr varScale="1">
        <p:scale>
          <a:sx n="85" d="100"/>
          <a:sy n="85" d="100"/>
        </p:scale>
        <p:origin x="-294" y="-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5136753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" name="Google Shape;776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7" name="Google Shape;777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" name="Google Shape;804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5" name="Google Shape;805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1" name="Google Shape;81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2" name="Google Shape;81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r>
              <a:rPr lang="en-US" dirty="0" smtClean="0"/>
              <a:t>We</a:t>
            </a:r>
            <a:r>
              <a:rPr lang="en-US" baseline="0" dirty="0" smtClean="0"/>
              <a:t> know that the sunlight cannot penetrate any deeper than 1000 m from the ocean surface. The zone deeper than 1000 m is engulfed in complete darkness. One of the reasons that the deep ocean is not so well explored is this pitch-black atmosphere. For that purpose several underwater imaging techniques have been developed. And these techniques have far-</a:t>
            </a:r>
            <a:r>
              <a:rPr lang="en-US" baseline="0" dirty="0" err="1" smtClean="0"/>
              <a:t>ranigng</a:t>
            </a:r>
            <a:r>
              <a:rPr lang="en-US" baseline="0" dirty="0" smtClean="0"/>
              <a:t> applications. (READ LIST)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r>
              <a:rPr lang="en-US" dirty="0" smtClean="0"/>
              <a:t>In order to do</a:t>
            </a:r>
            <a:r>
              <a:rPr lang="en-US" baseline="0" dirty="0" smtClean="0"/>
              <a:t> be able to do all that we must first acquire crisp and clear images.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r>
              <a:rPr lang="en-US" baseline="0" dirty="0" smtClean="0"/>
              <a:t>Do you guys think that underwater imaging is any different than conventional imaging or photography? Answer is yes. There are a lot of problems associated with underwater imaging and all of those have to do with LIGHT.</a:t>
            </a: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</a:t>
            </a:r>
            <a:r>
              <a:rPr lang="en-US" baseline="0" dirty="0" smtClean="0"/>
              <a:t> is a very crude model of an underwater imaging system. </a:t>
            </a:r>
          </a:p>
          <a:p>
            <a:r>
              <a:rPr lang="en-US" baseline="0" dirty="0" smtClean="0"/>
              <a:t>A beam of light illuminates the object of interest and the camera captures the scene</a:t>
            </a:r>
          </a:p>
          <a:p>
            <a:pPr marL="139700" indent="0">
              <a:buNone/>
            </a:pPr>
            <a:r>
              <a:rPr lang="en-US" baseline="0" dirty="0" smtClean="0"/>
              <a:t>Simple right? </a:t>
            </a:r>
          </a:p>
        </p:txBody>
      </p:sp>
    </p:spTree>
    <p:extLst>
      <p:ext uri="{BB962C8B-B14F-4D97-AF65-F5344CB8AC3E}">
        <p14:creationId xmlns:p14="http://schemas.microsoft.com/office/powerpoint/2010/main" val="32672109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 usually</a:t>
            </a:r>
            <a:r>
              <a:rPr lang="en-US" baseline="0" dirty="0" smtClean="0"/>
              <a:t> applied on </a:t>
            </a:r>
            <a:r>
              <a:rPr lang="en-US" baseline="0" dirty="0" err="1" smtClean="0"/>
              <a:t>grayscale</a:t>
            </a:r>
            <a:r>
              <a:rPr lang="en-US" baseline="0" dirty="0" smtClean="0"/>
              <a:t> images</a:t>
            </a:r>
          </a:p>
          <a:p>
            <a:r>
              <a:rPr lang="en-US" baseline="0" dirty="0" smtClean="0"/>
              <a:t>Pixels represents </a:t>
            </a:r>
            <a:r>
              <a:rPr lang="en-US" baseline="0" dirty="0" err="1" smtClean="0"/>
              <a:t>intensittes</a:t>
            </a:r>
            <a:endParaRPr lang="en-US" baseline="0" dirty="0" smtClean="0"/>
          </a:p>
          <a:p>
            <a:r>
              <a:rPr lang="en-US" baseline="0" dirty="0" smtClean="0"/>
              <a:t>Histogram is obtained </a:t>
            </a:r>
          </a:p>
          <a:p>
            <a:r>
              <a:rPr lang="en-US" baseline="0" dirty="0" smtClean="0"/>
              <a:t>Cumulative </a:t>
            </a:r>
            <a:r>
              <a:rPr lang="en-US" baseline="0" dirty="0" err="1" smtClean="0"/>
              <a:t>prob</a:t>
            </a:r>
            <a:r>
              <a:rPr lang="en-US" baseline="0" dirty="0" smtClean="0"/>
              <a:t> of pixel intensities is obtained.</a:t>
            </a:r>
          </a:p>
          <a:p>
            <a:r>
              <a:rPr lang="en-US" baseline="0" dirty="0" smtClean="0"/>
              <a:t>Equalization weight is applied</a:t>
            </a:r>
          </a:p>
          <a:p>
            <a:r>
              <a:rPr lang="en-US" baseline="0" dirty="0" smtClean="0"/>
              <a:t>This increases the </a:t>
            </a:r>
            <a:r>
              <a:rPr lang="en-US" baseline="0" dirty="0" err="1" smtClean="0"/>
              <a:t>intenisty</a:t>
            </a:r>
            <a:r>
              <a:rPr lang="en-US" baseline="0" dirty="0" smtClean="0"/>
              <a:t> range.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34737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" name="Google Shape;942;g35ed75ccf_0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3" name="Google Shape;943;g35ed75ccf_0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85447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Separation of light and camera helps to reduce backscattering to achieve a better image, due to weak side scattering and less common volume.</a:t>
            </a:r>
          </a:p>
          <a:p>
            <a:r>
              <a:rPr lang="en-US" dirty="0" smtClean="0"/>
              <a:t>This is essentially the same principle as not using the high beams while driving in heavy fog, as strongly backscattered photons cast a bright veil, reducing the visibility to effectively zero in no time.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3819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8" name="Google Shape;1008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9" name="Google Shape;1009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696525" y="817291"/>
            <a:ext cx="7729200" cy="2081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800"/>
              <a:buNone/>
              <a:defRPr sz="5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800"/>
              <a:buNone/>
              <a:defRPr sz="5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800"/>
              <a:buNone/>
              <a:defRPr sz="5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800"/>
              <a:buNone/>
              <a:defRPr sz="5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800"/>
              <a:buNone/>
              <a:defRPr sz="5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800"/>
              <a:buNone/>
              <a:defRPr sz="5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800"/>
              <a:buNone/>
              <a:defRPr sz="5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800"/>
              <a:buNone/>
              <a:defRPr sz="5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800"/>
              <a:buNone/>
              <a:defRPr sz="5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>
            <a:off x="28550" y="2196764"/>
            <a:ext cx="9094048" cy="2946825"/>
            <a:chOff x="28544" y="3514688"/>
            <a:chExt cx="9094048" cy="1628800"/>
          </a:xfrm>
        </p:grpSpPr>
        <p:sp>
          <p:nvSpPr>
            <p:cNvPr id="13" name="Google Shape;13;p2"/>
            <p:cNvSpPr/>
            <p:nvPr/>
          </p:nvSpPr>
          <p:spPr>
            <a:xfrm>
              <a:off x="300032" y="4491616"/>
              <a:ext cx="228608" cy="651872"/>
            </a:xfrm>
            <a:custGeom>
              <a:avLst/>
              <a:gdLst/>
              <a:ahLst/>
              <a:cxnLst/>
              <a:rect l="l" t="t" r="r" b="b"/>
              <a:pathLst>
                <a:path w="7144" h="20371" extrusionOk="0">
                  <a:moveTo>
                    <a:pt x="0" y="0"/>
                  </a:moveTo>
                  <a:lnTo>
                    <a:pt x="0" y="20371"/>
                  </a:lnTo>
                  <a:lnTo>
                    <a:pt x="7144" y="20371"/>
                  </a:lnTo>
                  <a:lnTo>
                    <a:pt x="7144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28544" y="4220160"/>
              <a:ext cx="228640" cy="923328"/>
            </a:xfrm>
            <a:custGeom>
              <a:avLst/>
              <a:gdLst/>
              <a:ahLst/>
              <a:cxnLst/>
              <a:rect l="l" t="t" r="r" b="b"/>
              <a:pathLst>
                <a:path w="7145" h="28854" extrusionOk="0">
                  <a:moveTo>
                    <a:pt x="1" y="0"/>
                  </a:moveTo>
                  <a:lnTo>
                    <a:pt x="1" y="28854"/>
                  </a:lnTo>
                  <a:lnTo>
                    <a:pt x="7145" y="28854"/>
                  </a:lnTo>
                  <a:lnTo>
                    <a:pt x="7145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576832" y="3939744"/>
              <a:ext cx="230432" cy="1203744"/>
            </a:xfrm>
            <a:custGeom>
              <a:avLst/>
              <a:gdLst/>
              <a:ahLst/>
              <a:cxnLst/>
              <a:rect l="l" t="t" r="r" b="b"/>
              <a:pathLst>
                <a:path w="7201" h="37617" extrusionOk="0">
                  <a:moveTo>
                    <a:pt x="1" y="1"/>
                  </a:moveTo>
                  <a:lnTo>
                    <a:pt x="1" y="37617"/>
                  </a:lnTo>
                  <a:lnTo>
                    <a:pt x="7200" y="37617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853664" y="4120128"/>
              <a:ext cx="230400" cy="1023360"/>
            </a:xfrm>
            <a:custGeom>
              <a:avLst/>
              <a:gdLst/>
              <a:ahLst/>
              <a:cxnLst/>
              <a:rect l="l" t="t" r="r" b="b"/>
              <a:pathLst>
                <a:path w="7200" h="31980" extrusionOk="0">
                  <a:moveTo>
                    <a:pt x="0" y="1"/>
                  </a:moveTo>
                  <a:lnTo>
                    <a:pt x="0" y="31980"/>
                  </a:lnTo>
                  <a:lnTo>
                    <a:pt x="7200" y="31980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1130496" y="4627328"/>
              <a:ext cx="230400" cy="516160"/>
            </a:xfrm>
            <a:custGeom>
              <a:avLst/>
              <a:gdLst/>
              <a:ahLst/>
              <a:cxnLst/>
              <a:rect l="l" t="t" r="r" b="b"/>
              <a:pathLst>
                <a:path w="7200" h="16130" extrusionOk="0">
                  <a:moveTo>
                    <a:pt x="0" y="1"/>
                  </a:moveTo>
                  <a:lnTo>
                    <a:pt x="0" y="16130"/>
                  </a:lnTo>
                  <a:lnTo>
                    <a:pt x="7200" y="16130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1409088" y="3821888"/>
              <a:ext cx="228640" cy="1321600"/>
            </a:xfrm>
            <a:custGeom>
              <a:avLst/>
              <a:gdLst/>
              <a:ahLst/>
              <a:cxnLst/>
              <a:rect l="l" t="t" r="r" b="b"/>
              <a:pathLst>
                <a:path w="7145" h="41300" extrusionOk="0">
                  <a:moveTo>
                    <a:pt x="1" y="0"/>
                  </a:moveTo>
                  <a:lnTo>
                    <a:pt x="1" y="41300"/>
                  </a:lnTo>
                  <a:lnTo>
                    <a:pt x="7144" y="41300"/>
                  </a:lnTo>
                  <a:lnTo>
                    <a:pt x="7144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1685920" y="4175488"/>
              <a:ext cx="230400" cy="968000"/>
            </a:xfrm>
            <a:custGeom>
              <a:avLst/>
              <a:gdLst/>
              <a:ahLst/>
              <a:cxnLst/>
              <a:rect l="l" t="t" r="r" b="b"/>
              <a:pathLst>
                <a:path w="7200" h="30250" extrusionOk="0">
                  <a:moveTo>
                    <a:pt x="0" y="1"/>
                  </a:moveTo>
                  <a:lnTo>
                    <a:pt x="0" y="30250"/>
                  </a:lnTo>
                  <a:lnTo>
                    <a:pt x="7200" y="30250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962720" y="3939744"/>
              <a:ext cx="230432" cy="1203744"/>
            </a:xfrm>
            <a:custGeom>
              <a:avLst/>
              <a:gdLst/>
              <a:ahLst/>
              <a:cxnLst/>
              <a:rect l="l" t="t" r="r" b="b"/>
              <a:pathLst>
                <a:path w="7201" h="37617" extrusionOk="0">
                  <a:moveTo>
                    <a:pt x="1" y="1"/>
                  </a:moveTo>
                  <a:lnTo>
                    <a:pt x="1" y="37617"/>
                  </a:lnTo>
                  <a:lnTo>
                    <a:pt x="7200" y="37617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2239552" y="4355872"/>
              <a:ext cx="230400" cy="787616"/>
            </a:xfrm>
            <a:custGeom>
              <a:avLst/>
              <a:gdLst/>
              <a:ahLst/>
              <a:cxnLst/>
              <a:rect l="l" t="t" r="r" b="b"/>
              <a:pathLst>
                <a:path w="7200" h="24613" extrusionOk="0">
                  <a:moveTo>
                    <a:pt x="0" y="1"/>
                  </a:moveTo>
                  <a:lnTo>
                    <a:pt x="0" y="24613"/>
                  </a:lnTo>
                  <a:lnTo>
                    <a:pt x="7200" y="24613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2516384" y="3821888"/>
              <a:ext cx="230400" cy="1321600"/>
            </a:xfrm>
            <a:custGeom>
              <a:avLst/>
              <a:gdLst/>
              <a:ahLst/>
              <a:cxnLst/>
              <a:rect l="l" t="t" r="r" b="b"/>
              <a:pathLst>
                <a:path w="7200" h="41300" extrusionOk="0">
                  <a:moveTo>
                    <a:pt x="0" y="0"/>
                  </a:moveTo>
                  <a:lnTo>
                    <a:pt x="0" y="41300"/>
                  </a:lnTo>
                  <a:lnTo>
                    <a:pt x="7200" y="41300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2794976" y="4175488"/>
              <a:ext cx="228640" cy="968000"/>
            </a:xfrm>
            <a:custGeom>
              <a:avLst/>
              <a:gdLst/>
              <a:ahLst/>
              <a:cxnLst/>
              <a:rect l="l" t="t" r="r" b="b"/>
              <a:pathLst>
                <a:path w="7145" h="30250" extrusionOk="0">
                  <a:moveTo>
                    <a:pt x="1" y="1"/>
                  </a:moveTo>
                  <a:lnTo>
                    <a:pt x="1" y="30250"/>
                  </a:lnTo>
                  <a:lnTo>
                    <a:pt x="7144" y="30250"/>
                  </a:lnTo>
                  <a:lnTo>
                    <a:pt x="7144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3071808" y="3659360"/>
              <a:ext cx="230400" cy="1484128"/>
            </a:xfrm>
            <a:custGeom>
              <a:avLst/>
              <a:gdLst/>
              <a:ahLst/>
              <a:cxnLst/>
              <a:rect l="l" t="t" r="r" b="b"/>
              <a:pathLst>
                <a:path w="7200" h="46379" extrusionOk="0">
                  <a:moveTo>
                    <a:pt x="0" y="1"/>
                  </a:moveTo>
                  <a:lnTo>
                    <a:pt x="0" y="46379"/>
                  </a:lnTo>
                  <a:lnTo>
                    <a:pt x="7200" y="46379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3348608" y="3821888"/>
              <a:ext cx="230432" cy="1321600"/>
            </a:xfrm>
            <a:custGeom>
              <a:avLst/>
              <a:gdLst/>
              <a:ahLst/>
              <a:cxnLst/>
              <a:rect l="l" t="t" r="r" b="b"/>
              <a:pathLst>
                <a:path w="7201" h="41300" extrusionOk="0">
                  <a:moveTo>
                    <a:pt x="1" y="0"/>
                  </a:moveTo>
                  <a:lnTo>
                    <a:pt x="1" y="41300"/>
                  </a:lnTo>
                  <a:lnTo>
                    <a:pt x="7200" y="41300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3625440" y="4220160"/>
              <a:ext cx="230400" cy="923328"/>
            </a:xfrm>
            <a:custGeom>
              <a:avLst/>
              <a:gdLst/>
              <a:ahLst/>
              <a:cxnLst/>
              <a:rect l="l" t="t" r="r" b="b"/>
              <a:pathLst>
                <a:path w="7200" h="28854" extrusionOk="0">
                  <a:moveTo>
                    <a:pt x="0" y="0"/>
                  </a:moveTo>
                  <a:lnTo>
                    <a:pt x="0" y="28854"/>
                  </a:lnTo>
                  <a:lnTo>
                    <a:pt x="7200" y="28854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3904032" y="4491616"/>
              <a:ext cx="228640" cy="651872"/>
            </a:xfrm>
            <a:custGeom>
              <a:avLst/>
              <a:gdLst/>
              <a:ahLst/>
              <a:cxnLst/>
              <a:rect l="l" t="t" r="r" b="b"/>
              <a:pathLst>
                <a:path w="7145" h="20371" extrusionOk="0">
                  <a:moveTo>
                    <a:pt x="1" y="0"/>
                  </a:moveTo>
                  <a:lnTo>
                    <a:pt x="1" y="20371"/>
                  </a:lnTo>
                  <a:lnTo>
                    <a:pt x="7145" y="20371"/>
                  </a:lnTo>
                  <a:lnTo>
                    <a:pt x="7145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4180864" y="4284448"/>
              <a:ext cx="230432" cy="859040"/>
            </a:xfrm>
            <a:custGeom>
              <a:avLst/>
              <a:gdLst/>
              <a:ahLst/>
              <a:cxnLst/>
              <a:rect l="l" t="t" r="r" b="b"/>
              <a:pathLst>
                <a:path w="7201" h="26845" extrusionOk="0">
                  <a:moveTo>
                    <a:pt x="0" y="0"/>
                  </a:moveTo>
                  <a:lnTo>
                    <a:pt x="0" y="26845"/>
                  </a:lnTo>
                  <a:lnTo>
                    <a:pt x="7200" y="26845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4457696" y="4004032"/>
              <a:ext cx="230400" cy="1139456"/>
            </a:xfrm>
            <a:custGeom>
              <a:avLst/>
              <a:gdLst/>
              <a:ahLst/>
              <a:cxnLst/>
              <a:rect l="l" t="t" r="r" b="b"/>
              <a:pathLst>
                <a:path w="7200" h="35608" extrusionOk="0">
                  <a:moveTo>
                    <a:pt x="0" y="1"/>
                  </a:moveTo>
                  <a:lnTo>
                    <a:pt x="0" y="35608"/>
                  </a:lnTo>
                  <a:lnTo>
                    <a:pt x="7200" y="35608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4734496" y="3821888"/>
              <a:ext cx="230432" cy="1321600"/>
            </a:xfrm>
            <a:custGeom>
              <a:avLst/>
              <a:gdLst/>
              <a:ahLst/>
              <a:cxnLst/>
              <a:rect l="l" t="t" r="r" b="b"/>
              <a:pathLst>
                <a:path w="7201" h="41300" extrusionOk="0">
                  <a:moveTo>
                    <a:pt x="1" y="0"/>
                  </a:moveTo>
                  <a:lnTo>
                    <a:pt x="1" y="41300"/>
                  </a:lnTo>
                  <a:lnTo>
                    <a:pt x="7200" y="41300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5011328" y="3514688"/>
              <a:ext cx="230400" cy="1628800"/>
            </a:xfrm>
            <a:custGeom>
              <a:avLst/>
              <a:gdLst/>
              <a:ahLst/>
              <a:cxnLst/>
              <a:rect l="l" t="t" r="r" b="b"/>
              <a:pathLst>
                <a:path w="7200" h="50900" extrusionOk="0">
                  <a:moveTo>
                    <a:pt x="0" y="1"/>
                  </a:moveTo>
                  <a:lnTo>
                    <a:pt x="0" y="50900"/>
                  </a:lnTo>
                  <a:lnTo>
                    <a:pt x="7200" y="50900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5289920" y="3939744"/>
              <a:ext cx="228640" cy="1203744"/>
            </a:xfrm>
            <a:custGeom>
              <a:avLst/>
              <a:gdLst/>
              <a:ahLst/>
              <a:cxnLst/>
              <a:rect l="l" t="t" r="r" b="b"/>
              <a:pathLst>
                <a:path w="7145" h="37617" extrusionOk="0">
                  <a:moveTo>
                    <a:pt x="1" y="1"/>
                  </a:moveTo>
                  <a:lnTo>
                    <a:pt x="1" y="37617"/>
                  </a:lnTo>
                  <a:lnTo>
                    <a:pt x="7145" y="37617"/>
                  </a:lnTo>
                  <a:lnTo>
                    <a:pt x="7145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5566752" y="3704000"/>
              <a:ext cx="230432" cy="1439488"/>
            </a:xfrm>
            <a:custGeom>
              <a:avLst/>
              <a:gdLst/>
              <a:ahLst/>
              <a:cxnLst/>
              <a:rect l="l" t="t" r="r" b="b"/>
              <a:pathLst>
                <a:path w="7201" h="44984" extrusionOk="0">
                  <a:moveTo>
                    <a:pt x="0" y="1"/>
                  </a:moveTo>
                  <a:lnTo>
                    <a:pt x="0" y="44984"/>
                  </a:lnTo>
                  <a:lnTo>
                    <a:pt x="7200" y="44984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5843584" y="3821888"/>
              <a:ext cx="230400" cy="1321600"/>
            </a:xfrm>
            <a:custGeom>
              <a:avLst/>
              <a:gdLst/>
              <a:ahLst/>
              <a:cxnLst/>
              <a:rect l="l" t="t" r="r" b="b"/>
              <a:pathLst>
                <a:path w="7200" h="41300" extrusionOk="0">
                  <a:moveTo>
                    <a:pt x="0" y="0"/>
                  </a:moveTo>
                  <a:lnTo>
                    <a:pt x="0" y="41300"/>
                  </a:lnTo>
                  <a:lnTo>
                    <a:pt x="7200" y="41300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6120384" y="4329088"/>
              <a:ext cx="230432" cy="814400"/>
            </a:xfrm>
            <a:custGeom>
              <a:avLst/>
              <a:gdLst/>
              <a:ahLst/>
              <a:cxnLst/>
              <a:rect l="l" t="t" r="r" b="b"/>
              <a:pathLst>
                <a:path w="7201" h="25450" extrusionOk="0">
                  <a:moveTo>
                    <a:pt x="1" y="0"/>
                  </a:moveTo>
                  <a:lnTo>
                    <a:pt x="1" y="25450"/>
                  </a:lnTo>
                  <a:lnTo>
                    <a:pt x="7200" y="25450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6399008" y="4120128"/>
              <a:ext cx="228608" cy="1023360"/>
            </a:xfrm>
            <a:custGeom>
              <a:avLst/>
              <a:gdLst/>
              <a:ahLst/>
              <a:cxnLst/>
              <a:rect l="l" t="t" r="r" b="b"/>
              <a:pathLst>
                <a:path w="7144" h="31980" extrusionOk="0">
                  <a:moveTo>
                    <a:pt x="0" y="1"/>
                  </a:moveTo>
                  <a:lnTo>
                    <a:pt x="0" y="31980"/>
                  </a:lnTo>
                  <a:lnTo>
                    <a:pt x="7144" y="31980"/>
                  </a:lnTo>
                  <a:lnTo>
                    <a:pt x="7144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6675808" y="4538048"/>
              <a:ext cx="230432" cy="605440"/>
            </a:xfrm>
            <a:custGeom>
              <a:avLst/>
              <a:gdLst/>
              <a:ahLst/>
              <a:cxnLst/>
              <a:rect l="l" t="t" r="r" b="b"/>
              <a:pathLst>
                <a:path w="7201" h="18920" extrusionOk="0">
                  <a:moveTo>
                    <a:pt x="1" y="0"/>
                  </a:moveTo>
                  <a:lnTo>
                    <a:pt x="1" y="18920"/>
                  </a:lnTo>
                  <a:lnTo>
                    <a:pt x="7200" y="18920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6952640" y="3939744"/>
              <a:ext cx="230432" cy="1203744"/>
            </a:xfrm>
            <a:custGeom>
              <a:avLst/>
              <a:gdLst/>
              <a:ahLst/>
              <a:cxnLst/>
              <a:rect l="l" t="t" r="r" b="b"/>
              <a:pathLst>
                <a:path w="7201" h="37617" extrusionOk="0">
                  <a:moveTo>
                    <a:pt x="0" y="1"/>
                  </a:moveTo>
                  <a:lnTo>
                    <a:pt x="0" y="37617"/>
                  </a:lnTo>
                  <a:lnTo>
                    <a:pt x="7200" y="37617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7229472" y="4220160"/>
              <a:ext cx="230400" cy="923328"/>
            </a:xfrm>
            <a:custGeom>
              <a:avLst/>
              <a:gdLst/>
              <a:ahLst/>
              <a:cxnLst/>
              <a:rect l="l" t="t" r="r" b="b"/>
              <a:pathLst>
                <a:path w="7200" h="28854" extrusionOk="0">
                  <a:moveTo>
                    <a:pt x="0" y="0"/>
                  </a:moveTo>
                  <a:lnTo>
                    <a:pt x="0" y="28854"/>
                  </a:lnTo>
                  <a:lnTo>
                    <a:pt x="7200" y="28854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7506272" y="3768288"/>
              <a:ext cx="230432" cy="1375200"/>
            </a:xfrm>
            <a:custGeom>
              <a:avLst/>
              <a:gdLst/>
              <a:ahLst/>
              <a:cxnLst/>
              <a:rect l="l" t="t" r="r" b="b"/>
              <a:pathLst>
                <a:path w="7201" h="42975" extrusionOk="0">
                  <a:moveTo>
                    <a:pt x="1" y="1"/>
                  </a:moveTo>
                  <a:lnTo>
                    <a:pt x="1" y="42975"/>
                  </a:lnTo>
                  <a:lnTo>
                    <a:pt x="7200" y="42975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7784896" y="4004032"/>
              <a:ext cx="228608" cy="1139456"/>
            </a:xfrm>
            <a:custGeom>
              <a:avLst/>
              <a:gdLst/>
              <a:ahLst/>
              <a:cxnLst/>
              <a:rect l="l" t="t" r="r" b="b"/>
              <a:pathLst>
                <a:path w="7144" h="35608" extrusionOk="0">
                  <a:moveTo>
                    <a:pt x="0" y="1"/>
                  </a:moveTo>
                  <a:lnTo>
                    <a:pt x="0" y="35608"/>
                  </a:lnTo>
                  <a:lnTo>
                    <a:pt x="7144" y="35608"/>
                  </a:lnTo>
                  <a:lnTo>
                    <a:pt x="7144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8061696" y="3596864"/>
              <a:ext cx="230432" cy="1546624"/>
            </a:xfrm>
            <a:custGeom>
              <a:avLst/>
              <a:gdLst/>
              <a:ahLst/>
              <a:cxnLst/>
              <a:rect l="l" t="t" r="r" b="b"/>
              <a:pathLst>
                <a:path w="7201" h="48332" extrusionOk="0">
                  <a:moveTo>
                    <a:pt x="1" y="0"/>
                  </a:moveTo>
                  <a:lnTo>
                    <a:pt x="1" y="48332"/>
                  </a:lnTo>
                  <a:lnTo>
                    <a:pt x="7200" y="48332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8338528" y="3514688"/>
              <a:ext cx="230400" cy="1628800"/>
            </a:xfrm>
            <a:custGeom>
              <a:avLst/>
              <a:gdLst/>
              <a:ahLst/>
              <a:cxnLst/>
              <a:rect l="l" t="t" r="r" b="b"/>
              <a:pathLst>
                <a:path w="7200" h="50900" extrusionOk="0">
                  <a:moveTo>
                    <a:pt x="0" y="1"/>
                  </a:moveTo>
                  <a:lnTo>
                    <a:pt x="0" y="50900"/>
                  </a:lnTo>
                  <a:lnTo>
                    <a:pt x="7200" y="50900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8615360" y="3939744"/>
              <a:ext cx="230400" cy="1203744"/>
            </a:xfrm>
            <a:custGeom>
              <a:avLst/>
              <a:gdLst/>
              <a:ahLst/>
              <a:cxnLst/>
              <a:rect l="l" t="t" r="r" b="b"/>
              <a:pathLst>
                <a:path w="7200" h="37617" extrusionOk="0">
                  <a:moveTo>
                    <a:pt x="0" y="1"/>
                  </a:moveTo>
                  <a:lnTo>
                    <a:pt x="0" y="37617"/>
                  </a:lnTo>
                  <a:lnTo>
                    <a:pt x="7200" y="37617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8893952" y="3596864"/>
              <a:ext cx="228640" cy="1546624"/>
            </a:xfrm>
            <a:custGeom>
              <a:avLst/>
              <a:gdLst/>
              <a:ahLst/>
              <a:cxnLst/>
              <a:rect l="l" t="t" r="r" b="b"/>
              <a:pathLst>
                <a:path w="7145" h="48332" extrusionOk="0">
                  <a:moveTo>
                    <a:pt x="1" y="0"/>
                  </a:moveTo>
                  <a:lnTo>
                    <a:pt x="1" y="48332"/>
                  </a:lnTo>
                  <a:lnTo>
                    <a:pt x="7144" y="48332"/>
                  </a:lnTo>
                  <a:lnTo>
                    <a:pt x="7144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" name="Google Shape;46;p2"/>
          <p:cNvGrpSpPr/>
          <p:nvPr/>
        </p:nvGrpSpPr>
        <p:grpSpPr>
          <a:xfrm>
            <a:off x="28550" y="3359978"/>
            <a:ext cx="9094048" cy="1783611"/>
            <a:chOff x="28544" y="4157632"/>
            <a:chExt cx="9094048" cy="985856"/>
          </a:xfrm>
        </p:grpSpPr>
        <p:sp>
          <p:nvSpPr>
            <p:cNvPr id="47" name="Google Shape;47;p2"/>
            <p:cNvSpPr/>
            <p:nvPr/>
          </p:nvSpPr>
          <p:spPr>
            <a:xfrm>
              <a:off x="435744" y="4782720"/>
              <a:ext cx="92896" cy="360768"/>
            </a:xfrm>
            <a:custGeom>
              <a:avLst/>
              <a:gdLst/>
              <a:ahLst/>
              <a:cxnLst/>
              <a:rect l="l" t="t" r="r" b="b"/>
              <a:pathLst>
                <a:path w="2903" h="11274" extrusionOk="0">
                  <a:moveTo>
                    <a:pt x="1" y="0"/>
                  </a:moveTo>
                  <a:lnTo>
                    <a:pt x="1" y="11274"/>
                  </a:lnTo>
                  <a:lnTo>
                    <a:pt x="2903" y="11274"/>
                  </a:lnTo>
                  <a:lnTo>
                    <a:pt x="2903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300032" y="4638048"/>
              <a:ext cx="92896" cy="505440"/>
            </a:xfrm>
            <a:custGeom>
              <a:avLst/>
              <a:gdLst/>
              <a:ahLst/>
              <a:cxnLst/>
              <a:rect l="l" t="t" r="r" b="b"/>
              <a:pathLst>
                <a:path w="2903" h="15795" extrusionOk="0">
                  <a:moveTo>
                    <a:pt x="0" y="1"/>
                  </a:moveTo>
                  <a:lnTo>
                    <a:pt x="0" y="15795"/>
                  </a:lnTo>
                  <a:lnTo>
                    <a:pt x="2902" y="15795"/>
                  </a:lnTo>
                  <a:lnTo>
                    <a:pt x="2902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164288" y="4571968"/>
              <a:ext cx="92896" cy="571520"/>
            </a:xfrm>
            <a:custGeom>
              <a:avLst/>
              <a:gdLst/>
              <a:ahLst/>
              <a:cxnLst/>
              <a:rect l="l" t="t" r="r" b="b"/>
              <a:pathLst>
                <a:path w="2903" h="17860" extrusionOk="0">
                  <a:moveTo>
                    <a:pt x="1" y="1"/>
                  </a:moveTo>
                  <a:lnTo>
                    <a:pt x="1" y="17860"/>
                  </a:lnTo>
                  <a:lnTo>
                    <a:pt x="2903" y="17860"/>
                  </a:lnTo>
                  <a:lnTo>
                    <a:pt x="2903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28544" y="4739840"/>
              <a:ext cx="92928" cy="403648"/>
            </a:xfrm>
            <a:custGeom>
              <a:avLst/>
              <a:gdLst/>
              <a:ahLst/>
              <a:cxnLst/>
              <a:rect l="l" t="t" r="r" b="b"/>
              <a:pathLst>
                <a:path w="2904" h="12614" extrusionOk="0">
                  <a:moveTo>
                    <a:pt x="1" y="1"/>
                  </a:moveTo>
                  <a:lnTo>
                    <a:pt x="1" y="12614"/>
                  </a:lnTo>
                  <a:lnTo>
                    <a:pt x="2903" y="12614"/>
                  </a:lnTo>
                  <a:lnTo>
                    <a:pt x="2903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712576" y="4571968"/>
              <a:ext cx="94688" cy="571520"/>
            </a:xfrm>
            <a:custGeom>
              <a:avLst/>
              <a:gdLst/>
              <a:ahLst/>
              <a:cxnLst/>
              <a:rect l="l" t="t" r="r" b="b"/>
              <a:pathLst>
                <a:path w="2959" h="17860" extrusionOk="0">
                  <a:moveTo>
                    <a:pt x="0" y="1"/>
                  </a:moveTo>
                  <a:lnTo>
                    <a:pt x="0" y="17860"/>
                  </a:lnTo>
                  <a:lnTo>
                    <a:pt x="2958" y="17860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576832" y="4752352"/>
              <a:ext cx="94688" cy="391136"/>
            </a:xfrm>
            <a:custGeom>
              <a:avLst/>
              <a:gdLst/>
              <a:ahLst/>
              <a:cxnLst/>
              <a:rect l="l" t="t" r="r" b="b"/>
              <a:pathLst>
                <a:path w="2959" h="12223" extrusionOk="0">
                  <a:moveTo>
                    <a:pt x="1" y="1"/>
                  </a:moveTo>
                  <a:lnTo>
                    <a:pt x="1" y="12223"/>
                  </a:lnTo>
                  <a:lnTo>
                    <a:pt x="2959" y="12223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989408" y="4386240"/>
              <a:ext cx="94656" cy="757248"/>
            </a:xfrm>
            <a:custGeom>
              <a:avLst/>
              <a:gdLst/>
              <a:ahLst/>
              <a:cxnLst/>
              <a:rect l="l" t="t" r="r" b="b"/>
              <a:pathLst>
                <a:path w="2958" h="23664" extrusionOk="0">
                  <a:moveTo>
                    <a:pt x="0" y="0"/>
                  </a:moveTo>
                  <a:lnTo>
                    <a:pt x="0" y="23664"/>
                  </a:lnTo>
                  <a:lnTo>
                    <a:pt x="2958" y="23664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853664" y="4500544"/>
              <a:ext cx="94688" cy="642944"/>
            </a:xfrm>
            <a:custGeom>
              <a:avLst/>
              <a:gdLst/>
              <a:ahLst/>
              <a:cxnLst/>
              <a:rect l="l" t="t" r="r" b="b"/>
              <a:pathLst>
                <a:path w="2959" h="20092" extrusionOk="0">
                  <a:moveTo>
                    <a:pt x="0" y="0"/>
                  </a:moveTo>
                  <a:lnTo>
                    <a:pt x="0" y="20092"/>
                  </a:lnTo>
                  <a:lnTo>
                    <a:pt x="2958" y="20092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1266208" y="4721984"/>
              <a:ext cx="94688" cy="421504"/>
            </a:xfrm>
            <a:custGeom>
              <a:avLst/>
              <a:gdLst/>
              <a:ahLst/>
              <a:cxnLst/>
              <a:rect l="l" t="t" r="r" b="b"/>
              <a:pathLst>
                <a:path w="2959" h="13172" extrusionOk="0">
                  <a:moveTo>
                    <a:pt x="1" y="1"/>
                  </a:moveTo>
                  <a:lnTo>
                    <a:pt x="1" y="13172"/>
                  </a:lnTo>
                  <a:lnTo>
                    <a:pt x="2959" y="13172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1130496" y="4518400"/>
              <a:ext cx="94688" cy="625088"/>
            </a:xfrm>
            <a:custGeom>
              <a:avLst/>
              <a:gdLst/>
              <a:ahLst/>
              <a:cxnLst/>
              <a:rect l="l" t="t" r="r" b="b"/>
              <a:pathLst>
                <a:path w="2959" h="19534" extrusionOk="0">
                  <a:moveTo>
                    <a:pt x="0" y="0"/>
                  </a:moveTo>
                  <a:lnTo>
                    <a:pt x="0" y="19534"/>
                  </a:lnTo>
                  <a:lnTo>
                    <a:pt x="2958" y="19534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1543040" y="4571968"/>
              <a:ext cx="94688" cy="571520"/>
            </a:xfrm>
            <a:custGeom>
              <a:avLst/>
              <a:gdLst/>
              <a:ahLst/>
              <a:cxnLst/>
              <a:rect l="l" t="t" r="r" b="b"/>
              <a:pathLst>
                <a:path w="2959" h="17860" extrusionOk="0">
                  <a:moveTo>
                    <a:pt x="0" y="1"/>
                  </a:moveTo>
                  <a:lnTo>
                    <a:pt x="0" y="17860"/>
                  </a:lnTo>
                  <a:lnTo>
                    <a:pt x="2958" y="17860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1407296" y="4721984"/>
              <a:ext cx="94688" cy="421504"/>
            </a:xfrm>
            <a:custGeom>
              <a:avLst/>
              <a:gdLst/>
              <a:ahLst/>
              <a:cxnLst/>
              <a:rect l="l" t="t" r="r" b="b"/>
              <a:pathLst>
                <a:path w="2959" h="13172" extrusionOk="0">
                  <a:moveTo>
                    <a:pt x="1" y="1"/>
                  </a:moveTo>
                  <a:lnTo>
                    <a:pt x="1" y="13172"/>
                  </a:lnTo>
                  <a:lnTo>
                    <a:pt x="2959" y="13172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1821632" y="4457664"/>
              <a:ext cx="92896" cy="685824"/>
            </a:xfrm>
            <a:custGeom>
              <a:avLst/>
              <a:gdLst/>
              <a:ahLst/>
              <a:cxnLst/>
              <a:rect l="l" t="t" r="r" b="b"/>
              <a:pathLst>
                <a:path w="2903" h="21432" extrusionOk="0">
                  <a:moveTo>
                    <a:pt x="1" y="1"/>
                  </a:moveTo>
                  <a:lnTo>
                    <a:pt x="1" y="21432"/>
                  </a:lnTo>
                  <a:lnTo>
                    <a:pt x="2903" y="21432"/>
                  </a:lnTo>
                  <a:lnTo>
                    <a:pt x="2903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1685920" y="4638048"/>
              <a:ext cx="94688" cy="505440"/>
            </a:xfrm>
            <a:custGeom>
              <a:avLst/>
              <a:gdLst/>
              <a:ahLst/>
              <a:cxnLst/>
              <a:rect l="l" t="t" r="r" b="b"/>
              <a:pathLst>
                <a:path w="2959" h="15795" extrusionOk="0">
                  <a:moveTo>
                    <a:pt x="0" y="1"/>
                  </a:moveTo>
                  <a:lnTo>
                    <a:pt x="0" y="15795"/>
                  </a:lnTo>
                  <a:lnTo>
                    <a:pt x="2958" y="15795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2098464" y="4386240"/>
              <a:ext cx="94688" cy="757248"/>
            </a:xfrm>
            <a:custGeom>
              <a:avLst/>
              <a:gdLst/>
              <a:ahLst/>
              <a:cxnLst/>
              <a:rect l="l" t="t" r="r" b="b"/>
              <a:pathLst>
                <a:path w="2959" h="23664" extrusionOk="0">
                  <a:moveTo>
                    <a:pt x="0" y="0"/>
                  </a:moveTo>
                  <a:lnTo>
                    <a:pt x="0" y="23664"/>
                  </a:lnTo>
                  <a:lnTo>
                    <a:pt x="2958" y="23664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1962720" y="4457664"/>
              <a:ext cx="94688" cy="685824"/>
            </a:xfrm>
            <a:custGeom>
              <a:avLst/>
              <a:gdLst/>
              <a:ahLst/>
              <a:cxnLst/>
              <a:rect l="l" t="t" r="r" b="b"/>
              <a:pathLst>
                <a:path w="2959" h="21432" extrusionOk="0">
                  <a:moveTo>
                    <a:pt x="1" y="1"/>
                  </a:moveTo>
                  <a:lnTo>
                    <a:pt x="1" y="21432"/>
                  </a:lnTo>
                  <a:lnTo>
                    <a:pt x="2959" y="21432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2375296" y="4711264"/>
              <a:ext cx="94656" cy="432224"/>
            </a:xfrm>
            <a:custGeom>
              <a:avLst/>
              <a:gdLst/>
              <a:ahLst/>
              <a:cxnLst/>
              <a:rect l="l" t="t" r="r" b="b"/>
              <a:pathLst>
                <a:path w="2958" h="13507" extrusionOk="0">
                  <a:moveTo>
                    <a:pt x="0" y="1"/>
                  </a:moveTo>
                  <a:lnTo>
                    <a:pt x="0" y="13507"/>
                  </a:lnTo>
                  <a:lnTo>
                    <a:pt x="2958" y="13507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2239552" y="4536256"/>
              <a:ext cx="94688" cy="607232"/>
            </a:xfrm>
            <a:custGeom>
              <a:avLst/>
              <a:gdLst/>
              <a:ahLst/>
              <a:cxnLst/>
              <a:rect l="l" t="t" r="r" b="b"/>
              <a:pathLst>
                <a:path w="2959" h="18976" extrusionOk="0">
                  <a:moveTo>
                    <a:pt x="0" y="0"/>
                  </a:moveTo>
                  <a:lnTo>
                    <a:pt x="0" y="18976"/>
                  </a:lnTo>
                  <a:lnTo>
                    <a:pt x="2958" y="18976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2652096" y="4704128"/>
              <a:ext cx="94688" cy="439360"/>
            </a:xfrm>
            <a:custGeom>
              <a:avLst/>
              <a:gdLst/>
              <a:ahLst/>
              <a:cxnLst/>
              <a:rect l="l" t="t" r="r" b="b"/>
              <a:pathLst>
                <a:path w="2959" h="13730" extrusionOk="0">
                  <a:moveTo>
                    <a:pt x="1" y="1"/>
                  </a:moveTo>
                  <a:lnTo>
                    <a:pt x="1" y="13730"/>
                  </a:lnTo>
                  <a:lnTo>
                    <a:pt x="2959" y="13730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2516384" y="4764864"/>
              <a:ext cx="94688" cy="378624"/>
            </a:xfrm>
            <a:custGeom>
              <a:avLst/>
              <a:gdLst/>
              <a:ahLst/>
              <a:cxnLst/>
              <a:rect l="l" t="t" r="r" b="b"/>
              <a:pathLst>
                <a:path w="2959" h="11832" extrusionOk="0">
                  <a:moveTo>
                    <a:pt x="0" y="0"/>
                  </a:moveTo>
                  <a:lnTo>
                    <a:pt x="0" y="11832"/>
                  </a:lnTo>
                  <a:lnTo>
                    <a:pt x="2958" y="11832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2930720" y="4421952"/>
              <a:ext cx="92896" cy="721536"/>
            </a:xfrm>
            <a:custGeom>
              <a:avLst/>
              <a:gdLst/>
              <a:ahLst/>
              <a:cxnLst/>
              <a:rect l="l" t="t" r="r" b="b"/>
              <a:pathLst>
                <a:path w="2903" h="22548" extrusionOk="0">
                  <a:moveTo>
                    <a:pt x="0" y="1"/>
                  </a:moveTo>
                  <a:lnTo>
                    <a:pt x="0" y="22548"/>
                  </a:lnTo>
                  <a:lnTo>
                    <a:pt x="2902" y="22548"/>
                  </a:lnTo>
                  <a:lnTo>
                    <a:pt x="2902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2794976" y="4638048"/>
              <a:ext cx="92896" cy="505440"/>
            </a:xfrm>
            <a:custGeom>
              <a:avLst/>
              <a:gdLst/>
              <a:ahLst/>
              <a:cxnLst/>
              <a:rect l="l" t="t" r="r" b="b"/>
              <a:pathLst>
                <a:path w="2903" h="15795" extrusionOk="0">
                  <a:moveTo>
                    <a:pt x="1" y="1"/>
                  </a:moveTo>
                  <a:lnTo>
                    <a:pt x="1" y="15795"/>
                  </a:lnTo>
                  <a:lnTo>
                    <a:pt x="2903" y="15795"/>
                  </a:lnTo>
                  <a:lnTo>
                    <a:pt x="2903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3207520" y="4386240"/>
              <a:ext cx="94688" cy="757248"/>
            </a:xfrm>
            <a:custGeom>
              <a:avLst/>
              <a:gdLst/>
              <a:ahLst/>
              <a:cxnLst/>
              <a:rect l="l" t="t" r="r" b="b"/>
              <a:pathLst>
                <a:path w="2959" h="23664" extrusionOk="0">
                  <a:moveTo>
                    <a:pt x="1" y="0"/>
                  </a:moveTo>
                  <a:lnTo>
                    <a:pt x="1" y="23664"/>
                  </a:lnTo>
                  <a:lnTo>
                    <a:pt x="2959" y="23664"/>
                  </a:lnTo>
                  <a:lnTo>
                    <a:pt x="2959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3071808" y="4314784"/>
              <a:ext cx="94688" cy="828704"/>
            </a:xfrm>
            <a:custGeom>
              <a:avLst/>
              <a:gdLst/>
              <a:ahLst/>
              <a:cxnLst/>
              <a:rect l="l" t="t" r="r" b="b"/>
              <a:pathLst>
                <a:path w="2959" h="25897" extrusionOk="0">
                  <a:moveTo>
                    <a:pt x="0" y="1"/>
                  </a:moveTo>
                  <a:lnTo>
                    <a:pt x="0" y="25897"/>
                  </a:lnTo>
                  <a:lnTo>
                    <a:pt x="2958" y="25897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3484352" y="4530912"/>
              <a:ext cx="94688" cy="612576"/>
            </a:xfrm>
            <a:custGeom>
              <a:avLst/>
              <a:gdLst/>
              <a:ahLst/>
              <a:cxnLst/>
              <a:rect l="l" t="t" r="r" b="b"/>
              <a:pathLst>
                <a:path w="2959" h="19143" extrusionOk="0">
                  <a:moveTo>
                    <a:pt x="0" y="0"/>
                  </a:moveTo>
                  <a:lnTo>
                    <a:pt x="0" y="19143"/>
                  </a:lnTo>
                  <a:lnTo>
                    <a:pt x="2958" y="19143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3348608" y="4314784"/>
              <a:ext cx="94688" cy="828704"/>
            </a:xfrm>
            <a:custGeom>
              <a:avLst/>
              <a:gdLst/>
              <a:ahLst/>
              <a:cxnLst/>
              <a:rect l="l" t="t" r="r" b="b"/>
              <a:pathLst>
                <a:path w="2959" h="25897" extrusionOk="0">
                  <a:moveTo>
                    <a:pt x="1" y="1"/>
                  </a:moveTo>
                  <a:lnTo>
                    <a:pt x="1" y="25897"/>
                  </a:lnTo>
                  <a:lnTo>
                    <a:pt x="2959" y="25897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3761184" y="4739840"/>
              <a:ext cx="94656" cy="403648"/>
            </a:xfrm>
            <a:custGeom>
              <a:avLst/>
              <a:gdLst/>
              <a:ahLst/>
              <a:cxnLst/>
              <a:rect l="l" t="t" r="r" b="b"/>
              <a:pathLst>
                <a:path w="2958" h="12614" extrusionOk="0">
                  <a:moveTo>
                    <a:pt x="0" y="1"/>
                  </a:moveTo>
                  <a:lnTo>
                    <a:pt x="0" y="12614"/>
                  </a:lnTo>
                  <a:lnTo>
                    <a:pt x="2958" y="12614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3625440" y="4457664"/>
              <a:ext cx="94688" cy="685824"/>
            </a:xfrm>
            <a:custGeom>
              <a:avLst/>
              <a:gdLst/>
              <a:ahLst/>
              <a:cxnLst/>
              <a:rect l="l" t="t" r="r" b="b"/>
              <a:pathLst>
                <a:path w="2959" h="21432" extrusionOk="0">
                  <a:moveTo>
                    <a:pt x="0" y="1"/>
                  </a:moveTo>
                  <a:lnTo>
                    <a:pt x="0" y="21432"/>
                  </a:lnTo>
                  <a:lnTo>
                    <a:pt x="2958" y="21432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4037984" y="4638048"/>
              <a:ext cx="94688" cy="505440"/>
            </a:xfrm>
            <a:custGeom>
              <a:avLst/>
              <a:gdLst/>
              <a:ahLst/>
              <a:cxnLst/>
              <a:rect l="l" t="t" r="r" b="b"/>
              <a:pathLst>
                <a:path w="2959" h="15795" extrusionOk="0">
                  <a:moveTo>
                    <a:pt x="1" y="1"/>
                  </a:moveTo>
                  <a:lnTo>
                    <a:pt x="1" y="15795"/>
                  </a:lnTo>
                  <a:lnTo>
                    <a:pt x="2959" y="15795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3902272" y="4836288"/>
              <a:ext cx="94656" cy="307200"/>
            </a:xfrm>
            <a:custGeom>
              <a:avLst/>
              <a:gdLst/>
              <a:ahLst/>
              <a:cxnLst/>
              <a:rect l="l" t="t" r="r" b="b"/>
              <a:pathLst>
                <a:path w="2958" h="9600" extrusionOk="0">
                  <a:moveTo>
                    <a:pt x="0" y="1"/>
                  </a:moveTo>
                  <a:lnTo>
                    <a:pt x="0" y="9600"/>
                  </a:lnTo>
                  <a:lnTo>
                    <a:pt x="2958" y="9600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4316608" y="4638048"/>
              <a:ext cx="94688" cy="505440"/>
            </a:xfrm>
            <a:custGeom>
              <a:avLst/>
              <a:gdLst/>
              <a:ahLst/>
              <a:cxnLst/>
              <a:rect l="l" t="t" r="r" b="b"/>
              <a:pathLst>
                <a:path w="2959" h="15795" extrusionOk="0">
                  <a:moveTo>
                    <a:pt x="0" y="1"/>
                  </a:moveTo>
                  <a:lnTo>
                    <a:pt x="0" y="15795"/>
                  </a:lnTo>
                  <a:lnTo>
                    <a:pt x="2958" y="15795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4180864" y="4739840"/>
              <a:ext cx="94688" cy="403648"/>
            </a:xfrm>
            <a:custGeom>
              <a:avLst/>
              <a:gdLst/>
              <a:ahLst/>
              <a:cxnLst/>
              <a:rect l="l" t="t" r="r" b="b"/>
              <a:pathLst>
                <a:path w="2959" h="12614" extrusionOk="0">
                  <a:moveTo>
                    <a:pt x="0" y="1"/>
                  </a:moveTo>
                  <a:lnTo>
                    <a:pt x="0" y="12614"/>
                  </a:lnTo>
                  <a:lnTo>
                    <a:pt x="2958" y="12614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4593408" y="4571968"/>
              <a:ext cx="94688" cy="571520"/>
            </a:xfrm>
            <a:custGeom>
              <a:avLst/>
              <a:gdLst/>
              <a:ahLst/>
              <a:cxnLst/>
              <a:rect l="l" t="t" r="r" b="b"/>
              <a:pathLst>
                <a:path w="2959" h="17860" extrusionOk="0">
                  <a:moveTo>
                    <a:pt x="1" y="1"/>
                  </a:moveTo>
                  <a:lnTo>
                    <a:pt x="1" y="17860"/>
                  </a:lnTo>
                  <a:lnTo>
                    <a:pt x="2959" y="17860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4457696" y="4739840"/>
              <a:ext cx="94688" cy="403648"/>
            </a:xfrm>
            <a:custGeom>
              <a:avLst/>
              <a:gdLst/>
              <a:ahLst/>
              <a:cxnLst/>
              <a:rect l="l" t="t" r="r" b="b"/>
              <a:pathLst>
                <a:path w="2959" h="12614" extrusionOk="0">
                  <a:moveTo>
                    <a:pt x="0" y="1"/>
                  </a:moveTo>
                  <a:lnTo>
                    <a:pt x="0" y="12614"/>
                  </a:lnTo>
                  <a:lnTo>
                    <a:pt x="2958" y="12614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4870240" y="4386240"/>
              <a:ext cx="94688" cy="757248"/>
            </a:xfrm>
            <a:custGeom>
              <a:avLst/>
              <a:gdLst/>
              <a:ahLst/>
              <a:cxnLst/>
              <a:rect l="l" t="t" r="r" b="b"/>
              <a:pathLst>
                <a:path w="2959" h="23664" extrusionOk="0">
                  <a:moveTo>
                    <a:pt x="0" y="0"/>
                  </a:moveTo>
                  <a:lnTo>
                    <a:pt x="0" y="23664"/>
                  </a:lnTo>
                  <a:lnTo>
                    <a:pt x="2958" y="23664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4734496" y="4457664"/>
              <a:ext cx="94688" cy="685824"/>
            </a:xfrm>
            <a:custGeom>
              <a:avLst/>
              <a:gdLst/>
              <a:ahLst/>
              <a:cxnLst/>
              <a:rect l="l" t="t" r="r" b="b"/>
              <a:pathLst>
                <a:path w="2959" h="21432" extrusionOk="0">
                  <a:moveTo>
                    <a:pt x="1" y="1"/>
                  </a:moveTo>
                  <a:lnTo>
                    <a:pt x="1" y="21432"/>
                  </a:lnTo>
                  <a:lnTo>
                    <a:pt x="2959" y="21432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5147072" y="4157632"/>
              <a:ext cx="94656" cy="985856"/>
            </a:xfrm>
            <a:custGeom>
              <a:avLst/>
              <a:gdLst/>
              <a:ahLst/>
              <a:cxnLst/>
              <a:rect l="l" t="t" r="r" b="b"/>
              <a:pathLst>
                <a:path w="2958" h="30808" extrusionOk="0">
                  <a:moveTo>
                    <a:pt x="0" y="1"/>
                  </a:moveTo>
                  <a:lnTo>
                    <a:pt x="0" y="30808"/>
                  </a:lnTo>
                  <a:lnTo>
                    <a:pt x="2958" y="30808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5011328" y="4229088"/>
              <a:ext cx="94688" cy="914400"/>
            </a:xfrm>
            <a:custGeom>
              <a:avLst/>
              <a:gdLst/>
              <a:ahLst/>
              <a:cxnLst/>
              <a:rect l="l" t="t" r="r" b="b"/>
              <a:pathLst>
                <a:path w="2959" h="28575" extrusionOk="0">
                  <a:moveTo>
                    <a:pt x="0" y="0"/>
                  </a:moveTo>
                  <a:lnTo>
                    <a:pt x="0" y="28575"/>
                  </a:lnTo>
                  <a:lnTo>
                    <a:pt x="2958" y="28575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5425664" y="4571968"/>
              <a:ext cx="94688" cy="571520"/>
            </a:xfrm>
            <a:custGeom>
              <a:avLst/>
              <a:gdLst/>
              <a:ahLst/>
              <a:cxnLst/>
              <a:rect l="l" t="t" r="r" b="b"/>
              <a:pathLst>
                <a:path w="2959" h="17860" extrusionOk="0">
                  <a:moveTo>
                    <a:pt x="0" y="1"/>
                  </a:moveTo>
                  <a:lnTo>
                    <a:pt x="0" y="17860"/>
                  </a:lnTo>
                  <a:lnTo>
                    <a:pt x="2958" y="17860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5289920" y="4277280"/>
              <a:ext cx="94688" cy="866208"/>
            </a:xfrm>
            <a:custGeom>
              <a:avLst/>
              <a:gdLst/>
              <a:ahLst/>
              <a:cxnLst/>
              <a:rect l="l" t="t" r="r" b="b"/>
              <a:pathLst>
                <a:path w="2959" h="27069" extrusionOk="0">
                  <a:moveTo>
                    <a:pt x="1" y="1"/>
                  </a:moveTo>
                  <a:lnTo>
                    <a:pt x="1" y="27069"/>
                  </a:lnTo>
                  <a:lnTo>
                    <a:pt x="2959" y="27069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5702496" y="4721984"/>
              <a:ext cx="94688" cy="421504"/>
            </a:xfrm>
            <a:custGeom>
              <a:avLst/>
              <a:gdLst/>
              <a:ahLst/>
              <a:cxnLst/>
              <a:rect l="l" t="t" r="r" b="b"/>
              <a:pathLst>
                <a:path w="2959" h="13172" extrusionOk="0">
                  <a:moveTo>
                    <a:pt x="0" y="1"/>
                  </a:moveTo>
                  <a:lnTo>
                    <a:pt x="0" y="13172"/>
                  </a:lnTo>
                  <a:lnTo>
                    <a:pt x="2958" y="13172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5566752" y="4416608"/>
              <a:ext cx="94688" cy="726880"/>
            </a:xfrm>
            <a:custGeom>
              <a:avLst/>
              <a:gdLst/>
              <a:ahLst/>
              <a:cxnLst/>
              <a:rect l="l" t="t" r="r" b="b"/>
              <a:pathLst>
                <a:path w="2959" h="22715" extrusionOk="0">
                  <a:moveTo>
                    <a:pt x="0" y="0"/>
                  </a:moveTo>
                  <a:lnTo>
                    <a:pt x="0" y="22715"/>
                  </a:lnTo>
                  <a:lnTo>
                    <a:pt x="2958" y="22715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5979296" y="4571968"/>
              <a:ext cx="94688" cy="571520"/>
            </a:xfrm>
            <a:custGeom>
              <a:avLst/>
              <a:gdLst/>
              <a:ahLst/>
              <a:cxnLst/>
              <a:rect l="l" t="t" r="r" b="b"/>
              <a:pathLst>
                <a:path w="2959" h="17860" extrusionOk="0">
                  <a:moveTo>
                    <a:pt x="1" y="1"/>
                  </a:moveTo>
                  <a:lnTo>
                    <a:pt x="1" y="17860"/>
                  </a:lnTo>
                  <a:lnTo>
                    <a:pt x="2959" y="17860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5843584" y="4813088"/>
              <a:ext cx="94688" cy="330400"/>
            </a:xfrm>
            <a:custGeom>
              <a:avLst/>
              <a:gdLst/>
              <a:ahLst/>
              <a:cxnLst/>
              <a:rect l="l" t="t" r="r" b="b"/>
              <a:pathLst>
                <a:path w="2959" h="10325" extrusionOk="0">
                  <a:moveTo>
                    <a:pt x="0" y="0"/>
                  </a:moveTo>
                  <a:lnTo>
                    <a:pt x="0" y="10325"/>
                  </a:lnTo>
                  <a:lnTo>
                    <a:pt x="2958" y="10325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6256128" y="4807712"/>
              <a:ext cx="94688" cy="335776"/>
            </a:xfrm>
            <a:custGeom>
              <a:avLst/>
              <a:gdLst/>
              <a:ahLst/>
              <a:cxnLst/>
              <a:rect l="l" t="t" r="r" b="b"/>
              <a:pathLst>
                <a:path w="2959" h="10493" extrusionOk="0">
                  <a:moveTo>
                    <a:pt x="0" y="1"/>
                  </a:moveTo>
                  <a:lnTo>
                    <a:pt x="0" y="10493"/>
                  </a:lnTo>
                  <a:lnTo>
                    <a:pt x="2958" y="10493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6120384" y="4739840"/>
              <a:ext cx="94688" cy="403648"/>
            </a:xfrm>
            <a:custGeom>
              <a:avLst/>
              <a:gdLst/>
              <a:ahLst/>
              <a:cxnLst/>
              <a:rect l="l" t="t" r="r" b="b"/>
              <a:pathLst>
                <a:path w="2959" h="12614" extrusionOk="0">
                  <a:moveTo>
                    <a:pt x="1" y="1"/>
                  </a:moveTo>
                  <a:lnTo>
                    <a:pt x="1" y="12614"/>
                  </a:lnTo>
                  <a:lnTo>
                    <a:pt x="2959" y="12614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6534720" y="4505888"/>
              <a:ext cx="92896" cy="637600"/>
            </a:xfrm>
            <a:custGeom>
              <a:avLst/>
              <a:gdLst/>
              <a:ahLst/>
              <a:cxnLst/>
              <a:rect l="l" t="t" r="r" b="b"/>
              <a:pathLst>
                <a:path w="2903" h="19925" extrusionOk="0">
                  <a:moveTo>
                    <a:pt x="1" y="1"/>
                  </a:moveTo>
                  <a:lnTo>
                    <a:pt x="1" y="19925"/>
                  </a:lnTo>
                  <a:lnTo>
                    <a:pt x="2903" y="19925"/>
                  </a:lnTo>
                  <a:lnTo>
                    <a:pt x="2903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6399008" y="4739840"/>
              <a:ext cx="92896" cy="403648"/>
            </a:xfrm>
            <a:custGeom>
              <a:avLst/>
              <a:gdLst/>
              <a:ahLst/>
              <a:cxnLst/>
              <a:rect l="l" t="t" r="r" b="b"/>
              <a:pathLst>
                <a:path w="2903" h="12614" extrusionOk="0">
                  <a:moveTo>
                    <a:pt x="0" y="1"/>
                  </a:moveTo>
                  <a:lnTo>
                    <a:pt x="0" y="12614"/>
                  </a:lnTo>
                  <a:lnTo>
                    <a:pt x="2902" y="12614"/>
                  </a:lnTo>
                  <a:lnTo>
                    <a:pt x="2902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6811552" y="4807712"/>
              <a:ext cx="94688" cy="335776"/>
            </a:xfrm>
            <a:custGeom>
              <a:avLst/>
              <a:gdLst/>
              <a:ahLst/>
              <a:cxnLst/>
              <a:rect l="l" t="t" r="r" b="b"/>
              <a:pathLst>
                <a:path w="2959" h="10493" extrusionOk="0">
                  <a:moveTo>
                    <a:pt x="0" y="1"/>
                  </a:moveTo>
                  <a:lnTo>
                    <a:pt x="0" y="10493"/>
                  </a:lnTo>
                  <a:lnTo>
                    <a:pt x="2958" y="10493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6675808" y="4614848"/>
              <a:ext cx="94688" cy="528640"/>
            </a:xfrm>
            <a:custGeom>
              <a:avLst/>
              <a:gdLst/>
              <a:ahLst/>
              <a:cxnLst/>
              <a:rect l="l" t="t" r="r" b="b"/>
              <a:pathLst>
                <a:path w="2959" h="16520" extrusionOk="0">
                  <a:moveTo>
                    <a:pt x="1" y="0"/>
                  </a:moveTo>
                  <a:lnTo>
                    <a:pt x="1" y="16520"/>
                  </a:lnTo>
                  <a:lnTo>
                    <a:pt x="2959" y="16520"/>
                  </a:lnTo>
                  <a:lnTo>
                    <a:pt x="2959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7088384" y="4739840"/>
              <a:ext cx="94688" cy="403648"/>
            </a:xfrm>
            <a:custGeom>
              <a:avLst/>
              <a:gdLst/>
              <a:ahLst/>
              <a:cxnLst/>
              <a:rect l="l" t="t" r="r" b="b"/>
              <a:pathLst>
                <a:path w="2959" h="12614" extrusionOk="0">
                  <a:moveTo>
                    <a:pt x="0" y="1"/>
                  </a:moveTo>
                  <a:lnTo>
                    <a:pt x="0" y="12614"/>
                  </a:lnTo>
                  <a:lnTo>
                    <a:pt x="2958" y="12614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6952640" y="4530912"/>
              <a:ext cx="94688" cy="612576"/>
            </a:xfrm>
            <a:custGeom>
              <a:avLst/>
              <a:gdLst/>
              <a:ahLst/>
              <a:cxnLst/>
              <a:rect l="l" t="t" r="r" b="b"/>
              <a:pathLst>
                <a:path w="2959" h="19143" extrusionOk="0">
                  <a:moveTo>
                    <a:pt x="0" y="0"/>
                  </a:moveTo>
                  <a:lnTo>
                    <a:pt x="0" y="19143"/>
                  </a:lnTo>
                  <a:lnTo>
                    <a:pt x="2958" y="19143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7365184" y="4739840"/>
              <a:ext cx="94688" cy="403648"/>
            </a:xfrm>
            <a:custGeom>
              <a:avLst/>
              <a:gdLst/>
              <a:ahLst/>
              <a:cxnLst/>
              <a:rect l="l" t="t" r="r" b="b"/>
              <a:pathLst>
                <a:path w="2959" h="12614" extrusionOk="0">
                  <a:moveTo>
                    <a:pt x="1" y="1"/>
                  </a:moveTo>
                  <a:lnTo>
                    <a:pt x="1" y="12614"/>
                  </a:lnTo>
                  <a:lnTo>
                    <a:pt x="2959" y="12614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7229472" y="4825568"/>
              <a:ext cx="94688" cy="317920"/>
            </a:xfrm>
            <a:custGeom>
              <a:avLst/>
              <a:gdLst/>
              <a:ahLst/>
              <a:cxnLst/>
              <a:rect l="l" t="t" r="r" b="b"/>
              <a:pathLst>
                <a:path w="2959" h="9935" extrusionOk="0">
                  <a:moveTo>
                    <a:pt x="0" y="1"/>
                  </a:moveTo>
                  <a:lnTo>
                    <a:pt x="0" y="9935"/>
                  </a:lnTo>
                  <a:lnTo>
                    <a:pt x="2958" y="9935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7643808" y="4632704"/>
              <a:ext cx="92896" cy="510784"/>
            </a:xfrm>
            <a:custGeom>
              <a:avLst/>
              <a:gdLst/>
              <a:ahLst/>
              <a:cxnLst/>
              <a:rect l="l" t="t" r="r" b="b"/>
              <a:pathLst>
                <a:path w="2903" h="15962" extrusionOk="0">
                  <a:moveTo>
                    <a:pt x="0" y="0"/>
                  </a:moveTo>
                  <a:lnTo>
                    <a:pt x="0" y="15962"/>
                  </a:lnTo>
                  <a:lnTo>
                    <a:pt x="2902" y="15962"/>
                  </a:lnTo>
                  <a:lnTo>
                    <a:pt x="2902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7506272" y="4963104"/>
              <a:ext cx="94688" cy="180384"/>
            </a:xfrm>
            <a:custGeom>
              <a:avLst/>
              <a:gdLst/>
              <a:ahLst/>
              <a:cxnLst/>
              <a:rect l="l" t="t" r="r" b="b"/>
              <a:pathLst>
                <a:path w="2959" h="5637" extrusionOk="0">
                  <a:moveTo>
                    <a:pt x="1" y="0"/>
                  </a:moveTo>
                  <a:lnTo>
                    <a:pt x="1" y="5637"/>
                  </a:lnTo>
                  <a:lnTo>
                    <a:pt x="2959" y="5637"/>
                  </a:lnTo>
                  <a:lnTo>
                    <a:pt x="2959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7920608" y="4909504"/>
              <a:ext cx="94688" cy="233984"/>
            </a:xfrm>
            <a:custGeom>
              <a:avLst/>
              <a:gdLst/>
              <a:ahLst/>
              <a:cxnLst/>
              <a:rect l="l" t="t" r="r" b="b"/>
              <a:pathLst>
                <a:path w="2959" h="7312" extrusionOk="0">
                  <a:moveTo>
                    <a:pt x="1" y="1"/>
                  </a:moveTo>
                  <a:lnTo>
                    <a:pt x="1" y="7312"/>
                  </a:lnTo>
                  <a:lnTo>
                    <a:pt x="2959" y="7312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7784896" y="4777344"/>
              <a:ext cx="94688" cy="366144"/>
            </a:xfrm>
            <a:custGeom>
              <a:avLst/>
              <a:gdLst/>
              <a:ahLst/>
              <a:cxnLst/>
              <a:rect l="l" t="t" r="r" b="b"/>
              <a:pathLst>
                <a:path w="2959" h="11442" extrusionOk="0">
                  <a:moveTo>
                    <a:pt x="0" y="1"/>
                  </a:moveTo>
                  <a:lnTo>
                    <a:pt x="0" y="11442"/>
                  </a:lnTo>
                  <a:lnTo>
                    <a:pt x="2958" y="11442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8197440" y="4571968"/>
              <a:ext cx="94688" cy="571520"/>
            </a:xfrm>
            <a:custGeom>
              <a:avLst/>
              <a:gdLst/>
              <a:ahLst/>
              <a:cxnLst/>
              <a:rect l="l" t="t" r="r" b="b"/>
              <a:pathLst>
                <a:path w="2959" h="17860" extrusionOk="0">
                  <a:moveTo>
                    <a:pt x="0" y="1"/>
                  </a:moveTo>
                  <a:lnTo>
                    <a:pt x="0" y="17860"/>
                  </a:lnTo>
                  <a:lnTo>
                    <a:pt x="2958" y="17860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8061696" y="4777344"/>
              <a:ext cx="94688" cy="366144"/>
            </a:xfrm>
            <a:custGeom>
              <a:avLst/>
              <a:gdLst/>
              <a:ahLst/>
              <a:cxnLst/>
              <a:rect l="l" t="t" r="r" b="b"/>
              <a:pathLst>
                <a:path w="2959" h="11442" extrusionOk="0">
                  <a:moveTo>
                    <a:pt x="1" y="1"/>
                  </a:moveTo>
                  <a:lnTo>
                    <a:pt x="1" y="11442"/>
                  </a:lnTo>
                  <a:lnTo>
                    <a:pt x="2959" y="11442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8474272" y="4721984"/>
              <a:ext cx="94656" cy="421504"/>
            </a:xfrm>
            <a:custGeom>
              <a:avLst/>
              <a:gdLst/>
              <a:ahLst/>
              <a:cxnLst/>
              <a:rect l="l" t="t" r="r" b="b"/>
              <a:pathLst>
                <a:path w="2958" h="13172" extrusionOk="0">
                  <a:moveTo>
                    <a:pt x="0" y="1"/>
                  </a:moveTo>
                  <a:lnTo>
                    <a:pt x="0" y="13172"/>
                  </a:lnTo>
                  <a:lnTo>
                    <a:pt x="2958" y="13172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8338528" y="4488032"/>
              <a:ext cx="94688" cy="655456"/>
            </a:xfrm>
            <a:custGeom>
              <a:avLst/>
              <a:gdLst/>
              <a:ahLst/>
              <a:cxnLst/>
              <a:rect l="l" t="t" r="r" b="b"/>
              <a:pathLst>
                <a:path w="2959" h="20483" extrusionOk="0">
                  <a:moveTo>
                    <a:pt x="0" y="1"/>
                  </a:moveTo>
                  <a:lnTo>
                    <a:pt x="0" y="20483"/>
                  </a:lnTo>
                  <a:lnTo>
                    <a:pt x="2958" y="20483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8751072" y="4409440"/>
              <a:ext cx="94688" cy="734048"/>
            </a:xfrm>
            <a:custGeom>
              <a:avLst/>
              <a:gdLst/>
              <a:ahLst/>
              <a:cxnLst/>
              <a:rect l="l" t="t" r="r" b="b"/>
              <a:pathLst>
                <a:path w="2959" h="22939" extrusionOk="0">
                  <a:moveTo>
                    <a:pt x="1" y="1"/>
                  </a:moveTo>
                  <a:lnTo>
                    <a:pt x="1" y="22939"/>
                  </a:lnTo>
                  <a:lnTo>
                    <a:pt x="2959" y="22939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8615360" y="4295168"/>
              <a:ext cx="94688" cy="848320"/>
            </a:xfrm>
            <a:custGeom>
              <a:avLst/>
              <a:gdLst/>
              <a:ahLst/>
              <a:cxnLst/>
              <a:rect l="l" t="t" r="r" b="b"/>
              <a:pathLst>
                <a:path w="2959" h="26510" extrusionOk="0">
                  <a:moveTo>
                    <a:pt x="0" y="0"/>
                  </a:moveTo>
                  <a:lnTo>
                    <a:pt x="0" y="26510"/>
                  </a:lnTo>
                  <a:lnTo>
                    <a:pt x="2958" y="26510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9029696" y="4409440"/>
              <a:ext cx="92896" cy="734048"/>
            </a:xfrm>
            <a:custGeom>
              <a:avLst/>
              <a:gdLst/>
              <a:ahLst/>
              <a:cxnLst/>
              <a:rect l="l" t="t" r="r" b="b"/>
              <a:pathLst>
                <a:path w="2903" h="22939" extrusionOk="0">
                  <a:moveTo>
                    <a:pt x="0" y="1"/>
                  </a:moveTo>
                  <a:lnTo>
                    <a:pt x="0" y="22939"/>
                  </a:lnTo>
                  <a:lnTo>
                    <a:pt x="2902" y="22939"/>
                  </a:lnTo>
                  <a:lnTo>
                    <a:pt x="2902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8893952" y="4180864"/>
              <a:ext cx="92896" cy="962624"/>
            </a:xfrm>
            <a:custGeom>
              <a:avLst/>
              <a:gdLst/>
              <a:ahLst/>
              <a:cxnLst/>
              <a:rect l="l" t="t" r="r" b="b"/>
              <a:pathLst>
                <a:path w="2903" h="30082" extrusionOk="0">
                  <a:moveTo>
                    <a:pt x="1" y="0"/>
                  </a:moveTo>
                  <a:lnTo>
                    <a:pt x="1" y="30082"/>
                  </a:lnTo>
                  <a:lnTo>
                    <a:pt x="2903" y="30082"/>
                  </a:lnTo>
                  <a:lnTo>
                    <a:pt x="2903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3" name="Google Shape;113;p2"/>
          <p:cNvSpPr/>
          <p:nvPr/>
        </p:nvSpPr>
        <p:spPr>
          <a:xfrm>
            <a:off x="0" y="2229988"/>
            <a:ext cx="9144000" cy="1293056"/>
          </a:xfrm>
          <a:custGeom>
            <a:avLst/>
            <a:gdLst/>
            <a:ahLst/>
            <a:cxnLst/>
            <a:rect l="l" t="t" r="r" b="b"/>
            <a:pathLst>
              <a:path w="285750" h="40408" extrusionOk="0">
                <a:moveTo>
                  <a:pt x="160288" y="224"/>
                </a:moveTo>
                <a:lnTo>
                  <a:pt x="160455" y="279"/>
                </a:lnTo>
                <a:lnTo>
                  <a:pt x="160623" y="335"/>
                </a:lnTo>
                <a:lnTo>
                  <a:pt x="160679" y="503"/>
                </a:lnTo>
                <a:lnTo>
                  <a:pt x="160734" y="670"/>
                </a:lnTo>
                <a:lnTo>
                  <a:pt x="160679" y="838"/>
                </a:lnTo>
                <a:lnTo>
                  <a:pt x="160623" y="1005"/>
                </a:lnTo>
                <a:lnTo>
                  <a:pt x="160455" y="1061"/>
                </a:lnTo>
                <a:lnTo>
                  <a:pt x="160288" y="1117"/>
                </a:lnTo>
                <a:lnTo>
                  <a:pt x="160120" y="1061"/>
                </a:lnTo>
                <a:lnTo>
                  <a:pt x="159953" y="1005"/>
                </a:lnTo>
                <a:lnTo>
                  <a:pt x="159897" y="838"/>
                </a:lnTo>
                <a:lnTo>
                  <a:pt x="159841" y="670"/>
                </a:lnTo>
                <a:lnTo>
                  <a:pt x="159897" y="503"/>
                </a:lnTo>
                <a:lnTo>
                  <a:pt x="159953" y="335"/>
                </a:lnTo>
                <a:lnTo>
                  <a:pt x="160120" y="279"/>
                </a:lnTo>
                <a:lnTo>
                  <a:pt x="160288" y="224"/>
                </a:lnTo>
                <a:close/>
                <a:moveTo>
                  <a:pt x="264319" y="670"/>
                </a:moveTo>
                <a:lnTo>
                  <a:pt x="264486" y="726"/>
                </a:lnTo>
                <a:lnTo>
                  <a:pt x="264654" y="782"/>
                </a:lnTo>
                <a:lnTo>
                  <a:pt x="264709" y="949"/>
                </a:lnTo>
                <a:lnTo>
                  <a:pt x="264765" y="1117"/>
                </a:lnTo>
                <a:lnTo>
                  <a:pt x="264709" y="1284"/>
                </a:lnTo>
                <a:lnTo>
                  <a:pt x="264654" y="1451"/>
                </a:lnTo>
                <a:lnTo>
                  <a:pt x="264486" y="1507"/>
                </a:lnTo>
                <a:lnTo>
                  <a:pt x="264319" y="1563"/>
                </a:lnTo>
                <a:lnTo>
                  <a:pt x="264151" y="1507"/>
                </a:lnTo>
                <a:lnTo>
                  <a:pt x="263984" y="1451"/>
                </a:lnTo>
                <a:lnTo>
                  <a:pt x="263928" y="1284"/>
                </a:lnTo>
                <a:lnTo>
                  <a:pt x="263872" y="1117"/>
                </a:lnTo>
                <a:lnTo>
                  <a:pt x="263928" y="949"/>
                </a:lnTo>
                <a:lnTo>
                  <a:pt x="263984" y="782"/>
                </a:lnTo>
                <a:lnTo>
                  <a:pt x="264151" y="726"/>
                </a:lnTo>
                <a:lnTo>
                  <a:pt x="264319" y="670"/>
                </a:lnTo>
                <a:close/>
                <a:moveTo>
                  <a:pt x="281508" y="2902"/>
                </a:moveTo>
                <a:lnTo>
                  <a:pt x="281676" y="2958"/>
                </a:lnTo>
                <a:lnTo>
                  <a:pt x="281843" y="3014"/>
                </a:lnTo>
                <a:lnTo>
                  <a:pt x="281899" y="3182"/>
                </a:lnTo>
                <a:lnTo>
                  <a:pt x="281955" y="3349"/>
                </a:lnTo>
                <a:lnTo>
                  <a:pt x="281899" y="3516"/>
                </a:lnTo>
                <a:lnTo>
                  <a:pt x="281843" y="3684"/>
                </a:lnTo>
                <a:lnTo>
                  <a:pt x="281676" y="3740"/>
                </a:lnTo>
                <a:lnTo>
                  <a:pt x="281508" y="3795"/>
                </a:lnTo>
                <a:lnTo>
                  <a:pt x="281341" y="3740"/>
                </a:lnTo>
                <a:lnTo>
                  <a:pt x="281174" y="3684"/>
                </a:lnTo>
                <a:lnTo>
                  <a:pt x="281118" y="3516"/>
                </a:lnTo>
                <a:lnTo>
                  <a:pt x="281062" y="3349"/>
                </a:lnTo>
                <a:lnTo>
                  <a:pt x="281118" y="3182"/>
                </a:lnTo>
                <a:lnTo>
                  <a:pt x="281174" y="3014"/>
                </a:lnTo>
                <a:lnTo>
                  <a:pt x="281341" y="2958"/>
                </a:lnTo>
                <a:lnTo>
                  <a:pt x="281508" y="2902"/>
                </a:lnTo>
                <a:close/>
                <a:moveTo>
                  <a:pt x="177701" y="6251"/>
                </a:moveTo>
                <a:lnTo>
                  <a:pt x="177868" y="6307"/>
                </a:lnTo>
                <a:lnTo>
                  <a:pt x="178036" y="6363"/>
                </a:lnTo>
                <a:lnTo>
                  <a:pt x="178091" y="6530"/>
                </a:lnTo>
                <a:lnTo>
                  <a:pt x="178147" y="6698"/>
                </a:lnTo>
                <a:lnTo>
                  <a:pt x="178091" y="6865"/>
                </a:lnTo>
                <a:lnTo>
                  <a:pt x="178036" y="7032"/>
                </a:lnTo>
                <a:lnTo>
                  <a:pt x="177868" y="7088"/>
                </a:lnTo>
                <a:lnTo>
                  <a:pt x="177701" y="7144"/>
                </a:lnTo>
                <a:lnTo>
                  <a:pt x="177533" y="7088"/>
                </a:lnTo>
                <a:lnTo>
                  <a:pt x="177366" y="7032"/>
                </a:lnTo>
                <a:lnTo>
                  <a:pt x="177310" y="6865"/>
                </a:lnTo>
                <a:lnTo>
                  <a:pt x="177254" y="6698"/>
                </a:lnTo>
                <a:lnTo>
                  <a:pt x="177310" y="6530"/>
                </a:lnTo>
                <a:lnTo>
                  <a:pt x="177366" y="6363"/>
                </a:lnTo>
                <a:lnTo>
                  <a:pt x="177533" y="6307"/>
                </a:lnTo>
                <a:lnTo>
                  <a:pt x="177701" y="6251"/>
                </a:lnTo>
                <a:close/>
                <a:moveTo>
                  <a:pt x="90860" y="12055"/>
                </a:moveTo>
                <a:lnTo>
                  <a:pt x="91027" y="12111"/>
                </a:lnTo>
                <a:lnTo>
                  <a:pt x="91194" y="12167"/>
                </a:lnTo>
                <a:lnTo>
                  <a:pt x="91250" y="12334"/>
                </a:lnTo>
                <a:lnTo>
                  <a:pt x="91306" y="12502"/>
                </a:lnTo>
                <a:lnTo>
                  <a:pt x="91250" y="12669"/>
                </a:lnTo>
                <a:lnTo>
                  <a:pt x="91194" y="12837"/>
                </a:lnTo>
                <a:lnTo>
                  <a:pt x="91027" y="12893"/>
                </a:lnTo>
                <a:lnTo>
                  <a:pt x="90860" y="12948"/>
                </a:lnTo>
                <a:lnTo>
                  <a:pt x="90692" y="12893"/>
                </a:lnTo>
                <a:lnTo>
                  <a:pt x="90525" y="12837"/>
                </a:lnTo>
                <a:lnTo>
                  <a:pt x="90469" y="12669"/>
                </a:lnTo>
                <a:lnTo>
                  <a:pt x="90413" y="12502"/>
                </a:lnTo>
                <a:lnTo>
                  <a:pt x="90469" y="12334"/>
                </a:lnTo>
                <a:lnTo>
                  <a:pt x="90525" y="12167"/>
                </a:lnTo>
                <a:lnTo>
                  <a:pt x="90692" y="12111"/>
                </a:lnTo>
                <a:lnTo>
                  <a:pt x="90860" y="12055"/>
                </a:lnTo>
                <a:close/>
                <a:moveTo>
                  <a:pt x="246683" y="15404"/>
                </a:moveTo>
                <a:lnTo>
                  <a:pt x="246850" y="15460"/>
                </a:lnTo>
                <a:lnTo>
                  <a:pt x="247017" y="15516"/>
                </a:lnTo>
                <a:lnTo>
                  <a:pt x="247073" y="15683"/>
                </a:lnTo>
                <a:lnTo>
                  <a:pt x="247129" y="15851"/>
                </a:lnTo>
                <a:lnTo>
                  <a:pt x="247073" y="16018"/>
                </a:lnTo>
                <a:lnTo>
                  <a:pt x="247017" y="16185"/>
                </a:lnTo>
                <a:lnTo>
                  <a:pt x="246850" y="16241"/>
                </a:lnTo>
                <a:lnTo>
                  <a:pt x="246683" y="16297"/>
                </a:lnTo>
                <a:lnTo>
                  <a:pt x="246515" y="16241"/>
                </a:lnTo>
                <a:lnTo>
                  <a:pt x="246348" y="16185"/>
                </a:lnTo>
                <a:lnTo>
                  <a:pt x="246292" y="16018"/>
                </a:lnTo>
                <a:lnTo>
                  <a:pt x="246236" y="15851"/>
                </a:lnTo>
                <a:lnTo>
                  <a:pt x="246292" y="15683"/>
                </a:lnTo>
                <a:lnTo>
                  <a:pt x="246348" y="15516"/>
                </a:lnTo>
                <a:lnTo>
                  <a:pt x="246515" y="15460"/>
                </a:lnTo>
                <a:lnTo>
                  <a:pt x="246683" y="15404"/>
                </a:lnTo>
                <a:close/>
                <a:moveTo>
                  <a:pt x="142875" y="15627"/>
                </a:moveTo>
                <a:lnTo>
                  <a:pt x="143042" y="15683"/>
                </a:lnTo>
                <a:lnTo>
                  <a:pt x="143210" y="15739"/>
                </a:lnTo>
                <a:lnTo>
                  <a:pt x="143266" y="15906"/>
                </a:lnTo>
                <a:lnTo>
                  <a:pt x="143321" y="16074"/>
                </a:lnTo>
                <a:lnTo>
                  <a:pt x="143266" y="16241"/>
                </a:lnTo>
                <a:lnTo>
                  <a:pt x="143210" y="16409"/>
                </a:lnTo>
                <a:lnTo>
                  <a:pt x="143042" y="16464"/>
                </a:lnTo>
                <a:lnTo>
                  <a:pt x="142875" y="16520"/>
                </a:lnTo>
                <a:lnTo>
                  <a:pt x="142708" y="16464"/>
                </a:lnTo>
                <a:lnTo>
                  <a:pt x="142540" y="16409"/>
                </a:lnTo>
                <a:lnTo>
                  <a:pt x="142484" y="16241"/>
                </a:lnTo>
                <a:lnTo>
                  <a:pt x="142429" y="16074"/>
                </a:lnTo>
                <a:lnTo>
                  <a:pt x="142484" y="15906"/>
                </a:lnTo>
                <a:lnTo>
                  <a:pt x="142540" y="15739"/>
                </a:lnTo>
                <a:lnTo>
                  <a:pt x="142708" y="15683"/>
                </a:lnTo>
                <a:lnTo>
                  <a:pt x="142875" y="15627"/>
                </a:lnTo>
                <a:close/>
                <a:moveTo>
                  <a:pt x="125685" y="17413"/>
                </a:moveTo>
                <a:lnTo>
                  <a:pt x="125853" y="17469"/>
                </a:lnTo>
                <a:lnTo>
                  <a:pt x="126020" y="17525"/>
                </a:lnTo>
                <a:lnTo>
                  <a:pt x="126076" y="17692"/>
                </a:lnTo>
                <a:lnTo>
                  <a:pt x="126132" y="17860"/>
                </a:lnTo>
                <a:lnTo>
                  <a:pt x="126076" y="18027"/>
                </a:lnTo>
                <a:lnTo>
                  <a:pt x="126020" y="18195"/>
                </a:lnTo>
                <a:lnTo>
                  <a:pt x="125853" y="18250"/>
                </a:lnTo>
                <a:lnTo>
                  <a:pt x="125685" y="18306"/>
                </a:lnTo>
                <a:lnTo>
                  <a:pt x="125518" y="18250"/>
                </a:lnTo>
                <a:lnTo>
                  <a:pt x="125350" y="18195"/>
                </a:lnTo>
                <a:lnTo>
                  <a:pt x="125295" y="18027"/>
                </a:lnTo>
                <a:lnTo>
                  <a:pt x="125239" y="17860"/>
                </a:lnTo>
                <a:lnTo>
                  <a:pt x="125295" y="17692"/>
                </a:lnTo>
                <a:lnTo>
                  <a:pt x="125350" y="17525"/>
                </a:lnTo>
                <a:lnTo>
                  <a:pt x="125518" y="17469"/>
                </a:lnTo>
                <a:lnTo>
                  <a:pt x="125685" y="17413"/>
                </a:lnTo>
                <a:close/>
                <a:moveTo>
                  <a:pt x="73670" y="17636"/>
                </a:moveTo>
                <a:lnTo>
                  <a:pt x="73837" y="17692"/>
                </a:lnTo>
                <a:lnTo>
                  <a:pt x="74005" y="17748"/>
                </a:lnTo>
                <a:lnTo>
                  <a:pt x="74061" y="17915"/>
                </a:lnTo>
                <a:lnTo>
                  <a:pt x="74116" y="18083"/>
                </a:lnTo>
                <a:lnTo>
                  <a:pt x="74061" y="18250"/>
                </a:lnTo>
                <a:lnTo>
                  <a:pt x="74005" y="18418"/>
                </a:lnTo>
                <a:lnTo>
                  <a:pt x="73837" y="18474"/>
                </a:lnTo>
                <a:lnTo>
                  <a:pt x="73670" y="18529"/>
                </a:lnTo>
                <a:lnTo>
                  <a:pt x="73502" y="18474"/>
                </a:lnTo>
                <a:lnTo>
                  <a:pt x="73335" y="18418"/>
                </a:lnTo>
                <a:lnTo>
                  <a:pt x="73279" y="18250"/>
                </a:lnTo>
                <a:lnTo>
                  <a:pt x="73223" y="18083"/>
                </a:lnTo>
                <a:lnTo>
                  <a:pt x="73279" y="17915"/>
                </a:lnTo>
                <a:lnTo>
                  <a:pt x="73335" y="17748"/>
                </a:lnTo>
                <a:lnTo>
                  <a:pt x="73502" y="17692"/>
                </a:lnTo>
                <a:lnTo>
                  <a:pt x="73670" y="17636"/>
                </a:lnTo>
                <a:close/>
                <a:moveTo>
                  <a:pt x="21543" y="17971"/>
                </a:moveTo>
                <a:lnTo>
                  <a:pt x="21710" y="18027"/>
                </a:lnTo>
                <a:lnTo>
                  <a:pt x="21878" y="18083"/>
                </a:lnTo>
                <a:lnTo>
                  <a:pt x="21934" y="18250"/>
                </a:lnTo>
                <a:lnTo>
                  <a:pt x="21989" y="18418"/>
                </a:lnTo>
                <a:lnTo>
                  <a:pt x="21934" y="18585"/>
                </a:lnTo>
                <a:lnTo>
                  <a:pt x="21878" y="18753"/>
                </a:lnTo>
                <a:lnTo>
                  <a:pt x="21710" y="18808"/>
                </a:lnTo>
                <a:lnTo>
                  <a:pt x="21543" y="18864"/>
                </a:lnTo>
                <a:lnTo>
                  <a:pt x="21375" y="18808"/>
                </a:lnTo>
                <a:lnTo>
                  <a:pt x="21208" y="18753"/>
                </a:lnTo>
                <a:lnTo>
                  <a:pt x="21152" y="18585"/>
                </a:lnTo>
                <a:lnTo>
                  <a:pt x="21096" y="18418"/>
                </a:lnTo>
                <a:lnTo>
                  <a:pt x="21152" y="18250"/>
                </a:lnTo>
                <a:lnTo>
                  <a:pt x="21208" y="18083"/>
                </a:lnTo>
                <a:lnTo>
                  <a:pt x="21375" y="18027"/>
                </a:lnTo>
                <a:lnTo>
                  <a:pt x="21543" y="17971"/>
                </a:lnTo>
                <a:close/>
                <a:moveTo>
                  <a:pt x="229716" y="22101"/>
                </a:moveTo>
                <a:lnTo>
                  <a:pt x="229884" y="22157"/>
                </a:lnTo>
                <a:lnTo>
                  <a:pt x="230051" y="22213"/>
                </a:lnTo>
                <a:lnTo>
                  <a:pt x="230107" y="22380"/>
                </a:lnTo>
                <a:lnTo>
                  <a:pt x="230163" y="22548"/>
                </a:lnTo>
                <a:lnTo>
                  <a:pt x="230107" y="22715"/>
                </a:lnTo>
                <a:lnTo>
                  <a:pt x="230051" y="22883"/>
                </a:lnTo>
                <a:lnTo>
                  <a:pt x="229884" y="22938"/>
                </a:lnTo>
                <a:lnTo>
                  <a:pt x="229716" y="22994"/>
                </a:lnTo>
                <a:lnTo>
                  <a:pt x="229549" y="22938"/>
                </a:lnTo>
                <a:lnTo>
                  <a:pt x="229381" y="22883"/>
                </a:lnTo>
                <a:lnTo>
                  <a:pt x="229326" y="22715"/>
                </a:lnTo>
                <a:lnTo>
                  <a:pt x="229270" y="22548"/>
                </a:lnTo>
                <a:lnTo>
                  <a:pt x="229326" y="22380"/>
                </a:lnTo>
                <a:lnTo>
                  <a:pt x="229381" y="22213"/>
                </a:lnTo>
                <a:lnTo>
                  <a:pt x="229549" y="22157"/>
                </a:lnTo>
                <a:lnTo>
                  <a:pt x="229716" y="22101"/>
                </a:lnTo>
                <a:close/>
                <a:moveTo>
                  <a:pt x="194890" y="25450"/>
                </a:moveTo>
                <a:lnTo>
                  <a:pt x="195058" y="25506"/>
                </a:lnTo>
                <a:lnTo>
                  <a:pt x="195225" y="25562"/>
                </a:lnTo>
                <a:lnTo>
                  <a:pt x="195281" y="25729"/>
                </a:lnTo>
                <a:lnTo>
                  <a:pt x="195337" y="25896"/>
                </a:lnTo>
                <a:lnTo>
                  <a:pt x="195281" y="26064"/>
                </a:lnTo>
                <a:lnTo>
                  <a:pt x="195225" y="26231"/>
                </a:lnTo>
                <a:lnTo>
                  <a:pt x="195058" y="26287"/>
                </a:lnTo>
                <a:lnTo>
                  <a:pt x="194890" y="26343"/>
                </a:lnTo>
                <a:lnTo>
                  <a:pt x="194723" y="26287"/>
                </a:lnTo>
                <a:lnTo>
                  <a:pt x="194556" y="26231"/>
                </a:lnTo>
                <a:lnTo>
                  <a:pt x="194500" y="26064"/>
                </a:lnTo>
                <a:lnTo>
                  <a:pt x="194444" y="25896"/>
                </a:lnTo>
                <a:lnTo>
                  <a:pt x="194500" y="25729"/>
                </a:lnTo>
                <a:lnTo>
                  <a:pt x="194556" y="25562"/>
                </a:lnTo>
                <a:lnTo>
                  <a:pt x="194723" y="25506"/>
                </a:lnTo>
                <a:lnTo>
                  <a:pt x="194890" y="25450"/>
                </a:lnTo>
                <a:close/>
                <a:moveTo>
                  <a:pt x="4465" y="26789"/>
                </a:moveTo>
                <a:lnTo>
                  <a:pt x="4632" y="26845"/>
                </a:lnTo>
                <a:lnTo>
                  <a:pt x="4800" y="26901"/>
                </a:lnTo>
                <a:lnTo>
                  <a:pt x="4856" y="27068"/>
                </a:lnTo>
                <a:lnTo>
                  <a:pt x="4911" y="27236"/>
                </a:lnTo>
                <a:lnTo>
                  <a:pt x="4856" y="27403"/>
                </a:lnTo>
                <a:lnTo>
                  <a:pt x="4800" y="27571"/>
                </a:lnTo>
                <a:lnTo>
                  <a:pt x="4632" y="27627"/>
                </a:lnTo>
                <a:lnTo>
                  <a:pt x="4465" y="27682"/>
                </a:lnTo>
                <a:lnTo>
                  <a:pt x="4297" y="27627"/>
                </a:lnTo>
                <a:lnTo>
                  <a:pt x="4130" y="27571"/>
                </a:lnTo>
                <a:lnTo>
                  <a:pt x="4074" y="27403"/>
                </a:lnTo>
                <a:lnTo>
                  <a:pt x="4018" y="27236"/>
                </a:lnTo>
                <a:lnTo>
                  <a:pt x="4074" y="27068"/>
                </a:lnTo>
                <a:lnTo>
                  <a:pt x="4130" y="26901"/>
                </a:lnTo>
                <a:lnTo>
                  <a:pt x="4297" y="26845"/>
                </a:lnTo>
                <a:lnTo>
                  <a:pt x="4465" y="26789"/>
                </a:lnTo>
                <a:close/>
                <a:moveTo>
                  <a:pt x="108272" y="29915"/>
                </a:moveTo>
                <a:lnTo>
                  <a:pt x="108440" y="29971"/>
                </a:lnTo>
                <a:lnTo>
                  <a:pt x="108607" y="30026"/>
                </a:lnTo>
                <a:lnTo>
                  <a:pt x="108663" y="30194"/>
                </a:lnTo>
                <a:lnTo>
                  <a:pt x="108719" y="30361"/>
                </a:lnTo>
                <a:lnTo>
                  <a:pt x="108663" y="30529"/>
                </a:lnTo>
                <a:lnTo>
                  <a:pt x="108607" y="30696"/>
                </a:lnTo>
                <a:lnTo>
                  <a:pt x="108440" y="30752"/>
                </a:lnTo>
                <a:lnTo>
                  <a:pt x="108272" y="30808"/>
                </a:lnTo>
                <a:lnTo>
                  <a:pt x="108105" y="30752"/>
                </a:lnTo>
                <a:lnTo>
                  <a:pt x="107938" y="30696"/>
                </a:lnTo>
                <a:lnTo>
                  <a:pt x="107882" y="30529"/>
                </a:lnTo>
                <a:lnTo>
                  <a:pt x="107826" y="30361"/>
                </a:lnTo>
                <a:lnTo>
                  <a:pt x="107882" y="30194"/>
                </a:lnTo>
                <a:lnTo>
                  <a:pt x="107938" y="30026"/>
                </a:lnTo>
                <a:lnTo>
                  <a:pt x="108105" y="29971"/>
                </a:lnTo>
                <a:lnTo>
                  <a:pt x="108272" y="29915"/>
                </a:lnTo>
                <a:close/>
                <a:moveTo>
                  <a:pt x="212080" y="32147"/>
                </a:moveTo>
                <a:lnTo>
                  <a:pt x="212248" y="32203"/>
                </a:lnTo>
                <a:lnTo>
                  <a:pt x="212415" y="32259"/>
                </a:lnTo>
                <a:lnTo>
                  <a:pt x="212471" y="32426"/>
                </a:lnTo>
                <a:lnTo>
                  <a:pt x="212527" y="32594"/>
                </a:lnTo>
                <a:lnTo>
                  <a:pt x="212471" y="32761"/>
                </a:lnTo>
                <a:lnTo>
                  <a:pt x="212415" y="32928"/>
                </a:lnTo>
                <a:lnTo>
                  <a:pt x="212248" y="32984"/>
                </a:lnTo>
                <a:lnTo>
                  <a:pt x="212080" y="33040"/>
                </a:lnTo>
                <a:lnTo>
                  <a:pt x="211913" y="32984"/>
                </a:lnTo>
                <a:lnTo>
                  <a:pt x="211745" y="32928"/>
                </a:lnTo>
                <a:lnTo>
                  <a:pt x="211689" y="32761"/>
                </a:lnTo>
                <a:lnTo>
                  <a:pt x="211634" y="32594"/>
                </a:lnTo>
                <a:lnTo>
                  <a:pt x="211689" y="32426"/>
                </a:lnTo>
                <a:lnTo>
                  <a:pt x="211745" y="32259"/>
                </a:lnTo>
                <a:lnTo>
                  <a:pt x="211913" y="32203"/>
                </a:lnTo>
                <a:lnTo>
                  <a:pt x="212080" y="32147"/>
                </a:lnTo>
                <a:close/>
                <a:moveTo>
                  <a:pt x="56257" y="36389"/>
                </a:moveTo>
                <a:lnTo>
                  <a:pt x="56424" y="36445"/>
                </a:lnTo>
                <a:lnTo>
                  <a:pt x="56592" y="36500"/>
                </a:lnTo>
                <a:lnTo>
                  <a:pt x="56648" y="36668"/>
                </a:lnTo>
                <a:lnTo>
                  <a:pt x="56704" y="36835"/>
                </a:lnTo>
                <a:lnTo>
                  <a:pt x="56648" y="37003"/>
                </a:lnTo>
                <a:lnTo>
                  <a:pt x="56592" y="37170"/>
                </a:lnTo>
                <a:lnTo>
                  <a:pt x="56424" y="37226"/>
                </a:lnTo>
                <a:lnTo>
                  <a:pt x="56257" y="37282"/>
                </a:lnTo>
                <a:lnTo>
                  <a:pt x="56090" y="37226"/>
                </a:lnTo>
                <a:lnTo>
                  <a:pt x="55922" y="37170"/>
                </a:lnTo>
                <a:lnTo>
                  <a:pt x="55866" y="37003"/>
                </a:lnTo>
                <a:lnTo>
                  <a:pt x="55811" y="36835"/>
                </a:lnTo>
                <a:lnTo>
                  <a:pt x="55866" y="36668"/>
                </a:lnTo>
                <a:lnTo>
                  <a:pt x="55922" y="36500"/>
                </a:lnTo>
                <a:lnTo>
                  <a:pt x="56090" y="36445"/>
                </a:lnTo>
                <a:lnTo>
                  <a:pt x="56257" y="36389"/>
                </a:lnTo>
                <a:close/>
                <a:moveTo>
                  <a:pt x="39067" y="39291"/>
                </a:moveTo>
                <a:lnTo>
                  <a:pt x="39235" y="39347"/>
                </a:lnTo>
                <a:lnTo>
                  <a:pt x="39402" y="39403"/>
                </a:lnTo>
                <a:lnTo>
                  <a:pt x="39458" y="39570"/>
                </a:lnTo>
                <a:lnTo>
                  <a:pt x="39514" y="39737"/>
                </a:lnTo>
                <a:lnTo>
                  <a:pt x="39458" y="39905"/>
                </a:lnTo>
                <a:lnTo>
                  <a:pt x="39402" y="40072"/>
                </a:lnTo>
                <a:lnTo>
                  <a:pt x="39235" y="40128"/>
                </a:lnTo>
                <a:lnTo>
                  <a:pt x="39067" y="40184"/>
                </a:lnTo>
                <a:lnTo>
                  <a:pt x="38900" y="40128"/>
                </a:lnTo>
                <a:lnTo>
                  <a:pt x="38733" y="40072"/>
                </a:lnTo>
                <a:lnTo>
                  <a:pt x="38677" y="39905"/>
                </a:lnTo>
                <a:lnTo>
                  <a:pt x="38621" y="39737"/>
                </a:lnTo>
                <a:lnTo>
                  <a:pt x="38677" y="39570"/>
                </a:lnTo>
                <a:lnTo>
                  <a:pt x="38733" y="39403"/>
                </a:lnTo>
                <a:lnTo>
                  <a:pt x="38900" y="39347"/>
                </a:lnTo>
                <a:lnTo>
                  <a:pt x="39067" y="39291"/>
                </a:lnTo>
                <a:close/>
                <a:moveTo>
                  <a:pt x="160288" y="0"/>
                </a:moveTo>
                <a:lnTo>
                  <a:pt x="160009" y="56"/>
                </a:lnTo>
                <a:lnTo>
                  <a:pt x="159841" y="224"/>
                </a:lnTo>
                <a:lnTo>
                  <a:pt x="159674" y="391"/>
                </a:lnTo>
                <a:lnTo>
                  <a:pt x="159618" y="670"/>
                </a:lnTo>
                <a:lnTo>
                  <a:pt x="159674" y="893"/>
                </a:lnTo>
                <a:lnTo>
                  <a:pt x="143266" y="15571"/>
                </a:lnTo>
                <a:lnTo>
                  <a:pt x="143098" y="15460"/>
                </a:lnTo>
                <a:lnTo>
                  <a:pt x="142875" y="15404"/>
                </a:lnTo>
                <a:lnTo>
                  <a:pt x="142652" y="15460"/>
                </a:lnTo>
                <a:lnTo>
                  <a:pt x="142429" y="15571"/>
                </a:lnTo>
                <a:lnTo>
                  <a:pt x="142317" y="15739"/>
                </a:lnTo>
                <a:lnTo>
                  <a:pt x="142205" y="15906"/>
                </a:lnTo>
                <a:lnTo>
                  <a:pt x="126299" y="17581"/>
                </a:lnTo>
                <a:lnTo>
                  <a:pt x="126188" y="17413"/>
                </a:lnTo>
                <a:lnTo>
                  <a:pt x="126020" y="17302"/>
                </a:lnTo>
                <a:lnTo>
                  <a:pt x="125853" y="17190"/>
                </a:lnTo>
                <a:lnTo>
                  <a:pt x="125685" y="17190"/>
                </a:lnTo>
                <a:lnTo>
                  <a:pt x="125406" y="17246"/>
                </a:lnTo>
                <a:lnTo>
                  <a:pt x="125239" y="17413"/>
                </a:lnTo>
                <a:lnTo>
                  <a:pt x="125071" y="17581"/>
                </a:lnTo>
                <a:lnTo>
                  <a:pt x="125016" y="17860"/>
                </a:lnTo>
                <a:lnTo>
                  <a:pt x="125016" y="18027"/>
                </a:lnTo>
                <a:lnTo>
                  <a:pt x="108775" y="29915"/>
                </a:lnTo>
                <a:lnTo>
                  <a:pt x="108552" y="29747"/>
                </a:lnTo>
                <a:lnTo>
                  <a:pt x="108272" y="29691"/>
                </a:lnTo>
                <a:lnTo>
                  <a:pt x="107993" y="29747"/>
                </a:lnTo>
                <a:lnTo>
                  <a:pt x="107770" y="29915"/>
                </a:lnTo>
                <a:lnTo>
                  <a:pt x="91473" y="12781"/>
                </a:lnTo>
                <a:lnTo>
                  <a:pt x="91529" y="12502"/>
                </a:lnTo>
                <a:lnTo>
                  <a:pt x="91473" y="12223"/>
                </a:lnTo>
                <a:lnTo>
                  <a:pt x="91306" y="12055"/>
                </a:lnTo>
                <a:lnTo>
                  <a:pt x="91139" y="11888"/>
                </a:lnTo>
                <a:lnTo>
                  <a:pt x="90860" y="11832"/>
                </a:lnTo>
                <a:lnTo>
                  <a:pt x="90581" y="11888"/>
                </a:lnTo>
                <a:lnTo>
                  <a:pt x="90413" y="12055"/>
                </a:lnTo>
                <a:lnTo>
                  <a:pt x="90246" y="12223"/>
                </a:lnTo>
                <a:lnTo>
                  <a:pt x="90190" y="12502"/>
                </a:lnTo>
                <a:lnTo>
                  <a:pt x="74172" y="17636"/>
                </a:lnTo>
                <a:lnTo>
                  <a:pt x="73949" y="17469"/>
                </a:lnTo>
                <a:lnTo>
                  <a:pt x="73837" y="17413"/>
                </a:lnTo>
                <a:lnTo>
                  <a:pt x="73670" y="17413"/>
                </a:lnTo>
                <a:lnTo>
                  <a:pt x="73391" y="17469"/>
                </a:lnTo>
                <a:lnTo>
                  <a:pt x="73223" y="17636"/>
                </a:lnTo>
                <a:lnTo>
                  <a:pt x="73056" y="17804"/>
                </a:lnTo>
                <a:lnTo>
                  <a:pt x="73000" y="18083"/>
                </a:lnTo>
                <a:lnTo>
                  <a:pt x="73056" y="18362"/>
                </a:lnTo>
                <a:lnTo>
                  <a:pt x="56759" y="36389"/>
                </a:lnTo>
                <a:lnTo>
                  <a:pt x="56536" y="36221"/>
                </a:lnTo>
                <a:lnTo>
                  <a:pt x="56257" y="36165"/>
                </a:lnTo>
                <a:lnTo>
                  <a:pt x="55978" y="36221"/>
                </a:lnTo>
                <a:lnTo>
                  <a:pt x="55811" y="36389"/>
                </a:lnTo>
                <a:lnTo>
                  <a:pt x="55643" y="36556"/>
                </a:lnTo>
                <a:lnTo>
                  <a:pt x="55587" y="36835"/>
                </a:lnTo>
                <a:lnTo>
                  <a:pt x="55587" y="36947"/>
                </a:lnTo>
                <a:lnTo>
                  <a:pt x="39737" y="39626"/>
                </a:lnTo>
                <a:lnTo>
                  <a:pt x="39737" y="39737"/>
                </a:lnTo>
                <a:lnTo>
                  <a:pt x="39681" y="39458"/>
                </a:lnTo>
                <a:lnTo>
                  <a:pt x="39514" y="39291"/>
                </a:lnTo>
                <a:lnTo>
                  <a:pt x="39346" y="39123"/>
                </a:lnTo>
                <a:lnTo>
                  <a:pt x="39067" y="39068"/>
                </a:lnTo>
                <a:lnTo>
                  <a:pt x="38844" y="39123"/>
                </a:lnTo>
                <a:lnTo>
                  <a:pt x="38621" y="39235"/>
                </a:lnTo>
                <a:lnTo>
                  <a:pt x="22045" y="18864"/>
                </a:lnTo>
                <a:lnTo>
                  <a:pt x="22157" y="18641"/>
                </a:lnTo>
                <a:lnTo>
                  <a:pt x="22213" y="18418"/>
                </a:lnTo>
                <a:lnTo>
                  <a:pt x="22157" y="18139"/>
                </a:lnTo>
                <a:lnTo>
                  <a:pt x="21989" y="17971"/>
                </a:lnTo>
                <a:lnTo>
                  <a:pt x="21822" y="17804"/>
                </a:lnTo>
                <a:lnTo>
                  <a:pt x="21543" y="17748"/>
                </a:lnTo>
                <a:lnTo>
                  <a:pt x="21264" y="17804"/>
                </a:lnTo>
                <a:lnTo>
                  <a:pt x="21096" y="17971"/>
                </a:lnTo>
                <a:lnTo>
                  <a:pt x="20929" y="18139"/>
                </a:lnTo>
                <a:lnTo>
                  <a:pt x="20873" y="18418"/>
                </a:lnTo>
                <a:lnTo>
                  <a:pt x="20929" y="18641"/>
                </a:lnTo>
                <a:lnTo>
                  <a:pt x="4967" y="26789"/>
                </a:lnTo>
                <a:lnTo>
                  <a:pt x="4744" y="26622"/>
                </a:lnTo>
                <a:lnTo>
                  <a:pt x="4465" y="26566"/>
                </a:lnTo>
                <a:lnTo>
                  <a:pt x="4242" y="26622"/>
                </a:lnTo>
                <a:lnTo>
                  <a:pt x="4018" y="26734"/>
                </a:lnTo>
                <a:lnTo>
                  <a:pt x="0" y="24948"/>
                </a:lnTo>
                <a:lnTo>
                  <a:pt x="0" y="25171"/>
                </a:lnTo>
                <a:lnTo>
                  <a:pt x="3851" y="26901"/>
                </a:lnTo>
                <a:lnTo>
                  <a:pt x="3795" y="27068"/>
                </a:lnTo>
                <a:lnTo>
                  <a:pt x="3795" y="27236"/>
                </a:lnTo>
                <a:lnTo>
                  <a:pt x="3851" y="27515"/>
                </a:lnTo>
                <a:lnTo>
                  <a:pt x="4018" y="27682"/>
                </a:lnTo>
                <a:lnTo>
                  <a:pt x="4186" y="27850"/>
                </a:lnTo>
                <a:lnTo>
                  <a:pt x="4465" y="27906"/>
                </a:lnTo>
                <a:lnTo>
                  <a:pt x="4744" y="27850"/>
                </a:lnTo>
                <a:lnTo>
                  <a:pt x="4911" y="27682"/>
                </a:lnTo>
                <a:lnTo>
                  <a:pt x="5079" y="27515"/>
                </a:lnTo>
                <a:lnTo>
                  <a:pt x="5135" y="27236"/>
                </a:lnTo>
                <a:lnTo>
                  <a:pt x="5079" y="27013"/>
                </a:lnTo>
                <a:lnTo>
                  <a:pt x="20985" y="18808"/>
                </a:lnTo>
                <a:lnTo>
                  <a:pt x="21096" y="18920"/>
                </a:lnTo>
                <a:lnTo>
                  <a:pt x="21264" y="19032"/>
                </a:lnTo>
                <a:lnTo>
                  <a:pt x="21375" y="19088"/>
                </a:lnTo>
                <a:lnTo>
                  <a:pt x="21710" y="19088"/>
                </a:lnTo>
                <a:lnTo>
                  <a:pt x="21878" y="18976"/>
                </a:lnTo>
                <a:lnTo>
                  <a:pt x="38453" y="39458"/>
                </a:lnTo>
                <a:lnTo>
                  <a:pt x="38398" y="39570"/>
                </a:lnTo>
                <a:lnTo>
                  <a:pt x="38398" y="39737"/>
                </a:lnTo>
                <a:lnTo>
                  <a:pt x="38453" y="40016"/>
                </a:lnTo>
                <a:lnTo>
                  <a:pt x="38621" y="40184"/>
                </a:lnTo>
                <a:lnTo>
                  <a:pt x="38788" y="40351"/>
                </a:lnTo>
                <a:lnTo>
                  <a:pt x="39067" y="40407"/>
                </a:lnTo>
                <a:lnTo>
                  <a:pt x="39291" y="40351"/>
                </a:lnTo>
                <a:lnTo>
                  <a:pt x="39514" y="40240"/>
                </a:lnTo>
                <a:lnTo>
                  <a:pt x="39625" y="40072"/>
                </a:lnTo>
                <a:lnTo>
                  <a:pt x="39737" y="39849"/>
                </a:lnTo>
                <a:lnTo>
                  <a:pt x="55699" y="37170"/>
                </a:lnTo>
                <a:lnTo>
                  <a:pt x="55811" y="37282"/>
                </a:lnTo>
                <a:lnTo>
                  <a:pt x="55922" y="37393"/>
                </a:lnTo>
                <a:lnTo>
                  <a:pt x="56090" y="37505"/>
                </a:lnTo>
                <a:lnTo>
                  <a:pt x="56257" y="37505"/>
                </a:lnTo>
                <a:lnTo>
                  <a:pt x="56536" y="37449"/>
                </a:lnTo>
                <a:lnTo>
                  <a:pt x="56704" y="37282"/>
                </a:lnTo>
                <a:lnTo>
                  <a:pt x="56871" y="37114"/>
                </a:lnTo>
                <a:lnTo>
                  <a:pt x="56927" y="36835"/>
                </a:lnTo>
                <a:lnTo>
                  <a:pt x="56871" y="36556"/>
                </a:lnTo>
                <a:lnTo>
                  <a:pt x="73168" y="18529"/>
                </a:lnTo>
                <a:lnTo>
                  <a:pt x="73391" y="18697"/>
                </a:lnTo>
                <a:lnTo>
                  <a:pt x="73670" y="18753"/>
                </a:lnTo>
                <a:lnTo>
                  <a:pt x="73949" y="18697"/>
                </a:lnTo>
                <a:lnTo>
                  <a:pt x="74116" y="18529"/>
                </a:lnTo>
                <a:lnTo>
                  <a:pt x="74284" y="18362"/>
                </a:lnTo>
                <a:lnTo>
                  <a:pt x="74340" y="18083"/>
                </a:lnTo>
                <a:lnTo>
                  <a:pt x="74284" y="17860"/>
                </a:lnTo>
                <a:lnTo>
                  <a:pt x="90246" y="12725"/>
                </a:lnTo>
                <a:lnTo>
                  <a:pt x="90357" y="12893"/>
                </a:lnTo>
                <a:lnTo>
                  <a:pt x="90469" y="13060"/>
                </a:lnTo>
                <a:lnTo>
                  <a:pt x="90636" y="13116"/>
                </a:lnTo>
                <a:lnTo>
                  <a:pt x="90860" y="13172"/>
                </a:lnTo>
                <a:lnTo>
                  <a:pt x="91139" y="13116"/>
                </a:lnTo>
                <a:lnTo>
                  <a:pt x="91362" y="12948"/>
                </a:lnTo>
                <a:lnTo>
                  <a:pt x="107659" y="30082"/>
                </a:lnTo>
                <a:lnTo>
                  <a:pt x="107603" y="30361"/>
                </a:lnTo>
                <a:lnTo>
                  <a:pt x="107659" y="30640"/>
                </a:lnTo>
                <a:lnTo>
                  <a:pt x="107826" y="30808"/>
                </a:lnTo>
                <a:lnTo>
                  <a:pt x="107993" y="30975"/>
                </a:lnTo>
                <a:lnTo>
                  <a:pt x="108272" y="31031"/>
                </a:lnTo>
                <a:lnTo>
                  <a:pt x="108552" y="30975"/>
                </a:lnTo>
                <a:lnTo>
                  <a:pt x="108719" y="30808"/>
                </a:lnTo>
                <a:lnTo>
                  <a:pt x="108886" y="30640"/>
                </a:lnTo>
                <a:lnTo>
                  <a:pt x="108942" y="30361"/>
                </a:lnTo>
                <a:lnTo>
                  <a:pt x="108886" y="30082"/>
                </a:lnTo>
                <a:lnTo>
                  <a:pt x="125127" y="18195"/>
                </a:lnTo>
                <a:lnTo>
                  <a:pt x="125239" y="18362"/>
                </a:lnTo>
                <a:lnTo>
                  <a:pt x="125350" y="18418"/>
                </a:lnTo>
                <a:lnTo>
                  <a:pt x="125518" y="18529"/>
                </a:lnTo>
                <a:lnTo>
                  <a:pt x="125685" y="18529"/>
                </a:lnTo>
                <a:lnTo>
                  <a:pt x="125964" y="18474"/>
                </a:lnTo>
                <a:lnTo>
                  <a:pt x="126132" y="18306"/>
                </a:lnTo>
                <a:lnTo>
                  <a:pt x="126299" y="18139"/>
                </a:lnTo>
                <a:lnTo>
                  <a:pt x="126355" y="17860"/>
                </a:lnTo>
                <a:lnTo>
                  <a:pt x="126355" y="17804"/>
                </a:lnTo>
                <a:lnTo>
                  <a:pt x="142205" y="16130"/>
                </a:lnTo>
                <a:lnTo>
                  <a:pt x="142261" y="16409"/>
                </a:lnTo>
                <a:lnTo>
                  <a:pt x="142429" y="16576"/>
                </a:lnTo>
                <a:lnTo>
                  <a:pt x="142652" y="16688"/>
                </a:lnTo>
                <a:lnTo>
                  <a:pt x="142875" y="16743"/>
                </a:lnTo>
                <a:lnTo>
                  <a:pt x="143154" y="16688"/>
                </a:lnTo>
                <a:lnTo>
                  <a:pt x="143321" y="16520"/>
                </a:lnTo>
                <a:lnTo>
                  <a:pt x="143489" y="16353"/>
                </a:lnTo>
                <a:lnTo>
                  <a:pt x="143545" y="16074"/>
                </a:lnTo>
                <a:lnTo>
                  <a:pt x="143489" y="15906"/>
                </a:lnTo>
                <a:lnTo>
                  <a:pt x="143433" y="15683"/>
                </a:lnTo>
                <a:lnTo>
                  <a:pt x="159786" y="1061"/>
                </a:lnTo>
                <a:lnTo>
                  <a:pt x="160009" y="1284"/>
                </a:lnTo>
                <a:lnTo>
                  <a:pt x="160120" y="1340"/>
                </a:lnTo>
                <a:lnTo>
                  <a:pt x="160288" y="1340"/>
                </a:lnTo>
                <a:lnTo>
                  <a:pt x="160511" y="1284"/>
                </a:lnTo>
                <a:lnTo>
                  <a:pt x="160679" y="1228"/>
                </a:lnTo>
                <a:lnTo>
                  <a:pt x="160790" y="1117"/>
                </a:lnTo>
                <a:lnTo>
                  <a:pt x="160902" y="949"/>
                </a:lnTo>
                <a:lnTo>
                  <a:pt x="177031" y="6530"/>
                </a:lnTo>
                <a:lnTo>
                  <a:pt x="177031" y="6698"/>
                </a:lnTo>
                <a:lnTo>
                  <a:pt x="177087" y="6977"/>
                </a:lnTo>
                <a:lnTo>
                  <a:pt x="177254" y="7144"/>
                </a:lnTo>
                <a:lnTo>
                  <a:pt x="177422" y="7312"/>
                </a:lnTo>
                <a:lnTo>
                  <a:pt x="177701" y="7367"/>
                </a:lnTo>
                <a:lnTo>
                  <a:pt x="177868" y="7367"/>
                </a:lnTo>
                <a:lnTo>
                  <a:pt x="178036" y="7256"/>
                </a:lnTo>
                <a:lnTo>
                  <a:pt x="194388" y="25450"/>
                </a:lnTo>
                <a:lnTo>
                  <a:pt x="194277" y="25673"/>
                </a:lnTo>
                <a:lnTo>
                  <a:pt x="194221" y="25896"/>
                </a:lnTo>
                <a:lnTo>
                  <a:pt x="194277" y="26175"/>
                </a:lnTo>
                <a:lnTo>
                  <a:pt x="194444" y="26343"/>
                </a:lnTo>
                <a:lnTo>
                  <a:pt x="194611" y="26510"/>
                </a:lnTo>
                <a:lnTo>
                  <a:pt x="194890" y="26566"/>
                </a:lnTo>
                <a:lnTo>
                  <a:pt x="195058" y="26566"/>
                </a:lnTo>
                <a:lnTo>
                  <a:pt x="195169" y="26510"/>
                </a:lnTo>
                <a:lnTo>
                  <a:pt x="195337" y="26399"/>
                </a:lnTo>
                <a:lnTo>
                  <a:pt x="195449" y="26287"/>
                </a:lnTo>
                <a:lnTo>
                  <a:pt x="211410" y="32538"/>
                </a:lnTo>
                <a:lnTo>
                  <a:pt x="211410" y="32594"/>
                </a:lnTo>
                <a:lnTo>
                  <a:pt x="211466" y="32873"/>
                </a:lnTo>
                <a:lnTo>
                  <a:pt x="211634" y="33040"/>
                </a:lnTo>
                <a:lnTo>
                  <a:pt x="211801" y="33208"/>
                </a:lnTo>
                <a:lnTo>
                  <a:pt x="212080" y="33263"/>
                </a:lnTo>
                <a:lnTo>
                  <a:pt x="212359" y="33208"/>
                </a:lnTo>
                <a:lnTo>
                  <a:pt x="212527" y="33040"/>
                </a:lnTo>
                <a:lnTo>
                  <a:pt x="212694" y="32873"/>
                </a:lnTo>
                <a:lnTo>
                  <a:pt x="212750" y="32594"/>
                </a:lnTo>
                <a:lnTo>
                  <a:pt x="212750" y="32538"/>
                </a:lnTo>
                <a:lnTo>
                  <a:pt x="229214" y="22994"/>
                </a:lnTo>
                <a:lnTo>
                  <a:pt x="229437" y="23162"/>
                </a:lnTo>
                <a:lnTo>
                  <a:pt x="229716" y="23217"/>
                </a:lnTo>
                <a:lnTo>
                  <a:pt x="229995" y="23162"/>
                </a:lnTo>
                <a:lnTo>
                  <a:pt x="230163" y="22994"/>
                </a:lnTo>
                <a:lnTo>
                  <a:pt x="230330" y="22827"/>
                </a:lnTo>
                <a:lnTo>
                  <a:pt x="230386" y="22548"/>
                </a:lnTo>
                <a:lnTo>
                  <a:pt x="230386" y="22492"/>
                </a:lnTo>
                <a:lnTo>
                  <a:pt x="246180" y="16297"/>
                </a:lnTo>
                <a:lnTo>
                  <a:pt x="246404" y="16464"/>
                </a:lnTo>
                <a:lnTo>
                  <a:pt x="246683" y="16520"/>
                </a:lnTo>
                <a:lnTo>
                  <a:pt x="246962" y="16464"/>
                </a:lnTo>
                <a:lnTo>
                  <a:pt x="247129" y="16297"/>
                </a:lnTo>
                <a:lnTo>
                  <a:pt x="247297" y="16130"/>
                </a:lnTo>
                <a:lnTo>
                  <a:pt x="247352" y="15851"/>
                </a:lnTo>
                <a:lnTo>
                  <a:pt x="247297" y="15683"/>
                </a:lnTo>
                <a:lnTo>
                  <a:pt x="263761" y="1507"/>
                </a:lnTo>
                <a:lnTo>
                  <a:pt x="263872" y="1619"/>
                </a:lnTo>
                <a:lnTo>
                  <a:pt x="264040" y="1730"/>
                </a:lnTo>
                <a:lnTo>
                  <a:pt x="264151" y="1786"/>
                </a:lnTo>
                <a:lnTo>
                  <a:pt x="264319" y="1786"/>
                </a:lnTo>
                <a:lnTo>
                  <a:pt x="264542" y="1730"/>
                </a:lnTo>
                <a:lnTo>
                  <a:pt x="264765" y="1619"/>
                </a:lnTo>
                <a:lnTo>
                  <a:pt x="264877" y="1451"/>
                </a:lnTo>
                <a:lnTo>
                  <a:pt x="264988" y="1228"/>
                </a:lnTo>
                <a:lnTo>
                  <a:pt x="280839" y="3237"/>
                </a:lnTo>
                <a:lnTo>
                  <a:pt x="280839" y="3349"/>
                </a:lnTo>
                <a:lnTo>
                  <a:pt x="280894" y="3628"/>
                </a:lnTo>
                <a:lnTo>
                  <a:pt x="281062" y="3795"/>
                </a:lnTo>
                <a:lnTo>
                  <a:pt x="281229" y="3963"/>
                </a:lnTo>
                <a:lnTo>
                  <a:pt x="281508" y="4019"/>
                </a:lnTo>
                <a:lnTo>
                  <a:pt x="281787" y="3963"/>
                </a:lnTo>
                <a:lnTo>
                  <a:pt x="281955" y="3795"/>
                </a:lnTo>
                <a:lnTo>
                  <a:pt x="282122" y="3628"/>
                </a:lnTo>
                <a:lnTo>
                  <a:pt x="282178" y="3349"/>
                </a:lnTo>
                <a:lnTo>
                  <a:pt x="285750" y="3349"/>
                </a:lnTo>
                <a:lnTo>
                  <a:pt x="285750" y="3126"/>
                </a:lnTo>
                <a:lnTo>
                  <a:pt x="282122" y="3126"/>
                </a:lnTo>
                <a:lnTo>
                  <a:pt x="282067" y="2958"/>
                </a:lnTo>
                <a:lnTo>
                  <a:pt x="281899" y="2791"/>
                </a:lnTo>
                <a:lnTo>
                  <a:pt x="281732" y="2735"/>
                </a:lnTo>
                <a:lnTo>
                  <a:pt x="281508" y="2679"/>
                </a:lnTo>
                <a:lnTo>
                  <a:pt x="281341" y="2679"/>
                </a:lnTo>
                <a:lnTo>
                  <a:pt x="281174" y="2791"/>
                </a:lnTo>
                <a:lnTo>
                  <a:pt x="281006" y="2902"/>
                </a:lnTo>
                <a:lnTo>
                  <a:pt x="280894" y="3014"/>
                </a:lnTo>
                <a:lnTo>
                  <a:pt x="264988" y="1005"/>
                </a:lnTo>
                <a:lnTo>
                  <a:pt x="264877" y="782"/>
                </a:lnTo>
                <a:lnTo>
                  <a:pt x="264765" y="614"/>
                </a:lnTo>
                <a:lnTo>
                  <a:pt x="264542" y="503"/>
                </a:lnTo>
                <a:lnTo>
                  <a:pt x="264319" y="447"/>
                </a:lnTo>
                <a:lnTo>
                  <a:pt x="264040" y="503"/>
                </a:lnTo>
                <a:lnTo>
                  <a:pt x="263872" y="670"/>
                </a:lnTo>
                <a:lnTo>
                  <a:pt x="263705" y="838"/>
                </a:lnTo>
                <a:lnTo>
                  <a:pt x="263649" y="1117"/>
                </a:lnTo>
                <a:lnTo>
                  <a:pt x="263705" y="1284"/>
                </a:lnTo>
                <a:lnTo>
                  <a:pt x="247241" y="15460"/>
                </a:lnTo>
                <a:lnTo>
                  <a:pt x="247129" y="15348"/>
                </a:lnTo>
                <a:lnTo>
                  <a:pt x="246962" y="15237"/>
                </a:lnTo>
                <a:lnTo>
                  <a:pt x="246850" y="15181"/>
                </a:lnTo>
                <a:lnTo>
                  <a:pt x="246683" y="15181"/>
                </a:lnTo>
                <a:lnTo>
                  <a:pt x="246404" y="15237"/>
                </a:lnTo>
                <a:lnTo>
                  <a:pt x="246236" y="15404"/>
                </a:lnTo>
                <a:lnTo>
                  <a:pt x="246069" y="15571"/>
                </a:lnTo>
                <a:lnTo>
                  <a:pt x="246013" y="15851"/>
                </a:lnTo>
                <a:lnTo>
                  <a:pt x="246069" y="16130"/>
                </a:lnTo>
                <a:lnTo>
                  <a:pt x="230330" y="22269"/>
                </a:lnTo>
                <a:lnTo>
                  <a:pt x="230219" y="22101"/>
                </a:lnTo>
                <a:lnTo>
                  <a:pt x="230051" y="21990"/>
                </a:lnTo>
                <a:lnTo>
                  <a:pt x="229884" y="21934"/>
                </a:lnTo>
                <a:lnTo>
                  <a:pt x="229716" y="21878"/>
                </a:lnTo>
                <a:lnTo>
                  <a:pt x="229437" y="21934"/>
                </a:lnTo>
                <a:lnTo>
                  <a:pt x="229270" y="22101"/>
                </a:lnTo>
                <a:lnTo>
                  <a:pt x="229102" y="22269"/>
                </a:lnTo>
                <a:lnTo>
                  <a:pt x="229046" y="22548"/>
                </a:lnTo>
                <a:lnTo>
                  <a:pt x="229102" y="22827"/>
                </a:lnTo>
                <a:lnTo>
                  <a:pt x="212694" y="32315"/>
                </a:lnTo>
                <a:lnTo>
                  <a:pt x="212582" y="32147"/>
                </a:lnTo>
                <a:lnTo>
                  <a:pt x="212415" y="32036"/>
                </a:lnTo>
                <a:lnTo>
                  <a:pt x="212248" y="31924"/>
                </a:lnTo>
                <a:lnTo>
                  <a:pt x="212080" y="31924"/>
                </a:lnTo>
                <a:lnTo>
                  <a:pt x="211913" y="31980"/>
                </a:lnTo>
                <a:lnTo>
                  <a:pt x="211745" y="32036"/>
                </a:lnTo>
                <a:lnTo>
                  <a:pt x="211578" y="32147"/>
                </a:lnTo>
                <a:lnTo>
                  <a:pt x="211466" y="32315"/>
                </a:lnTo>
                <a:lnTo>
                  <a:pt x="195504" y="26120"/>
                </a:lnTo>
                <a:lnTo>
                  <a:pt x="195560" y="25896"/>
                </a:lnTo>
                <a:lnTo>
                  <a:pt x="195504" y="25617"/>
                </a:lnTo>
                <a:lnTo>
                  <a:pt x="195337" y="25450"/>
                </a:lnTo>
                <a:lnTo>
                  <a:pt x="195169" y="25282"/>
                </a:lnTo>
                <a:lnTo>
                  <a:pt x="194890" y="25227"/>
                </a:lnTo>
                <a:lnTo>
                  <a:pt x="194723" y="25227"/>
                </a:lnTo>
                <a:lnTo>
                  <a:pt x="194556" y="25338"/>
                </a:lnTo>
                <a:lnTo>
                  <a:pt x="178203" y="7144"/>
                </a:lnTo>
                <a:lnTo>
                  <a:pt x="178315" y="6921"/>
                </a:lnTo>
                <a:lnTo>
                  <a:pt x="178371" y="6698"/>
                </a:lnTo>
                <a:lnTo>
                  <a:pt x="178315" y="6419"/>
                </a:lnTo>
                <a:lnTo>
                  <a:pt x="178147" y="6251"/>
                </a:lnTo>
                <a:lnTo>
                  <a:pt x="177980" y="6084"/>
                </a:lnTo>
                <a:lnTo>
                  <a:pt x="177701" y="6028"/>
                </a:lnTo>
                <a:lnTo>
                  <a:pt x="177533" y="6028"/>
                </a:lnTo>
                <a:lnTo>
                  <a:pt x="177366" y="6084"/>
                </a:lnTo>
                <a:lnTo>
                  <a:pt x="177254" y="6195"/>
                </a:lnTo>
                <a:lnTo>
                  <a:pt x="177143" y="6307"/>
                </a:lnTo>
                <a:lnTo>
                  <a:pt x="160958" y="726"/>
                </a:lnTo>
                <a:lnTo>
                  <a:pt x="160958" y="670"/>
                </a:lnTo>
                <a:lnTo>
                  <a:pt x="160902" y="391"/>
                </a:lnTo>
                <a:lnTo>
                  <a:pt x="160734" y="224"/>
                </a:lnTo>
                <a:lnTo>
                  <a:pt x="160567" y="56"/>
                </a:lnTo>
                <a:lnTo>
                  <a:pt x="160288" y="0"/>
                </a:lnTo>
                <a:close/>
              </a:path>
            </a:pathLst>
          </a:custGeom>
          <a:solidFill>
            <a:srgbClr val="FFFFFF">
              <a:alpha val="35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bg>
      <p:bgPr>
        <a:solidFill>
          <a:srgbClr val="465573"/>
        </a:solidFill>
        <a:effectLst/>
      </p:bgPr>
    </p:bg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3"/>
          <p:cNvSpPr txBox="1">
            <a:spLocks noGrp="1"/>
          </p:cNvSpPr>
          <p:nvPr>
            <p:ph type="ctrTitle"/>
          </p:nvPr>
        </p:nvSpPr>
        <p:spPr>
          <a:xfrm>
            <a:off x="448270" y="668942"/>
            <a:ext cx="7772400" cy="1159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16" name="Google Shape;116;p3"/>
          <p:cNvSpPr txBox="1">
            <a:spLocks noGrp="1"/>
          </p:cNvSpPr>
          <p:nvPr>
            <p:ph type="subTitle" idx="1"/>
          </p:nvPr>
        </p:nvSpPr>
        <p:spPr>
          <a:xfrm>
            <a:off x="448270" y="1585135"/>
            <a:ext cx="77724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6E86B6"/>
              </a:buClr>
              <a:buSzPts val="1800"/>
              <a:buNone/>
              <a:defRPr sz="1800">
                <a:solidFill>
                  <a:srgbClr val="6E86B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6E86B6"/>
              </a:buClr>
              <a:buSzPts val="1800"/>
              <a:buNone/>
              <a:defRPr sz="1800">
                <a:solidFill>
                  <a:srgbClr val="6E86B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6E86B6"/>
              </a:buClr>
              <a:buSzPts val="1800"/>
              <a:buNone/>
              <a:defRPr sz="1800">
                <a:solidFill>
                  <a:srgbClr val="6E86B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6E86B6"/>
              </a:buClr>
              <a:buSzPts val="1800"/>
              <a:buNone/>
              <a:defRPr sz="1800">
                <a:solidFill>
                  <a:srgbClr val="6E86B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6E86B6"/>
              </a:buClr>
              <a:buSzPts val="1800"/>
              <a:buNone/>
              <a:defRPr sz="1800">
                <a:solidFill>
                  <a:srgbClr val="6E86B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6E86B6"/>
              </a:buClr>
              <a:buSzPts val="1800"/>
              <a:buNone/>
              <a:defRPr sz="1800">
                <a:solidFill>
                  <a:srgbClr val="6E86B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6E86B6"/>
              </a:buClr>
              <a:buSzPts val="1800"/>
              <a:buNone/>
              <a:defRPr sz="1800">
                <a:solidFill>
                  <a:srgbClr val="6E86B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6E86B6"/>
              </a:buClr>
              <a:buSzPts val="1800"/>
              <a:buNone/>
              <a:defRPr sz="1800">
                <a:solidFill>
                  <a:srgbClr val="6E86B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6E86B6"/>
              </a:buClr>
              <a:buSzPts val="1800"/>
              <a:buNone/>
              <a:defRPr sz="1800">
                <a:solidFill>
                  <a:srgbClr val="6E86B6"/>
                </a:solidFill>
              </a:defRPr>
            </a:lvl9pPr>
          </a:lstStyle>
          <a:p>
            <a:endParaRPr/>
          </a:p>
        </p:txBody>
      </p:sp>
      <p:grpSp>
        <p:nvGrpSpPr>
          <p:cNvPr id="117" name="Google Shape;117;p3"/>
          <p:cNvGrpSpPr/>
          <p:nvPr/>
        </p:nvGrpSpPr>
        <p:grpSpPr>
          <a:xfrm>
            <a:off x="28550" y="2196764"/>
            <a:ext cx="9094048" cy="2946825"/>
            <a:chOff x="28544" y="3514688"/>
            <a:chExt cx="9094048" cy="1628800"/>
          </a:xfrm>
        </p:grpSpPr>
        <p:sp>
          <p:nvSpPr>
            <p:cNvPr id="118" name="Google Shape;118;p3"/>
            <p:cNvSpPr/>
            <p:nvPr/>
          </p:nvSpPr>
          <p:spPr>
            <a:xfrm>
              <a:off x="300032" y="4491616"/>
              <a:ext cx="228608" cy="651872"/>
            </a:xfrm>
            <a:custGeom>
              <a:avLst/>
              <a:gdLst/>
              <a:ahLst/>
              <a:cxnLst/>
              <a:rect l="l" t="t" r="r" b="b"/>
              <a:pathLst>
                <a:path w="7144" h="20371" extrusionOk="0">
                  <a:moveTo>
                    <a:pt x="0" y="0"/>
                  </a:moveTo>
                  <a:lnTo>
                    <a:pt x="0" y="20371"/>
                  </a:lnTo>
                  <a:lnTo>
                    <a:pt x="7144" y="20371"/>
                  </a:lnTo>
                  <a:lnTo>
                    <a:pt x="7144" y="0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3"/>
            <p:cNvSpPr/>
            <p:nvPr/>
          </p:nvSpPr>
          <p:spPr>
            <a:xfrm>
              <a:off x="28544" y="4220160"/>
              <a:ext cx="228640" cy="923328"/>
            </a:xfrm>
            <a:custGeom>
              <a:avLst/>
              <a:gdLst/>
              <a:ahLst/>
              <a:cxnLst/>
              <a:rect l="l" t="t" r="r" b="b"/>
              <a:pathLst>
                <a:path w="7145" h="28854" extrusionOk="0">
                  <a:moveTo>
                    <a:pt x="1" y="0"/>
                  </a:moveTo>
                  <a:lnTo>
                    <a:pt x="1" y="28854"/>
                  </a:lnTo>
                  <a:lnTo>
                    <a:pt x="7145" y="28854"/>
                  </a:lnTo>
                  <a:lnTo>
                    <a:pt x="7145" y="0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3"/>
            <p:cNvSpPr/>
            <p:nvPr/>
          </p:nvSpPr>
          <p:spPr>
            <a:xfrm>
              <a:off x="576832" y="3939744"/>
              <a:ext cx="230432" cy="1203744"/>
            </a:xfrm>
            <a:custGeom>
              <a:avLst/>
              <a:gdLst/>
              <a:ahLst/>
              <a:cxnLst/>
              <a:rect l="l" t="t" r="r" b="b"/>
              <a:pathLst>
                <a:path w="7201" h="37617" extrusionOk="0">
                  <a:moveTo>
                    <a:pt x="1" y="1"/>
                  </a:moveTo>
                  <a:lnTo>
                    <a:pt x="1" y="37617"/>
                  </a:lnTo>
                  <a:lnTo>
                    <a:pt x="7200" y="37617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3"/>
            <p:cNvSpPr/>
            <p:nvPr/>
          </p:nvSpPr>
          <p:spPr>
            <a:xfrm>
              <a:off x="853664" y="4120128"/>
              <a:ext cx="230400" cy="1023360"/>
            </a:xfrm>
            <a:custGeom>
              <a:avLst/>
              <a:gdLst/>
              <a:ahLst/>
              <a:cxnLst/>
              <a:rect l="l" t="t" r="r" b="b"/>
              <a:pathLst>
                <a:path w="7200" h="31980" extrusionOk="0">
                  <a:moveTo>
                    <a:pt x="0" y="1"/>
                  </a:moveTo>
                  <a:lnTo>
                    <a:pt x="0" y="31980"/>
                  </a:lnTo>
                  <a:lnTo>
                    <a:pt x="7200" y="31980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3"/>
            <p:cNvSpPr/>
            <p:nvPr/>
          </p:nvSpPr>
          <p:spPr>
            <a:xfrm>
              <a:off x="1130496" y="4627328"/>
              <a:ext cx="230400" cy="516160"/>
            </a:xfrm>
            <a:custGeom>
              <a:avLst/>
              <a:gdLst/>
              <a:ahLst/>
              <a:cxnLst/>
              <a:rect l="l" t="t" r="r" b="b"/>
              <a:pathLst>
                <a:path w="7200" h="16130" extrusionOk="0">
                  <a:moveTo>
                    <a:pt x="0" y="1"/>
                  </a:moveTo>
                  <a:lnTo>
                    <a:pt x="0" y="16130"/>
                  </a:lnTo>
                  <a:lnTo>
                    <a:pt x="7200" y="16130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3"/>
            <p:cNvSpPr/>
            <p:nvPr/>
          </p:nvSpPr>
          <p:spPr>
            <a:xfrm>
              <a:off x="1409088" y="3821888"/>
              <a:ext cx="228640" cy="1321600"/>
            </a:xfrm>
            <a:custGeom>
              <a:avLst/>
              <a:gdLst/>
              <a:ahLst/>
              <a:cxnLst/>
              <a:rect l="l" t="t" r="r" b="b"/>
              <a:pathLst>
                <a:path w="7145" h="41300" extrusionOk="0">
                  <a:moveTo>
                    <a:pt x="1" y="0"/>
                  </a:moveTo>
                  <a:lnTo>
                    <a:pt x="1" y="41300"/>
                  </a:lnTo>
                  <a:lnTo>
                    <a:pt x="7144" y="41300"/>
                  </a:lnTo>
                  <a:lnTo>
                    <a:pt x="7144" y="0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3"/>
            <p:cNvSpPr/>
            <p:nvPr/>
          </p:nvSpPr>
          <p:spPr>
            <a:xfrm>
              <a:off x="1685920" y="4175488"/>
              <a:ext cx="230400" cy="968000"/>
            </a:xfrm>
            <a:custGeom>
              <a:avLst/>
              <a:gdLst/>
              <a:ahLst/>
              <a:cxnLst/>
              <a:rect l="l" t="t" r="r" b="b"/>
              <a:pathLst>
                <a:path w="7200" h="30250" extrusionOk="0">
                  <a:moveTo>
                    <a:pt x="0" y="1"/>
                  </a:moveTo>
                  <a:lnTo>
                    <a:pt x="0" y="30250"/>
                  </a:lnTo>
                  <a:lnTo>
                    <a:pt x="7200" y="30250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3"/>
            <p:cNvSpPr/>
            <p:nvPr/>
          </p:nvSpPr>
          <p:spPr>
            <a:xfrm>
              <a:off x="1962720" y="3939744"/>
              <a:ext cx="230432" cy="1203744"/>
            </a:xfrm>
            <a:custGeom>
              <a:avLst/>
              <a:gdLst/>
              <a:ahLst/>
              <a:cxnLst/>
              <a:rect l="l" t="t" r="r" b="b"/>
              <a:pathLst>
                <a:path w="7201" h="37617" extrusionOk="0">
                  <a:moveTo>
                    <a:pt x="1" y="1"/>
                  </a:moveTo>
                  <a:lnTo>
                    <a:pt x="1" y="37617"/>
                  </a:lnTo>
                  <a:lnTo>
                    <a:pt x="7200" y="37617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3"/>
            <p:cNvSpPr/>
            <p:nvPr/>
          </p:nvSpPr>
          <p:spPr>
            <a:xfrm>
              <a:off x="2239552" y="4355872"/>
              <a:ext cx="230400" cy="787616"/>
            </a:xfrm>
            <a:custGeom>
              <a:avLst/>
              <a:gdLst/>
              <a:ahLst/>
              <a:cxnLst/>
              <a:rect l="l" t="t" r="r" b="b"/>
              <a:pathLst>
                <a:path w="7200" h="24613" extrusionOk="0">
                  <a:moveTo>
                    <a:pt x="0" y="1"/>
                  </a:moveTo>
                  <a:lnTo>
                    <a:pt x="0" y="24613"/>
                  </a:lnTo>
                  <a:lnTo>
                    <a:pt x="7200" y="24613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3"/>
            <p:cNvSpPr/>
            <p:nvPr/>
          </p:nvSpPr>
          <p:spPr>
            <a:xfrm>
              <a:off x="2516384" y="3821888"/>
              <a:ext cx="230400" cy="1321600"/>
            </a:xfrm>
            <a:custGeom>
              <a:avLst/>
              <a:gdLst/>
              <a:ahLst/>
              <a:cxnLst/>
              <a:rect l="l" t="t" r="r" b="b"/>
              <a:pathLst>
                <a:path w="7200" h="41300" extrusionOk="0">
                  <a:moveTo>
                    <a:pt x="0" y="0"/>
                  </a:moveTo>
                  <a:lnTo>
                    <a:pt x="0" y="41300"/>
                  </a:lnTo>
                  <a:lnTo>
                    <a:pt x="7200" y="41300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3"/>
            <p:cNvSpPr/>
            <p:nvPr/>
          </p:nvSpPr>
          <p:spPr>
            <a:xfrm>
              <a:off x="2794976" y="4175488"/>
              <a:ext cx="228640" cy="968000"/>
            </a:xfrm>
            <a:custGeom>
              <a:avLst/>
              <a:gdLst/>
              <a:ahLst/>
              <a:cxnLst/>
              <a:rect l="l" t="t" r="r" b="b"/>
              <a:pathLst>
                <a:path w="7145" h="30250" extrusionOk="0">
                  <a:moveTo>
                    <a:pt x="1" y="1"/>
                  </a:moveTo>
                  <a:lnTo>
                    <a:pt x="1" y="30250"/>
                  </a:lnTo>
                  <a:lnTo>
                    <a:pt x="7144" y="30250"/>
                  </a:lnTo>
                  <a:lnTo>
                    <a:pt x="7144" y="1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3"/>
            <p:cNvSpPr/>
            <p:nvPr/>
          </p:nvSpPr>
          <p:spPr>
            <a:xfrm>
              <a:off x="3071808" y="3659360"/>
              <a:ext cx="230400" cy="1484128"/>
            </a:xfrm>
            <a:custGeom>
              <a:avLst/>
              <a:gdLst/>
              <a:ahLst/>
              <a:cxnLst/>
              <a:rect l="l" t="t" r="r" b="b"/>
              <a:pathLst>
                <a:path w="7200" h="46379" extrusionOk="0">
                  <a:moveTo>
                    <a:pt x="0" y="1"/>
                  </a:moveTo>
                  <a:lnTo>
                    <a:pt x="0" y="46379"/>
                  </a:lnTo>
                  <a:lnTo>
                    <a:pt x="7200" y="46379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3"/>
            <p:cNvSpPr/>
            <p:nvPr/>
          </p:nvSpPr>
          <p:spPr>
            <a:xfrm>
              <a:off x="3348608" y="3821888"/>
              <a:ext cx="230432" cy="1321600"/>
            </a:xfrm>
            <a:custGeom>
              <a:avLst/>
              <a:gdLst/>
              <a:ahLst/>
              <a:cxnLst/>
              <a:rect l="l" t="t" r="r" b="b"/>
              <a:pathLst>
                <a:path w="7201" h="41300" extrusionOk="0">
                  <a:moveTo>
                    <a:pt x="1" y="0"/>
                  </a:moveTo>
                  <a:lnTo>
                    <a:pt x="1" y="41300"/>
                  </a:lnTo>
                  <a:lnTo>
                    <a:pt x="7200" y="41300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3"/>
            <p:cNvSpPr/>
            <p:nvPr/>
          </p:nvSpPr>
          <p:spPr>
            <a:xfrm>
              <a:off x="3625440" y="4220160"/>
              <a:ext cx="230400" cy="923328"/>
            </a:xfrm>
            <a:custGeom>
              <a:avLst/>
              <a:gdLst/>
              <a:ahLst/>
              <a:cxnLst/>
              <a:rect l="l" t="t" r="r" b="b"/>
              <a:pathLst>
                <a:path w="7200" h="28854" extrusionOk="0">
                  <a:moveTo>
                    <a:pt x="0" y="0"/>
                  </a:moveTo>
                  <a:lnTo>
                    <a:pt x="0" y="28854"/>
                  </a:lnTo>
                  <a:lnTo>
                    <a:pt x="7200" y="28854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3904032" y="4491616"/>
              <a:ext cx="228640" cy="651872"/>
            </a:xfrm>
            <a:custGeom>
              <a:avLst/>
              <a:gdLst/>
              <a:ahLst/>
              <a:cxnLst/>
              <a:rect l="l" t="t" r="r" b="b"/>
              <a:pathLst>
                <a:path w="7145" h="20371" extrusionOk="0">
                  <a:moveTo>
                    <a:pt x="1" y="0"/>
                  </a:moveTo>
                  <a:lnTo>
                    <a:pt x="1" y="20371"/>
                  </a:lnTo>
                  <a:lnTo>
                    <a:pt x="7145" y="20371"/>
                  </a:lnTo>
                  <a:lnTo>
                    <a:pt x="7145" y="0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3"/>
            <p:cNvSpPr/>
            <p:nvPr/>
          </p:nvSpPr>
          <p:spPr>
            <a:xfrm>
              <a:off x="4180864" y="4284448"/>
              <a:ext cx="230432" cy="859040"/>
            </a:xfrm>
            <a:custGeom>
              <a:avLst/>
              <a:gdLst/>
              <a:ahLst/>
              <a:cxnLst/>
              <a:rect l="l" t="t" r="r" b="b"/>
              <a:pathLst>
                <a:path w="7201" h="26845" extrusionOk="0">
                  <a:moveTo>
                    <a:pt x="0" y="0"/>
                  </a:moveTo>
                  <a:lnTo>
                    <a:pt x="0" y="26845"/>
                  </a:lnTo>
                  <a:lnTo>
                    <a:pt x="7200" y="26845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3"/>
            <p:cNvSpPr/>
            <p:nvPr/>
          </p:nvSpPr>
          <p:spPr>
            <a:xfrm>
              <a:off x="4457696" y="4004032"/>
              <a:ext cx="230400" cy="1139456"/>
            </a:xfrm>
            <a:custGeom>
              <a:avLst/>
              <a:gdLst/>
              <a:ahLst/>
              <a:cxnLst/>
              <a:rect l="l" t="t" r="r" b="b"/>
              <a:pathLst>
                <a:path w="7200" h="35608" extrusionOk="0">
                  <a:moveTo>
                    <a:pt x="0" y="1"/>
                  </a:moveTo>
                  <a:lnTo>
                    <a:pt x="0" y="35608"/>
                  </a:lnTo>
                  <a:lnTo>
                    <a:pt x="7200" y="35608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3"/>
            <p:cNvSpPr/>
            <p:nvPr/>
          </p:nvSpPr>
          <p:spPr>
            <a:xfrm>
              <a:off x="4734496" y="3821888"/>
              <a:ext cx="230432" cy="1321600"/>
            </a:xfrm>
            <a:custGeom>
              <a:avLst/>
              <a:gdLst/>
              <a:ahLst/>
              <a:cxnLst/>
              <a:rect l="l" t="t" r="r" b="b"/>
              <a:pathLst>
                <a:path w="7201" h="41300" extrusionOk="0">
                  <a:moveTo>
                    <a:pt x="1" y="0"/>
                  </a:moveTo>
                  <a:lnTo>
                    <a:pt x="1" y="41300"/>
                  </a:lnTo>
                  <a:lnTo>
                    <a:pt x="7200" y="41300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3"/>
            <p:cNvSpPr/>
            <p:nvPr/>
          </p:nvSpPr>
          <p:spPr>
            <a:xfrm>
              <a:off x="5011328" y="3514688"/>
              <a:ext cx="230400" cy="1628800"/>
            </a:xfrm>
            <a:custGeom>
              <a:avLst/>
              <a:gdLst/>
              <a:ahLst/>
              <a:cxnLst/>
              <a:rect l="l" t="t" r="r" b="b"/>
              <a:pathLst>
                <a:path w="7200" h="50900" extrusionOk="0">
                  <a:moveTo>
                    <a:pt x="0" y="1"/>
                  </a:moveTo>
                  <a:lnTo>
                    <a:pt x="0" y="50900"/>
                  </a:lnTo>
                  <a:lnTo>
                    <a:pt x="7200" y="50900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3"/>
            <p:cNvSpPr/>
            <p:nvPr/>
          </p:nvSpPr>
          <p:spPr>
            <a:xfrm>
              <a:off x="5289920" y="3939744"/>
              <a:ext cx="228640" cy="1203744"/>
            </a:xfrm>
            <a:custGeom>
              <a:avLst/>
              <a:gdLst/>
              <a:ahLst/>
              <a:cxnLst/>
              <a:rect l="l" t="t" r="r" b="b"/>
              <a:pathLst>
                <a:path w="7145" h="37617" extrusionOk="0">
                  <a:moveTo>
                    <a:pt x="1" y="1"/>
                  </a:moveTo>
                  <a:lnTo>
                    <a:pt x="1" y="37617"/>
                  </a:lnTo>
                  <a:lnTo>
                    <a:pt x="7145" y="37617"/>
                  </a:lnTo>
                  <a:lnTo>
                    <a:pt x="7145" y="1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3"/>
            <p:cNvSpPr/>
            <p:nvPr/>
          </p:nvSpPr>
          <p:spPr>
            <a:xfrm>
              <a:off x="5566752" y="3704000"/>
              <a:ext cx="230432" cy="1439488"/>
            </a:xfrm>
            <a:custGeom>
              <a:avLst/>
              <a:gdLst/>
              <a:ahLst/>
              <a:cxnLst/>
              <a:rect l="l" t="t" r="r" b="b"/>
              <a:pathLst>
                <a:path w="7201" h="44984" extrusionOk="0">
                  <a:moveTo>
                    <a:pt x="0" y="1"/>
                  </a:moveTo>
                  <a:lnTo>
                    <a:pt x="0" y="44984"/>
                  </a:lnTo>
                  <a:lnTo>
                    <a:pt x="7200" y="44984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3"/>
            <p:cNvSpPr/>
            <p:nvPr/>
          </p:nvSpPr>
          <p:spPr>
            <a:xfrm>
              <a:off x="5843584" y="3821888"/>
              <a:ext cx="230400" cy="1321600"/>
            </a:xfrm>
            <a:custGeom>
              <a:avLst/>
              <a:gdLst/>
              <a:ahLst/>
              <a:cxnLst/>
              <a:rect l="l" t="t" r="r" b="b"/>
              <a:pathLst>
                <a:path w="7200" h="41300" extrusionOk="0">
                  <a:moveTo>
                    <a:pt x="0" y="0"/>
                  </a:moveTo>
                  <a:lnTo>
                    <a:pt x="0" y="41300"/>
                  </a:lnTo>
                  <a:lnTo>
                    <a:pt x="7200" y="41300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3"/>
            <p:cNvSpPr/>
            <p:nvPr/>
          </p:nvSpPr>
          <p:spPr>
            <a:xfrm>
              <a:off x="6120384" y="4329088"/>
              <a:ext cx="230432" cy="814400"/>
            </a:xfrm>
            <a:custGeom>
              <a:avLst/>
              <a:gdLst/>
              <a:ahLst/>
              <a:cxnLst/>
              <a:rect l="l" t="t" r="r" b="b"/>
              <a:pathLst>
                <a:path w="7201" h="25450" extrusionOk="0">
                  <a:moveTo>
                    <a:pt x="1" y="0"/>
                  </a:moveTo>
                  <a:lnTo>
                    <a:pt x="1" y="25450"/>
                  </a:lnTo>
                  <a:lnTo>
                    <a:pt x="7200" y="25450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3"/>
            <p:cNvSpPr/>
            <p:nvPr/>
          </p:nvSpPr>
          <p:spPr>
            <a:xfrm>
              <a:off x="6399008" y="4120128"/>
              <a:ext cx="228608" cy="1023360"/>
            </a:xfrm>
            <a:custGeom>
              <a:avLst/>
              <a:gdLst/>
              <a:ahLst/>
              <a:cxnLst/>
              <a:rect l="l" t="t" r="r" b="b"/>
              <a:pathLst>
                <a:path w="7144" h="31980" extrusionOk="0">
                  <a:moveTo>
                    <a:pt x="0" y="1"/>
                  </a:moveTo>
                  <a:lnTo>
                    <a:pt x="0" y="31980"/>
                  </a:lnTo>
                  <a:lnTo>
                    <a:pt x="7144" y="31980"/>
                  </a:lnTo>
                  <a:lnTo>
                    <a:pt x="7144" y="1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3"/>
            <p:cNvSpPr/>
            <p:nvPr/>
          </p:nvSpPr>
          <p:spPr>
            <a:xfrm>
              <a:off x="6675808" y="4538048"/>
              <a:ext cx="230432" cy="605440"/>
            </a:xfrm>
            <a:custGeom>
              <a:avLst/>
              <a:gdLst/>
              <a:ahLst/>
              <a:cxnLst/>
              <a:rect l="l" t="t" r="r" b="b"/>
              <a:pathLst>
                <a:path w="7201" h="18920" extrusionOk="0">
                  <a:moveTo>
                    <a:pt x="1" y="0"/>
                  </a:moveTo>
                  <a:lnTo>
                    <a:pt x="1" y="18920"/>
                  </a:lnTo>
                  <a:lnTo>
                    <a:pt x="7200" y="18920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3"/>
            <p:cNvSpPr/>
            <p:nvPr/>
          </p:nvSpPr>
          <p:spPr>
            <a:xfrm>
              <a:off x="6952640" y="3939744"/>
              <a:ext cx="230432" cy="1203744"/>
            </a:xfrm>
            <a:custGeom>
              <a:avLst/>
              <a:gdLst/>
              <a:ahLst/>
              <a:cxnLst/>
              <a:rect l="l" t="t" r="r" b="b"/>
              <a:pathLst>
                <a:path w="7201" h="37617" extrusionOk="0">
                  <a:moveTo>
                    <a:pt x="0" y="1"/>
                  </a:moveTo>
                  <a:lnTo>
                    <a:pt x="0" y="37617"/>
                  </a:lnTo>
                  <a:lnTo>
                    <a:pt x="7200" y="37617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3"/>
            <p:cNvSpPr/>
            <p:nvPr/>
          </p:nvSpPr>
          <p:spPr>
            <a:xfrm>
              <a:off x="7229472" y="4220160"/>
              <a:ext cx="230400" cy="923328"/>
            </a:xfrm>
            <a:custGeom>
              <a:avLst/>
              <a:gdLst/>
              <a:ahLst/>
              <a:cxnLst/>
              <a:rect l="l" t="t" r="r" b="b"/>
              <a:pathLst>
                <a:path w="7200" h="28854" extrusionOk="0">
                  <a:moveTo>
                    <a:pt x="0" y="0"/>
                  </a:moveTo>
                  <a:lnTo>
                    <a:pt x="0" y="28854"/>
                  </a:lnTo>
                  <a:lnTo>
                    <a:pt x="7200" y="28854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3"/>
            <p:cNvSpPr/>
            <p:nvPr/>
          </p:nvSpPr>
          <p:spPr>
            <a:xfrm>
              <a:off x="7506272" y="3768288"/>
              <a:ext cx="230432" cy="1375200"/>
            </a:xfrm>
            <a:custGeom>
              <a:avLst/>
              <a:gdLst/>
              <a:ahLst/>
              <a:cxnLst/>
              <a:rect l="l" t="t" r="r" b="b"/>
              <a:pathLst>
                <a:path w="7201" h="42975" extrusionOk="0">
                  <a:moveTo>
                    <a:pt x="1" y="1"/>
                  </a:moveTo>
                  <a:lnTo>
                    <a:pt x="1" y="42975"/>
                  </a:lnTo>
                  <a:lnTo>
                    <a:pt x="7200" y="42975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3"/>
            <p:cNvSpPr/>
            <p:nvPr/>
          </p:nvSpPr>
          <p:spPr>
            <a:xfrm>
              <a:off x="7784896" y="4004032"/>
              <a:ext cx="228608" cy="1139456"/>
            </a:xfrm>
            <a:custGeom>
              <a:avLst/>
              <a:gdLst/>
              <a:ahLst/>
              <a:cxnLst/>
              <a:rect l="l" t="t" r="r" b="b"/>
              <a:pathLst>
                <a:path w="7144" h="35608" extrusionOk="0">
                  <a:moveTo>
                    <a:pt x="0" y="1"/>
                  </a:moveTo>
                  <a:lnTo>
                    <a:pt x="0" y="35608"/>
                  </a:lnTo>
                  <a:lnTo>
                    <a:pt x="7144" y="35608"/>
                  </a:lnTo>
                  <a:lnTo>
                    <a:pt x="7144" y="1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3"/>
            <p:cNvSpPr/>
            <p:nvPr/>
          </p:nvSpPr>
          <p:spPr>
            <a:xfrm>
              <a:off x="8061696" y="3596864"/>
              <a:ext cx="230432" cy="1546624"/>
            </a:xfrm>
            <a:custGeom>
              <a:avLst/>
              <a:gdLst/>
              <a:ahLst/>
              <a:cxnLst/>
              <a:rect l="l" t="t" r="r" b="b"/>
              <a:pathLst>
                <a:path w="7201" h="48332" extrusionOk="0">
                  <a:moveTo>
                    <a:pt x="1" y="0"/>
                  </a:moveTo>
                  <a:lnTo>
                    <a:pt x="1" y="48332"/>
                  </a:lnTo>
                  <a:lnTo>
                    <a:pt x="7200" y="48332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3"/>
            <p:cNvSpPr/>
            <p:nvPr/>
          </p:nvSpPr>
          <p:spPr>
            <a:xfrm>
              <a:off x="8338528" y="3514688"/>
              <a:ext cx="230400" cy="1628800"/>
            </a:xfrm>
            <a:custGeom>
              <a:avLst/>
              <a:gdLst/>
              <a:ahLst/>
              <a:cxnLst/>
              <a:rect l="l" t="t" r="r" b="b"/>
              <a:pathLst>
                <a:path w="7200" h="50900" extrusionOk="0">
                  <a:moveTo>
                    <a:pt x="0" y="1"/>
                  </a:moveTo>
                  <a:lnTo>
                    <a:pt x="0" y="50900"/>
                  </a:lnTo>
                  <a:lnTo>
                    <a:pt x="7200" y="50900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3"/>
            <p:cNvSpPr/>
            <p:nvPr/>
          </p:nvSpPr>
          <p:spPr>
            <a:xfrm>
              <a:off x="8615360" y="3939744"/>
              <a:ext cx="230400" cy="1203744"/>
            </a:xfrm>
            <a:custGeom>
              <a:avLst/>
              <a:gdLst/>
              <a:ahLst/>
              <a:cxnLst/>
              <a:rect l="l" t="t" r="r" b="b"/>
              <a:pathLst>
                <a:path w="7200" h="37617" extrusionOk="0">
                  <a:moveTo>
                    <a:pt x="0" y="1"/>
                  </a:moveTo>
                  <a:lnTo>
                    <a:pt x="0" y="37617"/>
                  </a:lnTo>
                  <a:lnTo>
                    <a:pt x="7200" y="37617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3"/>
            <p:cNvSpPr/>
            <p:nvPr/>
          </p:nvSpPr>
          <p:spPr>
            <a:xfrm>
              <a:off x="8893952" y="3596864"/>
              <a:ext cx="228640" cy="1546624"/>
            </a:xfrm>
            <a:custGeom>
              <a:avLst/>
              <a:gdLst/>
              <a:ahLst/>
              <a:cxnLst/>
              <a:rect l="l" t="t" r="r" b="b"/>
              <a:pathLst>
                <a:path w="7145" h="48332" extrusionOk="0">
                  <a:moveTo>
                    <a:pt x="1" y="0"/>
                  </a:moveTo>
                  <a:lnTo>
                    <a:pt x="1" y="48332"/>
                  </a:lnTo>
                  <a:lnTo>
                    <a:pt x="7144" y="48332"/>
                  </a:lnTo>
                  <a:lnTo>
                    <a:pt x="7144" y="0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1" name="Google Shape;151;p3"/>
          <p:cNvGrpSpPr/>
          <p:nvPr/>
        </p:nvGrpSpPr>
        <p:grpSpPr>
          <a:xfrm>
            <a:off x="28550" y="3359978"/>
            <a:ext cx="9094048" cy="1783611"/>
            <a:chOff x="28544" y="4157632"/>
            <a:chExt cx="9094048" cy="985856"/>
          </a:xfrm>
        </p:grpSpPr>
        <p:sp>
          <p:nvSpPr>
            <p:cNvPr id="152" name="Google Shape;152;p3"/>
            <p:cNvSpPr/>
            <p:nvPr/>
          </p:nvSpPr>
          <p:spPr>
            <a:xfrm>
              <a:off x="435744" y="4782720"/>
              <a:ext cx="92896" cy="360768"/>
            </a:xfrm>
            <a:custGeom>
              <a:avLst/>
              <a:gdLst/>
              <a:ahLst/>
              <a:cxnLst/>
              <a:rect l="l" t="t" r="r" b="b"/>
              <a:pathLst>
                <a:path w="2903" h="11274" extrusionOk="0">
                  <a:moveTo>
                    <a:pt x="1" y="0"/>
                  </a:moveTo>
                  <a:lnTo>
                    <a:pt x="1" y="11274"/>
                  </a:lnTo>
                  <a:lnTo>
                    <a:pt x="2903" y="11274"/>
                  </a:lnTo>
                  <a:lnTo>
                    <a:pt x="2903" y="0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3"/>
            <p:cNvSpPr/>
            <p:nvPr/>
          </p:nvSpPr>
          <p:spPr>
            <a:xfrm>
              <a:off x="300032" y="4638048"/>
              <a:ext cx="92896" cy="505440"/>
            </a:xfrm>
            <a:custGeom>
              <a:avLst/>
              <a:gdLst/>
              <a:ahLst/>
              <a:cxnLst/>
              <a:rect l="l" t="t" r="r" b="b"/>
              <a:pathLst>
                <a:path w="2903" h="15795" extrusionOk="0">
                  <a:moveTo>
                    <a:pt x="0" y="1"/>
                  </a:moveTo>
                  <a:lnTo>
                    <a:pt x="0" y="15795"/>
                  </a:lnTo>
                  <a:lnTo>
                    <a:pt x="2902" y="15795"/>
                  </a:lnTo>
                  <a:lnTo>
                    <a:pt x="2902" y="1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3"/>
            <p:cNvSpPr/>
            <p:nvPr/>
          </p:nvSpPr>
          <p:spPr>
            <a:xfrm>
              <a:off x="164288" y="4571968"/>
              <a:ext cx="92896" cy="571520"/>
            </a:xfrm>
            <a:custGeom>
              <a:avLst/>
              <a:gdLst/>
              <a:ahLst/>
              <a:cxnLst/>
              <a:rect l="l" t="t" r="r" b="b"/>
              <a:pathLst>
                <a:path w="2903" h="17860" extrusionOk="0">
                  <a:moveTo>
                    <a:pt x="1" y="1"/>
                  </a:moveTo>
                  <a:lnTo>
                    <a:pt x="1" y="17860"/>
                  </a:lnTo>
                  <a:lnTo>
                    <a:pt x="2903" y="17860"/>
                  </a:lnTo>
                  <a:lnTo>
                    <a:pt x="2903" y="1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3"/>
            <p:cNvSpPr/>
            <p:nvPr/>
          </p:nvSpPr>
          <p:spPr>
            <a:xfrm>
              <a:off x="28544" y="4739840"/>
              <a:ext cx="92928" cy="403648"/>
            </a:xfrm>
            <a:custGeom>
              <a:avLst/>
              <a:gdLst/>
              <a:ahLst/>
              <a:cxnLst/>
              <a:rect l="l" t="t" r="r" b="b"/>
              <a:pathLst>
                <a:path w="2904" h="12614" extrusionOk="0">
                  <a:moveTo>
                    <a:pt x="1" y="1"/>
                  </a:moveTo>
                  <a:lnTo>
                    <a:pt x="1" y="12614"/>
                  </a:lnTo>
                  <a:lnTo>
                    <a:pt x="2903" y="12614"/>
                  </a:lnTo>
                  <a:lnTo>
                    <a:pt x="2903" y="1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3"/>
            <p:cNvSpPr/>
            <p:nvPr/>
          </p:nvSpPr>
          <p:spPr>
            <a:xfrm>
              <a:off x="712576" y="4571968"/>
              <a:ext cx="94688" cy="571520"/>
            </a:xfrm>
            <a:custGeom>
              <a:avLst/>
              <a:gdLst/>
              <a:ahLst/>
              <a:cxnLst/>
              <a:rect l="l" t="t" r="r" b="b"/>
              <a:pathLst>
                <a:path w="2959" h="17860" extrusionOk="0">
                  <a:moveTo>
                    <a:pt x="0" y="1"/>
                  </a:moveTo>
                  <a:lnTo>
                    <a:pt x="0" y="17860"/>
                  </a:lnTo>
                  <a:lnTo>
                    <a:pt x="2958" y="17860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3"/>
            <p:cNvSpPr/>
            <p:nvPr/>
          </p:nvSpPr>
          <p:spPr>
            <a:xfrm>
              <a:off x="576832" y="4752352"/>
              <a:ext cx="94688" cy="391136"/>
            </a:xfrm>
            <a:custGeom>
              <a:avLst/>
              <a:gdLst/>
              <a:ahLst/>
              <a:cxnLst/>
              <a:rect l="l" t="t" r="r" b="b"/>
              <a:pathLst>
                <a:path w="2959" h="12223" extrusionOk="0">
                  <a:moveTo>
                    <a:pt x="1" y="1"/>
                  </a:moveTo>
                  <a:lnTo>
                    <a:pt x="1" y="12223"/>
                  </a:lnTo>
                  <a:lnTo>
                    <a:pt x="2959" y="12223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3"/>
            <p:cNvSpPr/>
            <p:nvPr/>
          </p:nvSpPr>
          <p:spPr>
            <a:xfrm>
              <a:off x="989408" y="4386240"/>
              <a:ext cx="94656" cy="757248"/>
            </a:xfrm>
            <a:custGeom>
              <a:avLst/>
              <a:gdLst/>
              <a:ahLst/>
              <a:cxnLst/>
              <a:rect l="l" t="t" r="r" b="b"/>
              <a:pathLst>
                <a:path w="2958" h="23664" extrusionOk="0">
                  <a:moveTo>
                    <a:pt x="0" y="0"/>
                  </a:moveTo>
                  <a:lnTo>
                    <a:pt x="0" y="23664"/>
                  </a:lnTo>
                  <a:lnTo>
                    <a:pt x="2958" y="23664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3"/>
            <p:cNvSpPr/>
            <p:nvPr/>
          </p:nvSpPr>
          <p:spPr>
            <a:xfrm>
              <a:off x="853664" y="4500544"/>
              <a:ext cx="94688" cy="642944"/>
            </a:xfrm>
            <a:custGeom>
              <a:avLst/>
              <a:gdLst/>
              <a:ahLst/>
              <a:cxnLst/>
              <a:rect l="l" t="t" r="r" b="b"/>
              <a:pathLst>
                <a:path w="2959" h="20092" extrusionOk="0">
                  <a:moveTo>
                    <a:pt x="0" y="0"/>
                  </a:moveTo>
                  <a:lnTo>
                    <a:pt x="0" y="20092"/>
                  </a:lnTo>
                  <a:lnTo>
                    <a:pt x="2958" y="20092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3"/>
            <p:cNvSpPr/>
            <p:nvPr/>
          </p:nvSpPr>
          <p:spPr>
            <a:xfrm>
              <a:off x="1266208" y="4721984"/>
              <a:ext cx="94688" cy="421504"/>
            </a:xfrm>
            <a:custGeom>
              <a:avLst/>
              <a:gdLst/>
              <a:ahLst/>
              <a:cxnLst/>
              <a:rect l="l" t="t" r="r" b="b"/>
              <a:pathLst>
                <a:path w="2959" h="13172" extrusionOk="0">
                  <a:moveTo>
                    <a:pt x="1" y="1"/>
                  </a:moveTo>
                  <a:lnTo>
                    <a:pt x="1" y="13172"/>
                  </a:lnTo>
                  <a:lnTo>
                    <a:pt x="2959" y="13172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3"/>
            <p:cNvSpPr/>
            <p:nvPr/>
          </p:nvSpPr>
          <p:spPr>
            <a:xfrm>
              <a:off x="1130496" y="4518400"/>
              <a:ext cx="94688" cy="625088"/>
            </a:xfrm>
            <a:custGeom>
              <a:avLst/>
              <a:gdLst/>
              <a:ahLst/>
              <a:cxnLst/>
              <a:rect l="l" t="t" r="r" b="b"/>
              <a:pathLst>
                <a:path w="2959" h="19534" extrusionOk="0">
                  <a:moveTo>
                    <a:pt x="0" y="0"/>
                  </a:moveTo>
                  <a:lnTo>
                    <a:pt x="0" y="19534"/>
                  </a:lnTo>
                  <a:lnTo>
                    <a:pt x="2958" y="19534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3"/>
            <p:cNvSpPr/>
            <p:nvPr/>
          </p:nvSpPr>
          <p:spPr>
            <a:xfrm>
              <a:off x="1543040" y="4571968"/>
              <a:ext cx="94688" cy="571520"/>
            </a:xfrm>
            <a:custGeom>
              <a:avLst/>
              <a:gdLst/>
              <a:ahLst/>
              <a:cxnLst/>
              <a:rect l="l" t="t" r="r" b="b"/>
              <a:pathLst>
                <a:path w="2959" h="17860" extrusionOk="0">
                  <a:moveTo>
                    <a:pt x="0" y="1"/>
                  </a:moveTo>
                  <a:lnTo>
                    <a:pt x="0" y="17860"/>
                  </a:lnTo>
                  <a:lnTo>
                    <a:pt x="2958" y="17860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3"/>
            <p:cNvSpPr/>
            <p:nvPr/>
          </p:nvSpPr>
          <p:spPr>
            <a:xfrm>
              <a:off x="1407296" y="4721984"/>
              <a:ext cx="94688" cy="421504"/>
            </a:xfrm>
            <a:custGeom>
              <a:avLst/>
              <a:gdLst/>
              <a:ahLst/>
              <a:cxnLst/>
              <a:rect l="l" t="t" r="r" b="b"/>
              <a:pathLst>
                <a:path w="2959" h="13172" extrusionOk="0">
                  <a:moveTo>
                    <a:pt x="1" y="1"/>
                  </a:moveTo>
                  <a:lnTo>
                    <a:pt x="1" y="13172"/>
                  </a:lnTo>
                  <a:lnTo>
                    <a:pt x="2959" y="13172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3"/>
            <p:cNvSpPr/>
            <p:nvPr/>
          </p:nvSpPr>
          <p:spPr>
            <a:xfrm>
              <a:off x="1821632" y="4457664"/>
              <a:ext cx="92896" cy="685824"/>
            </a:xfrm>
            <a:custGeom>
              <a:avLst/>
              <a:gdLst/>
              <a:ahLst/>
              <a:cxnLst/>
              <a:rect l="l" t="t" r="r" b="b"/>
              <a:pathLst>
                <a:path w="2903" h="21432" extrusionOk="0">
                  <a:moveTo>
                    <a:pt x="1" y="1"/>
                  </a:moveTo>
                  <a:lnTo>
                    <a:pt x="1" y="21432"/>
                  </a:lnTo>
                  <a:lnTo>
                    <a:pt x="2903" y="21432"/>
                  </a:lnTo>
                  <a:lnTo>
                    <a:pt x="2903" y="1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3"/>
            <p:cNvSpPr/>
            <p:nvPr/>
          </p:nvSpPr>
          <p:spPr>
            <a:xfrm>
              <a:off x="1685920" y="4638048"/>
              <a:ext cx="94688" cy="505440"/>
            </a:xfrm>
            <a:custGeom>
              <a:avLst/>
              <a:gdLst/>
              <a:ahLst/>
              <a:cxnLst/>
              <a:rect l="l" t="t" r="r" b="b"/>
              <a:pathLst>
                <a:path w="2959" h="15795" extrusionOk="0">
                  <a:moveTo>
                    <a:pt x="0" y="1"/>
                  </a:moveTo>
                  <a:lnTo>
                    <a:pt x="0" y="15795"/>
                  </a:lnTo>
                  <a:lnTo>
                    <a:pt x="2958" y="15795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3"/>
            <p:cNvSpPr/>
            <p:nvPr/>
          </p:nvSpPr>
          <p:spPr>
            <a:xfrm>
              <a:off x="2098464" y="4386240"/>
              <a:ext cx="94688" cy="757248"/>
            </a:xfrm>
            <a:custGeom>
              <a:avLst/>
              <a:gdLst/>
              <a:ahLst/>
              <a:cxnLst/>
              <a:rect l="l" t="t" r="r" b="b"/>
              <a:pathLst>
                <a:path w="2959" h="23664" extrusionOk="0">
                  <a:moveTo>
                    <a:pt x="0" y="0"/>
                  </a:moveTo>
                  <a:lnTo>
                    <a:pt x="0" y="23664"/>
                  </a:lnTo>
                  <a:lnTo>
                    <a:pt x="2958" y="23664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3"/>
            <p:cNvSpPr/>
            <p:nvPr/>
          </p:nvSpPr>
          <p:spPr>
            <a:xfrm>
              <a:off x="1962720" y="4457664"/>
              <a:ext cx="94688" cy="685824"/>
            </a:xfrm>
            <a:custGeom>
              <a:avLst/>
              <a:gdLst/>
              <a:ahLst/>
              <a:cxnLst/>
              <a:rect l="l" t="t" r="r" b="b"/>
              <a:pathLst>
                <a:path w="2959" h="21432" extrusionOk="0">
                  <a:moveTo>
                    <a:pt x="1" y="1"/>
                  </a:moveTo>
                  <a:lnTo>
                    <a:pt x="1" y="21432"/>
                  </a:lnTo>
                  <a:lnTo>
                    <a:pt x="2959" y="21432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3"/>
            <p:cNvSpPr/>
            <p:nvPr/>
          </p:nvSpPr>
          <p:spPr>
            <a:xfrm>
              <a:off x="2375296" y="4711264"/>
              <a:ext cx="94656" cy="432224"/>
            </a:xfrm>
            <a:custGeom>
              <a:avLst/>
              <a:gdLst/>
              <a:ahLst/>
              <a:cxnLst/>
              <a:rect l="l" t="t" r="r" b="b"/>
              <a:pathLst>
                <a:path w="2958" h="13507" extrusionOk="0">
                  <a:moveTo>
                    <a:pt x="0" y="1"/>
                  </a:moveTo>
                  <a:lnTo>
                    <a:pt x="0" y="13507"/>
                  </a:lnTo>
                  <a:lnTo>
                    <a:pt x="2958" y="13507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3"/>
            <p:cNvSpPr/>
            <p:nvPr/>
          </p:nvSpPr>
          <p:spPr>
            <a:xfrm>
              <a:off x="2239552" y="4536256"/>
              <a:ext cx="94688" cy="607232"/>
            </a:xfrm>
            <a:custGeom>
              <a:avLst/>
              <a:gdLst/>
              <a:ahLst/>
              <a:cxnLst/>
              <a:rect l="l" t="t" r="r" b="b"/>
              <a:pathLst>
                <a:path w="2959" h="18976" extrusionOk="0">
                  <a:moveTo>
                    <a:pt x="0" y="0"/>
                  </a:moveTo>
                  <a:lnTo>
                    <a:pt x="0" y="18976"/>
                  </a:lnTo>
                  <a:lnTo>
                    <a:pt x="2958" y="18976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3"/>
            <p:cNvSpPr/>
            <p:nvPr/>
          </p:nvSpPr>
          <p:spPr>
            <a:xfrm>
              <a:off x="2652096" y="4704128"/>
              <a:ext cx="94688" cy="439360"/>
            </a:xfrm>
            <a:custGeom>
              <a:avLst/>
              <a:gdLst/>
              <a:ahLst/>
              <a:cxnLst/>
              <a:rect l="l" t="t" r="r" b="b"/>
              <a:pathLst>
                <a:path w="2959" h="13730" extrusionOk="0">
                  <a:moveTo>
                    <a:pt x="1" y="1"/>
                  </a:moveTo>
                  <a:lnTo>
                    <a:pt x="1" y="13730"/>
                  </a:lnTo>
                  <a:lnTo>
                    <a:pt x="2959" y="13730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3"/>
            <p:cNvSpPr/>
            <p:nvPr/>
          </p:nvSpPr>
          <p:spPr>
            <a:xfrm>
              <a:off x="2516384" y="4764864"/>
              <a:ext cx="94688" cy="378624"/>
            </a:xfrm>
            <a:custGeom>
              <a:avLst/>
              <a:gdLst/>
              <a:ahLst/>
              <a:cxnLst/>
              <a:rect l="l" t="t" r="r" b="b"/>
              <a:pathLst>
                <a:path w="2959" h="11832" extrusionOk="0">
                  <a:moveTo>
                    <a:pt x="0" y="0"/>
                  </a:moveTo>
                  <a:lnTo>
                    <a:pt x="0" y="11832"/>
                  </a:lnTo>
                  <a:lnTo>
                    <a:pt x="2958" y="11832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3"/>
            <p:cNvSpPr/>
            <p:nvPr/>
          </p:nvSpPr>
          <p:spPr>
            <a:xfrm>
              <a:off x="2930720" y="4421952"/>
              <a:ext cx="92896" cy="721536"/>
            </a:xfrm>
            <a:custGeom>
              <a:avLst/>
              <a:gdLst/>
              <a:ahLst/>
              <a:cxnLst/>
              <a:rect l="l" t="t" r="r" b="b"/>
              <a:pathLst>
                <a:path w="2903" h="22548" extrusionOk="0">
                  <a:moveTo>
                    <a:pt x="0" y="1"/>
                  </a:moveTo>
                  <a:lnTo>
                    <a:pt x="0" y="22548"/>
                  </a:lnTo>
                  <a:lnTo>
                    <a:pt x="2902" y="22548"/>
                  </a:lnTo>
                  <a:lnTo>
                    <a:pt x="2902" y="1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3"/>
            <p:cNvSpPr/>
            <p:nvPr/>
          </p:nvSpPr>
          <p:spPr>
            <a:xfrm>
              <a:off x="2794976" y="4638048"/>
              <a:ext cx="92896" cy="505440"/>
            </a:xfrm>
            <a:custGeom>
              <a:avLst/>
              <a:gdLst/>
              <a:ahLst/>
              <a:cxnLst/>
              <a:rect l="l" t="t" r="r" b="b"/>
              <a:pathLst>
                <a:path w="2903" h="15795" extrusionOk="0">
                  <a:moveTo>
                    <a:pt x="1" y="1"/>
                  </a:moveTo>
                  <a:lnTo>
                    <a:pt x="1" y="15795"/>
                  </a:lnTo>
                  <a:lnTo>
                    <a:pt x="2903" y="15795"/>
                  </a:lnTo>
                  <a:lnTo>
                    <a:pt x="2903" y="1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3"/>
            <p:cNvSpPr/>
            <p:nvPr/>
          </p:nvSpPr>
          <p:spPr>
            <a:xfrm>
              <a:off x="3207520" y="4386240"/>
              <a:ext cx="94688" cy="757248"/>
            </a:xfrm>
            <a:custGeom>
              <a:avLst/>
              <a:gdLst/>
              <a:ahLst/>
              <a:cxnLst/>
              <a:rect l="l" t="t" r="r" b="b"/>
              <a:pathLst>
                <a:path w="2959" h="23664" extrusionOk="0">
                  <a:moveTo>
                    <a:pt x="1" y="0"/>
                  </a:moveTo>
                  <a:lnTo>
                    <a:pt x="1" y="23664"/>
                  </a:lnTo>
                  <a:lnTo>
                    <a:pt x="2959" y="23664"/>
                  </a:lnTo>
                  <a:lnTo>
                    <a:pt x="2959" y="0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3"/>
            <p:cNvSpPr/>
            <p:nvPr/>
          </p:nvSpPr>
          <p:spPr>
            <a:xfrm>
              <a:off x="3071808" y="4314784"/>
              <a:ext cx="94688" cy="828704"/>
            </a:xfrm>
            <a:custGeom>
              <a:avLst/>
              <a:gdLst/>
              <a:ahLst/>
              <a:cxnLst/>
              <a:rect l="l" t="t" r="r" b="b"/>
              <a:pathLst>
                <a:path w="2959" h="25897" extrusionOk="0">
                  <a:moveTo>
                    <a:pt x="0" y="1"/>
                  </a:moveTo>
                  <a:lnTo>
                    <a:pt x="0" y="25897"/>
                  </a:lnTo>
                  <a:lnTo>
                    <a:pt x="2958" y="25897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3"/>
            <p:cNvSpPr/>
            <p:nvPr/>
          </p:nvSpPr>
          <p:spPr>
            <a:xfrm>
              <a:off x="3484352" y="4530912"/>
              <a:ext cx="94688" cy="612576"/>
            </a:xfrm>
            <a:custGeom>
              <a:avLst/>
              <a:gdLst/>
              <a:ahLst/>
              <a:cxnLst/>
              <a:rect l="l" t="t" r="r" b="b"/>
              <a:pathLst>
                <a:path w="2959" h="19143" extrusionOk="0">
                  <a:moveTo>
                    <a:pt x="0" y="0"/>
                  </a:moveTo>
                  <a:lnTo>
                    <a:pt x="0" y="19143"/>
                  </a:lnTo>
                  <a:lnTo>
                    <a:pt x="2958" y="19143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3"/>
            <p:cNvSpPr/>
            <p:nvPr/>
          </p:nvSpPr>
          <p:spPr>
            <a:xfrm>
              <a:off x="3348608" y="4314784"/>
              <a:ext cx="94688" cy="828704"/>
            </a:xfrm>
            <a:custGeom>
              <a:avLst/>
              <a:gdLst/>
              <a:ahLst/>
              <a:cxnLst/>
              <a:rect l="l" t="t" r="r" b="b"/>
              <a:pathLst>
                <a:path w="2959" h="25897" extrusionOk="0">
                  <a:moveTo>
                    <a:pt x="1" y="1"/>
                  </a:moveTo>
                  <a:lnTo>
                    <a:pt x="1" y="25897"/>
                  </a:lnTo>
                  <a:lnTo>
                    <a:pt x="2959" y="25897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3"/>
            <p:cNvSpPr/>
            <p:nvPr/>
          </p:nvSpPr>
          <p:spPr>
            <a:xfrm>
              <a:off x="3761184" y="4739840"/>
              <a:ext cx="94656" cy="403648"/>
            </a:xfrm>
            <a:custGeom>
              <a:avLst/>
              <a:gdLst/>
              <a:ahLst/>
              <a:cxnLst/>
              <a:rect l="l" t="t" r="r" b="b"/>
              <a:pathLst>
                <a:path w="2958" h="12614" extrusionOk="0">
                  <a:moveTo>
                    <a:pt x="0" y="1"/>
                  </a:moveTo>
                  <a:lnTo>
                    <a:pt x="0" y="12614"/>
                  </a:lnTo>
                  <a:lnTo>
                    <a:pt x="2958" y="12614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3"/>
            <p:cNvSpPr/>
            <p:nvPr/>
          </p:nvSpPr>
          <p:spPr>
            <a:xfrm>
              <a:off x="3625440" y="4457664"/>
              <a:ext cx="94688" cy="685824"/>
            </a:xfrm>
            <a:custGeom>
              <a:avLst/>
              <a:gdLst/>
              <a:ahLst/>
              <a:cxnLst/>
              <a:rect l="l" t="t" r="r" b="b"/>
              <a:pathLst>
                <a:path w="2959" h="21432" extrusionOk="0">
                  <a:moveTo>
                    <a:pt x="0" y="1"/>
                  </a:moveTo>
                  <a:lnTo>
                    <a:pt x="0" y="21432"/>
                  </a:lnTo>
                  <a:lnTo>
                    <a:pt x="2958" y="21432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3"/>
            <p:cNvSpPr/>
            <p:nvPr/>
          </p:nvSpPr>
          <p:spPr>
            <a:xfrm>
              <a:off x="4037984" y="4638048"/>
              <a:ext cx="94688" cy="505440"/>
            </a:xfrm>
            <a:custGeom>
              <a:avLst/>
              <a:gdLst/>
              <a:ahLst/>
              <a:cxnLst/>
              <a:rect l="l" t="t" r="r" b="b"/>
              <a:pathLst>
                <a:path w="2959" h="15795" extrusionOk="0">
                  <a:moveTo>
                    <a:pt x="1" y="1"/>
                  </a:moveTo>
                  <a:lnTo>
                    <a:pt x="1" y="15795"/>
                  </a:lnTo>
                  <a:lnTo>
                    <a:pt x="2959" y="15795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3"/>
            <p:cNvSpPr/>
            <p:nvPr/>
          </p:nvSpPr>
          <p:spPr>
            <a:xfrm>
              <a:off x="3902272" y="4836288"/>
              <a:ext cx="94656" cy="307200"/>
            </a:xfrm>
            <a:custGeom>
              <a:avLst/>
              <a:gdLst/>
              <a:ahLst/>
              <a:cxnLst/>
              <a:rect l="l" t="t" r="r" b="b"/>
              <a:pathLst>
                <a:path w="2958" h="9600" extrusionOk="0">
                  <a:moveTo>
                    <a:pt x="0" y="1"/>
                  </a:moveTo>
                  <a:lnTo>
                    <a:pt x="0" y="9600"/>
                  </a:lnTo>
                  <a:lnTo>
                    <a:pt x="2958" y="9600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3"/>
            <p:cNvSpPr/>
            <p:nvPr/>
          </p:nvSpPr>
          <p:spPr>
            <a:xfrm>
              <a:off x="4316608" y="4638048"/>
              <a:ext cx="94688" cy="505440"/>
            </a:xfrm>
            <a:custGeom>
              <a:avLst/>
              <a:gdLst/>
              <a:ahLst/>
              <a:cxnLst/>
              <a:rect l="l" t="t" r="r" b="b"/>
              <a:pathLst>
                <a:path w="2959" h="15795" extrusionOk="0">
                  <a:moveTo>
                    <a:pt x="0" y="1"/>
                  </a:moveTo>
                  <a:lnTo>
                    <a:pt x="0" y="15795"/>
                  </a:lnTo>
                  <a:lnTo>
                    <a:pt x="2958" y="15795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3"/>
            <p:cNvSpPr/>
            <p:nvPr/>
          </p:nvSpPr>
          <p:spPr>
            <a:xfrm>
              <a:off x="4180864" y="4739840"/>
              <a:ext cx="94688" cy="403648"/>
            </a:xfrm>
            <a:custGeom>
              <a:avLst/>
              <a:gdLst/>
              <a:ahLst/>
              <a:cxnLst/>
              <a:rect l="l" t="t" r="r" b="b"/>
              <a:pathLst>
                <a:path w="2959" h="12614" extrusionOk="0">
                  <a:moveTo>
                    <a:pt x="0" y="1"/>
                  </a:moveTo>
                  <a:lnTo>
                    <a:pt x="0" y="12614"/>
                  </a:lnTo>
                  <a:lnTo>
                    <a:pt x="2958" y="12614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3"/>
            <p:cNvSpPr/>
            <p:nvPr/>
          </p:nvSpPr>
          <p:spPr>
            <a:xfrm>
              <a:off x="4593408" y="4571968"/>
              <a:ext cx="94688" cy="571520"/>
            </a:xfrm>
            <a:custGeom>
              <a:avLst/>
              <a:gdLst/>
              <a:ahLst/>
              <a:cxnLst/>
              <a:rect l="l" t="t" r="r" b="b"/>
              <a:pathLst>
                <a:path w="2959" h="17860" extrusionOk="0">
                  <a:moveTo>
                    <a:pt x="1" y="1"/>
                  </a:moveTo>
                  <a:lnTo>
                    <a:pt x="1" y="17860"/>
                  </a:lnTo>
                  <a:lnTo>
                    <a:pt x="2959" y="17860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3"/>
            <p:cNvSpPr/>
            <p:nvPr/>
          </p:nvSpPr>
          <p:spPr>
            <a:xfrm>
              <a:off x="4457696" y="4739840"/>
              <a:ext cx="94688" cy="403648"/>
            </a:xfrm>
            <a:custGeom>
              <a:avLst/>
              <a:gdLst/>
              <a:ahLst/>
              <a:cxnLst/>
              <a:rect l="l" t="t" r="r" b="b"/>
              <a:pathLst>
                <a:path w="2959" h="12614" extrusionOk="0">
                  <a:moveTo>
                    <a:pt x="0" y="1"/>
                  </a:moveTo>
                  <a:lnTo>
                    <a:pt x="0" y="12614"/>
                  </a:lnTo>
                  <a:lnTo>
                    <a:pt x="2958" y="12614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3"/>
            <p:cNvSpPr/>
            <p:nvPr/>
          </p:nvSpPr>
          <p:spPr>
            <a:xfrm>
              <a:off x="4870240" y="4386240"/>
              <a:ext cx="94688" cy="757248"/>
            </a:xfrm>
            <a:custGeom>
              <a:avLst/>
              <a:gdLst/>
              <a:ahLst/>
              <a:cxnLst/>
              <a:rect l="l" t="t" r="r" b="b"/>
              <a:pathLst>
                <a:path w="2959" h="23664" extrusionOk="0">
                  <a:moveTo>
                    <a:pt x="0" y="0"/>
                  </a:moveTo>
                  <a:lnTo>
                    <a:pt x="0" y="23664"/>
                  </a:lnTo>
                  <a:lnTo>
                    <a:pt x="2958" y="23664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3"/>
            <p:cNvSpPr/>
            <p:nvPr/>
          </p:nvSpPr>
          <p:spPr>
            <a:xfrm>
              <a:off x="4734496" y="4457664"/>
              <a:ext cx="94688" cy="685824"/>
            </a:xfrm>
            <a:custGeom>
              <a:avLst/>
              <a:gdLst/>
              <a:ahLst/>
              <a:cxnLst/>
              <a:rect l="l" t="t" r="r" b="b"/>
              <a:pathLst>
                <a:path w="2959" h="21432" extrusionOk="0">
                  <a:moveTo>
                    <a:pt x="1" y="1"/>
                  </a:moveTo>
                  <a:lnTo>
                    <a:pt x="1" y="21432"/>
                  </a:lnTo>
                  <a:lnTo>
                    <a:pt x="2959" y="21432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3"/>
            <p:cNvSpPr/>
            <p:nvPr/>
          </p:nvSpPr>
          <p:spPr>
            <a:xfrm>
              <a:off x="5147072" y="4157632"/>
              <a:ext cx="94656" cy="985856"/>
            </a:xfrm>
            <a:custGeom>
              <a:avLst/>
              <a:gdLst/>
              <a:ahLst/>
              <a:cxnLst/>
              <a:rect l="l" t="t" r="r" b="b"/>
              <a:pathLst>
                <a:path w="2958" h="30808" extrusionOk="0">
                  <a:moveTo>
                    <a:pt x="0" y="1"/>
                  </a:moveTo>
                  <a:lnTo>
                    <a:pt x="0" y="30808"/>
                  </a:lnTo>
                  <a:lnTo>
                    <a:pt x="2958" y="30808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3"/>
            <p:cNvSpPr/>
            <p:nvPr/>
          </p:nvSpPr>
          <p:spPr>
            <a:xfrm>
              <a:off x="5011328" y="4229088"/>
              <a:ext cx="94688" cy="914400"/>
            </a:xfrm>
            <a:custGeom>
              <a:avLst/>
              <a:gdLst/>
              <a:ahLst/>
              <a:cxnLst/>
              <a:rect l="l" t="t" r="r" b="b"/>
              <a:pathLst>
                <a:path w="2959" h="28575" extrusionOk="0">
                  <a:moveTo>
                    <a:pt x="0" y="0"/>
                  </a:moveTo>
                  <a:lnTo>
                    <a:pt x="0" y="28575"/>
                  </a:lnTo>
                  <a:lnTo>
                    <a:pt x="2958" y="28575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3"/>
            <p:cNvSpPr/>
            <p:nvPr/>
          </p:nvSpPr>
          <p:spPr>
            <a:xfrm>
              <a:off x="5425664" y="4571968"/>
              <a:ext cx="94688" cy="571520"/>
            </a:xfrm>
            <a:custGeom>
              <a:avLst/>
              <a:gdLst/>
              <a:ahLst/>
              <a:cxnLst/>
              <a:rect l="l" t="t" r="r" b="b"/>
              <a:pathLst>
                <a:path w="2959" h="17860" extrusionOk="0">
                  <a:moveTo>
                    <a:pt x="0" y="1"/>
                  </a:moveTo>
                  <a:lnTo>
                    <a:pt x="0" y="17860"/>
                  </a:lnTo>
                  <a:lnTo>
                    <a:pt x="2958" y="17860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3"/>
            <p:cNvSpPr/>
            <p:nvPr/>
          </p:nvSpPr>
          <p:spPr>
            <a:xfrm>
              <a:off x="5289920" y="4277280"/>
              <a:ext cx="94688" cy="866208"/>
            </a:xfrm>
            <a:custGeom>
              <a:avLst/>
              <a:gdLst/>
              <a:ahLst/>
              <a:cxnLst/>
              <a:rect l="l" t="t" r="r" b="b"/>
              <a:pathLst>
                <a:path w="2959" h="27069" extrusionOk="0">
                  <a:moveTo>
                    <a:pt x="1" y="1"/>
                  </a:moveTo>
                  <a:lnTo>
                    <a:pt x="1" y="27069"/>
                  </a:lnTo>
                  <a:lnTo>
                    <a:pt x="2959" y="27069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3"/>
            <p:cNvSpPr/>
            <p:nvPr/>
          </p:nvSpPr>
          <p:spPr>
            <a:xfrm>
              <a:off x="5702496" y="4721984"/>
              <a:ext cx="94688" cy="421504"/>
            </a:xfrm>
            <a:custGeom>
              <a:avLst/>
              <a:gdLst/>
              <a:ahLst/>
              <a:cxnLst/>
              <a:rect l="l" t="t" r="r" b="b"/>
              <a:pathLst>
                <a:path w="2959" h="13172" extrusionOk="0">
                  <a:moveTo>
                    <a:pt x="0" y="1"/>
                  </a:moveTo>
                  <a:lnTo>
                    <a:pt x="0" y="13172"/>
                  </a:lnTo>
                  <a:lnTo>
                    <a:pt x="2958" y="13172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3"/>
            <p:cNvSpPr/>
            <p:nvPr/>
          </p:nvSpPr>
          <p:spPr>
            <a:xfrm>
              <a:off x="5566752" y="4416608"/>
              <a:ext cx="94688" cy="726880"/>
            </a:xfrm>
            <a:custGeom>
              <a:avLst/>
              <a:gdLst/>
              <a:ahLst/>
              <a:cxnLst/>
              <a:rect l="l" t="t" r="r" b="b"/>
              <a:pathLst>
                <a:path w="2959" h="22715" extrusionOk="0">
                  <a:moveTo>
                    <a:pt x="0" y="0"/>
                  </a:moveTo>
                  <a:lnTo>
                    <a:pt x="0" y="22715"/>
                  </a:lnTo>
                  <a:lnTo>
                    <a:pt x="2958" y="22715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3"/>
            <p:cNvSpPr/>
            <p:nvPr/>
          </p:nvSpPr>
          <p:spPr>
            <a:xfrm>
              <a:off x="5979296" y="4571968"/>
              <a:ext cx="94688" cy="571520"/>
            </a:xfrm>
            <a:custGeom>
              <a:avLst/>
              <a:gdLst/>
              <a:ahLst/>
              <a:cxnLst/>
              <a:rect l="l" t="t" r="r" b="b"/>
              <a:pathLst>
                <a:path w="2959" h="17860" extrusionOk="0">
                  <a:moveTo>
                    <a:pt x="1" y="1"/>
                  </a:moveTo>
                  <a:lnTo>
                    <a:pt x="1" y="17860"/>
                  </a:lnTo>
                  <a:lnTo>
                    <a:pt x="2959" y="17860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3"/>
            <p:cNvSpPr/>
            <p:nvPr/>
          </p:nvSpPr>
          <p:spPr>
            <a:xfrm>
              <a:off x="5843584" y="4813088"/>
              <a:ext cx="94688" cy="330400"/>
            </a:xfrm>
            <a:custGeom>
              <a:avLst/>
              <a:gdLst/>
              <a:ahLst/>
              <a:cxnLst/>
              <a:rect l="l" t="t" r="r" b="b"/>
              <a:pathLst>
                <a:path w="2959" h="10325" extrusionOk="0">
                  <a:moveTo>
                    <a:pt x="0" y="0"/>
                  </a:moveTo>
                  <a:lnTo>
                    <a:pt x="0" y="10325"/>
                  </a:lnTo>
                  <a:lnTo>
                    <a:pt x="2958" y="10325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3"/>
            <p:cNvSpPr/>
            <p:nvPr/>
          </p:nvSpPr>
          <p:spPr>
            <a:xfrm>
              <a:off x="6256128" y="4807712"/>
              <a:ext cx="94688" cy="335776"/>
            </a:xfrm>
            <a:custGeom>
              <a:avLst/>
              <a:gdLst/>
              <a:ahLst/>
              <a:cxnLst/>
              <a:rect l="l" t="t" r="r" b="b"/>
              <a:pathLst>
                <a:path w="2959" h="10493" extrusionOk="0">
                  <a:moveTo>
                    <a:pt x="0" y="1"/>
                  </a:moveTo>
                  <a:lnTo>
                    <a:pt x="0" y="10493"/>
                  </a:lnTo>
                  <a:lnTo>
                    <a:pt x="2958" y="10493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3"/>
            <p:cNvSpPr/>
            <p:nvPr/>
          </p:nvSpPr>
          <p:spPr>
            <a:xfrm>
              <a:off x="6120384" y="4739840"/>
              <a:ext cx="94688" cy="403648"/>
            </a:xfrm>
            <a:custGeom>
              <a:avLst/>
              <a:gdLst/>
              <a:ahLst/>
              <a:cxnLst/>
              <a:rect l="l" t="t" r="r" b="b"/>
              <a:pathLst>
                <a:path w="2959" h="12614" extrusionOk="0">
                  <a:moveTo>
                    <a:pt x="1" y="1"/>
                  </a:moveTo>
                  <a:lnTo>
                    <a:pt x="1" y="12614"/>
                  </a:lnTo>
                  <a:lnTo>
                    <a:pt x="2959" y="12614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3"/>
            <p:cNvSpPr/>
            <p:nvPr/>
          </p:nvSpPr>
          <p:spPr>
            <a:xfrm>
              <a:off x="6534720" y="4505888"/>
              <a:ext cx="92896" cy="637600"/>
            </a:xfrm>
            <a:custGeom>
              <a:avLst/>
              <a:gdLst/>
              <a:ahLst/>
              <a:cxnLst/>
              <a:rect l="l" t="t" r="r" b="b"/>
              <a:pathLst>
                <a:path w="2903" h="19925" extrusionOk="0">
                  <a:moveTo>
                    <a:pt x="1" y="1"/>
                  </a:moveTo>
                  <a:lnTo>
                    <a:pt x="1" y="19925"/>
                  </a:lnTo>
                  <a:lnTo>
                    <a:pt x="2903" y="19925"/>
                  </a:lnTo>
                  <a:lnTo>
                    <a:pt x="2903" y="1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3"/>
            <p:cNvSpPr/>
            <p:nvPr/>
          </p:nvSpPr>
          <p:spPr>
            <a:xfrm>
              <a:off x="6399008" y="4739840"/>
              <a:ext cx="92896" cy="403648"/>
            </a:xfrm>
            <a:custGeom>
              <a:avLst/>
              <a:gdLst/>
              <a:ahLst/>
              <a:cxnLst/>
              <a:rect l="l" t="t" r="r" b="b"/>
              <a:pathLst>
                <a:path w="2903" h="12614" extrusionOk="0">
                  <a:moveTo>
                    <a:pt x="0" y="1"/>
                  </a:moveTo>
                  <a:lnTo>
                    <a:pt x="0" y="12614"/>
                  </a:lnTo>
                  <a:lnTo>
                    <a:pt x="2902" y="12614"/>
                  </a:lnTo>
                  <a:lnTo>
                    <a:pt x="2902" y="1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3"/>
            <p:cNvSpPr/>
            <p:nvPr/>
          </p:nvSpPr>
          <p:spPr>
            <a:xfrm>
              <a:off x="6811552" y="4807712"/>
              <a:ext cx="94688" cy="335776"/>
            </a:xfrm>
            <a:custGeom>
              <a:avLst/>
              <a:gdLst/>
              <a:ahLst/>
              <a:cxnLst/>
              <a:rect l="l" t="t" r="r" b="b"/>
              <a:pathLst>
                <a:path w="2959" h="10493" extrusionOk="0">
                  <a:moveTo>
                    <a:pt x="0" y="1"/>
                  </a:moveTo>
                  <a:lnTo>
                    <a:pt x="0" y="10493"/>
                  </a:lnTo>
                  <a:lnTo>
                    <a:pt x="2958" y="10493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3"/>
            <p:cNvSpPr/>
            <p:nvPr/>
          </p:nvSpPr>
          <p:spPr>
            <a:xfrm>
              <a:off x="6675808" y="4614848"/>
              <a:ext cx="94688" cy="528640"/>
            </a:xfrm>
            <a:custGeom>
              <a:avLst/>
              <a:gdLst/>
              <a:ahLst/>
              <a:cxnLst/>
              <a:rect l="l" t="t" r="r" b="b"/>
              <a:pathLst>
                <a:path w="2959" h="16520" extrusionOk="0">
                  <a:moveTo>
                    <a:pt x="1" y="0"/>
                  </a:moveTo>
                  <a:lnTo>
                    <a:pt x="1" y="16520"/>
                  </a:lnTo>
                  <a:lnTo>
                    <a:pt x="2959" y="16520"/>
                  </a:lnTo>
                  <a:lnTo>
                    <a:pt x="2959" y="0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3"/>
            <p:cNvSpPr/>
            <p:nvPr/>
          </p:nvSpPr>
          <p:spPr>
            <a:xfrm>
              <a:off x="7088384" y="4739840"/>
              <a:ext cx="94688" cy="403648"/>
            </a:xfrm>
            <a:custGeom>
              <a:avLst/>
              <a:gdLst/>
              <a:ahLst/>
              <a:cxnLst/>
              <a:rect l="l" t="t" r="r" b="b"/>
              <a:pathLst>
                <a:path w="2959" h="12614" extrusionOk="0">
                  <a:moveTo>
                    <a:pt x="0" y="1"/>
                  </a:moveTo>
                  <a:lnTo>
                    <a:pt x="0" y="12614"/>
                  </a:lnTo>
                  <a:lnTo>
                    <a:pt x="2958" y="12614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3"/>
            <p:cNvSpPr/>
            <p:nvPr/>
          </p:nvSpPr>
          <p:spPr>
            <a:xfrm>
              <a:off x="6952640" y="4530912"/>
              <a:ext cx="94688" cy="612576"/>
            </a:xfrm>
            <a:custGeom>
              <a:avLst/>
              <a:gdLst/>
              <a:ahLst/>
              <a:cxnLst/>
              <a:rect l="l" t="t" r="r" b="b"/>
              <a:pathLst>
                <a:path w="2959" h="19143" extrusionOk="0">
                  <a:moveTo>
                    <a:pt x="0" y="0"/>
                  </a:moveTo>
                  <a:lnTo>
                    <a:pt x="0" y="19143"/>
                  </a:lnTo>
                  <a:lnTo>
                    <a:pt x="2958" y="19143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3"/>
            <p:cNvSpPr/>
            <p:nvPr/>
          </p:nvSpPr>
          <p:spPr>
            <a:xfrm>
              <a:off x="7365184" y="4739840"/>
              <a:ext cx="94688" cy="403648"/>
            </a:xfrm>
            <a:custGeom>
              <a:avLst/>
              <a:gdLst/>
              <a:ahLst/>
              <a:cxnLst/>
              <a:rect l="l" t="t" r="r" b="b"/>
              <a:pathLst>
                <a:path w="2959" h="12614" extrusionOk="0">
                  <a:moveTo>
                    <a:pt x="1" y="1"/>
                  </a:moveTo>
                  <a:lnTo>
                    <a:pt x="1" y="12614"/>
                  </a:lnTo>
                  <a:lnTo>
                    <a:pt x="2959" y="12614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3"/>
            <p:cNvSpPr/>
            <p:nvPr/>
          </p:nvSpPr>
          <p:spPr>
            <a:xfrm>
              <a:off x="7229472" y="4825568"/>
              <a:ext cx="94688" cy="317920"/>
            </a:xfrm>
            <a:custGeom>
              <a:avLst/>
              <a:gdLst/>
              <a:ahLst/>
              <a:cxnLst/>
              <a:rect l="l" t="t" r="r" b="b"/>
              <a:pathLst>
                <a:path w="2959" h="9935" extrusionOk="0">
                  <a:moveTo>
                    <a:pt x="0" y="1"/>
                  </a:moveTo>
                  <a:lnTo>
                    <a:pt x="0" y="9935"/>
                  </a:lnTo>
                  <a:lnTo>
                    <a:pt x="2958" y="9935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3"/>
            <p:cNvSpPr/>
            <p:nvPr/>
          </p:nvSpPr>
          <p:spPr>
            <a:xfrm>
              <a:off x="7643808" y="4632704"/>
              <a:ext cx="92896" cy="510784"/>
            </a:xfrm>
            <a:custGeom>
              <a:avLst/>
              <a:gdLst/>
              <a:ahLst/>
              <a:cxnLst/>
              <a:rect l="l" t="t" r="r" b="b"/>
              <a:pathLst>
                <a:path w="2903" h="15962" extrusionOk="0">
                  <a:moveTo>
                    <a:pt x="0" y="0"/>
                  </a:moveTo>
                  <a:lnTo>
                    <a:pt x="0" y="15962"/>
                  </a:lnTo>
                  <a:lnTo>
                    <a:pt x="2902" y="15962"/>
                  </a:lnTo>
                  <a:lnTo>
                    <a:pt x="2902" y="0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3"/>
            <p:cNvSpPr/>
            <p:nvPr/>
          </p:nvSpPr>
          <p:spPr>
            <a:xfrm>
              <a:off x="7506272" y="4963104"/>
              <a:ext cx="94688" cy="180384"/>
            </a:xfrm>
            <a:custGeom>
              <a:avLst/>
              <a:gdLst/>
              <a:ahLst/>
              <a:cxnLst/>
              <a:rect l="l" t="t" r="r" b="b"/>
              <a:pathLst>
                <a:path w="2959" h="5637" extrusionOk="0">
                  <a:moveTo>
                    <a:pt x="1" y="0"/>
                  </a:moveTo>
                  <a:lnTo>
                    <a:pt x="1" y="5637"/>
                  </a:lnTo>
                  <a:lnTo>
                    <a:pt x="2959" y="5637"/>
                  </a:lnTo>
                  <a:lnTo>
                    <a:pt x="2959" y="0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3"/>
            <p:cNvSpPr/>
            <p:nvPr/>
          </p:nvSpPr>
          <p:spPr>
            <a:xfrm>
              <a:off x="7920608" y="4909504"/>
              <a:ext cx="94688" cy="233984"/>
            </a:xfrm>
            <a:custGeom>
              <a:avLst/>
              <a:gdLst/>
              <a:ahLst/>
              <a:cxnLst/>
              <a:rect l="l" t="t" r="r" b="b"/>
              <a:pathLst>
                <a:path w="2959" h="7312" extrusionOk="0">
                  <a:moveTo>
                    <a:pt x="1" y="1"/>
                  </a:moveTo>
                  <a:lnTo>
                    <a:pt x="1" y="7312"/>
                  </a:lnTo>
                  <a:lnTo>
                    <a:pt x="2959" y="7312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3"/>
            <p:cNvSpPr/>
            <p:nvPr/>
          </p:nvSpPr>
          <p:spPr>
            <a:xfrm>
              <a:off x="7784896" y="4777344"/>
              <a:ext cx="94688" cy="366144"/>
            </a:xfrm>
            <a:custGeom>
              <a:avLst/>
              <a:gdLst/>
              <a:ahLst/>
              <a:cxnLst/>
              <a:rect l="l" t="t" r="r" b="b"/>
              <a:pathLst>
                <a:path w="2959" h="11442" extrusionOk="0">
                  <a:moveTo>
                    <a:pt x="0" y="1"/>
                  </a:moveTo>
                  <a:lnTo>
                    <a:pt x="0" y="11442"/>
                  </a:lnTo>
                  <a:lnTo>
                    <a:pt x="2958" y="11442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3"/>
            <p:cNvSpPr/>
            <p:nvPr/>
          </p:nvSpPr>
          <p:spPr>
            <a:xfrm>
              <a:off x="8197440" y="4571968"/>
              <a:ext cx="94688" cy="571520"/>
            </a:xfrm>
            <a:custGeom>
              <a:avLst/>
              <a:gdLst/>
              <a:ahLst/>
              <a:cxnLst/>
              <a:rect l="l" t="t" r="r" b="b"/>
              <a:pathLst>
                <a:path w="2959" h="17860" extrusionOk="0">
                  <a:moveTo>
                    <a:pt x="0" y="1"/>
                  </a:moveTo>
                  <a:lnTo>
                    <a:pt x="0" y="17860"/>
                  </a:lnTo>
                  <a:lnTo>
                    <a:pt x="2958" y="17860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3"/>
            <p:cNvSpPr/>
            <p:nvPr/>
          </p:nvSpPr>
          <p:spPr>
            <a:xfrm>
              <a:off x="8061696" y="4777344"/>
              <a:ext cx="94688" cy="366144"/>
            </a:xfrm>
            <a:custGeom>
              <a:avLst/>
              <a:gdLst/>
              <a:ahLst/>
              <a:cxnLst/>
              <a:rect l="l" t="t" r="r" b="b"/>
              <a:pathLst>
                <a:path w="2959" h="11442" extrusionOk="0">
                  <a:moveTo>
                    <a:pt x="1" y="1"/>
                  </a:moveTo>
                  <a:lnTo>
                    <a:pt x="1" y="11442"/>
                  </a:lnTo>
                  <a:lnTo>
                    <a:pt x="2959" y="11442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3"/>
            <p:cNvSpPr/>
            <p:nvPr/>
          </p:nvSpPr>
          <p:spPr>
            <a:xfrm>
              <a:off x="8474272" y="4721984"/>
              <a:ext cx="94656" cy="421504"/>
            </a:xfrm>
            <a:custGeom>
              <a:avLst/>
              <a:gdLst/>
              <a:ahLst/>
              <a:cxnLst/>
              <a:rect l="l" t="t" r="r" b="b"/>
              <a:pathLst>
                <a:path w="2958" h="13172" extrusionOk="0">
                  <a:moveTo>
                    <a:pt x="0" y="1"/>
                  </a:moveTo>
                  <a:lnTo>
                    <a:pt x="0" y="13172"/>
                  </a:lnTo>
                  <a:lnTo>
                    <a:pt x="2958" y="13172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3"/>
            <p:cNvSpPr/>
            <p:nvPr/>
          </p:nvSpPr>
          <p:spPr>
            <a:xfrm>
              <a:off x="8338528" y="4488032"/>
              <a:ext cx="94688" cy="655456"/>
            </a:xfrm>
            <a:custGeom>
              <a:avLst/>
              <a:gdLst/>
              <a:ahLst/>
              <a:cxnLst/>
              <a:rect l="l" t="t" r="r" b="b"/>
              <a:pathLst>
                <a:path w="2959" h="20483" extrusionOk="0">
                  <a:moveTo>
                    <a:pt x="0" y="1"/>
                  </a:moveTo>
                  <a:lnTo>
                    <a:pt x="0" y="20483"/>
                  </a:lnTo>
                  <a:lnTo>
                    <a:pt x="2958" y="20483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3"/>
            <p:cNvSpPr/>
            <p:nvPr/>
          </p:nvSpPr>
          <p:spPr>
            <a:xfrm>
              <a:off x="8751072" y="4409440"/>
              <a:ext cx="94688" cy="734048"/>
            </a:xfrm>
            <a:custGeom>
              <a:avLst/>
              <a:gdLst/>
              <a:ahLst/>
              <a:cxnLst/>
              <a:rect l="l" t="t" r="r" b="b"/>
              <a:pathLst>
                <a:path w="2959" h="22939" extrusionOk="0">
                  <a:moveTo>
                    <a:pt x="1" y="1"/>
                  </a:moveTo>
                  <a:lnTo>
                    <a:pt x="1" y="22939"/>
                  </a:lnTo>
                  <a:lnTo>
                    <a:pt x="2959" y="22939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3"/>
            <p:cNvSpPr/>
            <p:nvPr/>
          </p:nvSpPr>
          <p:spPr>
            <a:xfrm>
              <a:off x="8615360" y="4295168"/>
              <a:ext cx="94688" cy="848320"/>
            </a:xfrm>
            <a:custGeom>
              <a:avLst/>
              <a:gdLst/>
              <a:ahLst/>
              <a:cxnLst/>
              <a:rect l="l" t="t" r="r" b="b"/>
              <a:pathLst>
                <a:path w="2959" h="26510" extrusionOk="0">
                  <a:moveTo>
                    <a:pt x="0" y="0"/>
                  </a:moveTo>
                  <a:lnTo>
                    <a:pt x="0" y="26510"/>
                  </a:lnTo>
                  <a:lnTo>
                    <a:pt x="2958" y="26510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3"/>
            <p:cNvSpPr/>
            <p:nvPr/>
          </p:nvSpPr>
          <p:spPr>
            <a:xfrm>
              <a:off x="9029696" y="4409440"/>
              <a:ext cx="92896" cy="734048"/>
            </a:xfrm>
            <a:custGeom>
              <a:avLst/>
              <a:gdLst/>
              <a:ahLst/>
              <a:cxnLst/>
              <a:rect l="l" t="t" r="r" b="b"/>
              <a:pathLst>
                <a:path w="2903" h="22939" extrusionOk="0">
                  <a:moveTo>
                    <a:pt x="0" y="1"/>
                  </a:moveTo>
                  <a:lnTo>
                    <a:pt x="0" y="22939"/>
                  </a:lnTo>
                  <a:lnTo>
                    <a:pt x="2902" y="22939"/>
                  </a:lnTo>
                  <a:lnTo>
                    <a:pt x="2902" y="1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3"/>
            <p:cNvSpPr/>
            <p:nvPr/>
          </p:nvSpPr>
          <p:spPr>
            <a:xfrm>
              <a:off x="8893952" y="4180864"/>
              <a:ext cx="92896" cy="962624"/>
            </a:xfrm>
            <a:custGeom>
              <a:avLst/>
              <a:gdLst/>
              <a:ahLst/>
              <a:cxnLst/>
              <a:rect l="l" t="t" r="r" b="b"/>
              <a:pathLst>
                <a:path w="2903" h="30082" extrusionOk="0">
                  <a:moveTo>
                    <a:pt x="1" y="0"/>
                  </a:moveTo>
                  <a:lnTo>
                    <a:pt x="1" y="30082"/>
                  </a:lnTo>
                  <a:lnTo>
                    <a:pt x="2903" y="30082"/>
                  </a:lnTo>
                  <a:lnTo>
                    <a:pt x="2903" y="0"/>
                  </a:lnTo>
                  <a:close/>
                </a:path>
              </a:pathLst>
            </a:custGeom>
            <a:solidFill>
              <a:srgbClr val="00041C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5"/>
          <p:cNvSpPr/>
          <p:nvPr/>
        </p:nvSpPr>
        <p:spPr>
          <a:xfrm>
            <a:off x="-25" y="0"/>
            <a:ext cx="9144000" cy="1088700"/>
          </a:xfrm>
          <a:prstGeom prst="rect">
            <a:avLst/>
          </a:prstGeom>
          <a:solidFill>
            <a:srgbClr val="00041C">
              <a:alpha val="184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5"/>
          <p:cNvSpPr txBox="1">
            <a:spLocks noGrp="1"/>
          </p:cNvSpPr>
          <p:nvPr>
            <p:ph type="sldNum" idx="12"/>
          </p:nvPr>
        </p:nvSpPr>
        <p:spPr>
          <a:xfrm>
            <a:off x="8586575" y="-11875"/>
            <a:ext cx="557400" cy="54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26" name="Google Shape;226;p5"/>
          <p:cNvGrpSpPr/>
          <p:nvPr/>
        </p:nvGrpSpPr>
        <p:grpSpPr>
          <a:xfrm>
            <a:off x="28550" y="3850565"/>
            <a:ext cx="9094048" cy="1293104"/>
            <a:chOff x="28544" y="3514688"/>
            <a:chExt cx="9094048" cy="1628800"/>
          </a:xfrm>
        </p:grpSpPr>
        <p:sp>
          <p:nvSpPr>
            <p:cNvPr id="227" name="Google Shape;227;p5"/>
            <p:cNvSpPr/>
            <p:nvPr/>
          </p:nvSpPr>
          <p:spPr>
            <a:xfrm>
              <a:off x="300032" y="4491616"/>
              <a:ext cx="228608" cy="651872"/>
            </a:xfrm>
            <a:custGeom>
              <a:avLst/>
              <a:gdLst/>
              <a:ahLst/>
              <a:cxnLst/>
              <a:rect l="l" t="t" r="r" b="b"/>
              <a:pathLst>
                <a:path w="7144" h="20371" extrusionOk="0">
                  <a:moveTo>
                    <a:pt x="0" y="0"/>
                  </a:moveTo>
                  <a:lnTo>
                    <a:pt x="0" y="20371"/>
                  </a:lnTo>
                  <a:lnTo>
                    <a:pt x="7144" y="20371"/>
                  </a:lnTo>
                  <a:lnTo>
                    <a:pt x="7144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5"/>
            <p:cNvSpPr/>
            <p:nvPr/>
          </p:nvSpPr>
          <p:spPr>
            <a:xfrm>
              <a:off x="28544" y="4220160"/>
              <a:ext cx="228640" cy="923328"/>
            </a:xfrm>
            <a:custGeom>
              <a:avLst/>
              <a:gdLst/>
              <a:ahLst/>
              <a:cxnLst/>
              <a:rect l="l" t="t" r="r" b="b"/>
              <a:pathLst>
                <a:path w="7145" h="28854" extrusionOk="0">
                  <a:moveTo>
                    <a:pt x="1" y="0"/>
                  </a:moveTo>
                  <a:lnTo>
                    <a:pt x="1" y="28854"/>
                  </a:lnTo>
                  <a:lnTo>
                    <a:pt x="7145" y="28854"/>
                  </a:lnTo>
                  <a:lnTo>
                    <a:pt x="7145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5"/>
            <p:cNvSpPr/>
            <p:nvPr/>
          </p:nvSpPr>
          <p:spPr>
            <a:xfrm>
              <a:off x="576832" y="3939744"/>
              <a:ext cx="230432" cy="1203744"/>
            </a:xfrm>
            <a:custGeom>
              <a:avLst/>
              <a:gdLst/>
              <a:ahLst/>
              <a:cxnLst/>
              <a:rect l="l" t="t" r="r" b="b"/>
              <a:pathLst>
                <a:path w="7201" h="37617" extrusionOk="0">
                  <a:moveTo>
                    <a:pt x="1" y="1"/>
                  </a:moveTo>
                  <a:lnTo>
                    <a:pt x="1" y="37617"/>
                  </a:lnTo>
                  <a:lnTo>
                    <a:pt x="7200" y="37617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5"/>
            <p:cNvSpPr/>
            <p:nvPr/>
          </p:nvSpPr>
          <p:spPr>
            <a:xfrm>
              <a:off x="853664" y="4120128"/>
              <a:ext cx="230400" cy="1023360"/>
            </a:xfrm>
            <a:custGeom>
              <a:avLst/>
              <a:gdLst/>
              <a:ahLst/>
              <a:cxnLst/>
              <a:rect l="l" t="t" r="r" b="b"/>
              <a:pathLst>
                <a:path w="7200" h="31980" extrusionOk="0">
                  <a:moveTo>
                    <a:pt x="0" y="1"/>
                  </a:moveTo>
                  <a:lnTo>
                    <a:pt x="0" y="31980"/>
                  </a:lnTo>
                  <a:lnTo>
                    <a:pt x="7200" y="31980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5"/>
            <p:cNvSpPr/>
            <p:nvPr/>
          </p:nvSpPr>
          <p:spPr>
            <a:xfrm>
              <a:off x="1130496" y="4627328"/>
              <a:ext cx="230400" cy="516160"/>
            </a:xfrm>
            <a:custGeom>
              <a:avLst/>
              <a:gdLst/>
              <a:ahLst/>
              <a:cxnLst/>
              <a:rect l="l" t="t" r="r" b="b"/>
              <a:pathLst>
                <a:path w="7200" h="16130" extrusionOk="0">
                  <a:moveTo>
                    <a:pt x="0" y="1"/>
                  </a:moveTo>
                  <a:lnTo>
                    <a:pt x="0" y="16130"/>
                  </a:lnTo>
                  <a:lnTo>
                    <a:pt x="7200" y="16130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5"/>
            <p:cNvSpPr/>
            <p:nvPr/>
          </p:nvSpPr>
          <p:spPr>
            <a:xfrm>
              <a:off x="1409088" y="3821888"/>
              <a:ext cx="228640" cy="1321600"/>
            </a:xfrm>
            <a:custGeom>
              <a:avLst/>
              <a:gdLst/>
              <a:ahLst/>
              <a:cxnLst/>
              <a:rect l="l" t="t" r="r" b="b"/>
              <a:pathLst>
                <a:path w="7145" h="41300" extrusionOk="0">
                  <a:moveTo>
                    <a:pt x="1" y="0"/>
                  </a:moveTo>
                  <a:lnTo>
                    <a:pt x="1" y="41300"/>
                  </a:lnTo>
                  <a:lnTo>
                    <a:pt x="7144" y="41300"/>
                  </a:lnTo>
                  <a:lnTo>
                    <a:pt x="7144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5"/>
            <p:cNvSpPr/>
            <p:nvPr/>
          </p:nvSpPr>
          <p:spPr>
            <a:xfrm>
              <a:off x="1685920" y="4175488"/>
              <a:ext cx="230400" cy="968000"/>
            </a:xfrm>
            <a:custGeom>
              <a:avLst/>
              <a:gdLst/>
              <a:ahLst/>
              <a:cxnLst/>
              <a:rect l="l" t="t" r="r" b="b"/>
              <a:pathLst>
                <a:path w="7200" h="30250" extrusionOk="0">
                  <a:moveTo>
                    <a:pt x="0" y="1"/>
                  </a:moveTo>
                  <a:lnTo>
                    <a:pt x="0" y="30250"/>
                  </a:lnTo>
                  <a:lnTo>
                    <a:pt x="7200" y="30250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5"/>
            <p:cNvSpPr/>
            <p:nvPr/>
          </p:nvSpPr>
          <p:spPr>
            <a:xfrm>
              <a:off x="1962720" y="3939744"/>
              <a:ext cx="230432" cy="1203744"/>
            </a:xfrm>
            <a:custGeom>
              <a:avLst/>
              <a:gdLst/>
              <a:ahLst/>
              <a:cxnLst/>
              <a:rect l="l" t="t" r="r" b="b"/>
              <a:pathLst>
                <a:path w="7201" h="37617" extrusionOk="0">
                  <a:moveTo>
                    <a:pt x="1" y="1"/>
                  </a:moveTo>
                  <a:lnTo>
                    <a:pt x="1" y="37617"/>
                  </a:lnTo>
                  <a:lnTo>
                    <a:pt x="7200" y="37617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5"/>
            <p:cNvSpPr/>
            <p:nvPr/>
          </p:nvSpPr>
          <p:spPr>
            <a:xfrm>
              <a:off x="2239552" y="4355872"/>
              <a:ext cx="230400" cy="787616"/>
            </a:xfrm>
            <a:custGeom>
              <a:avLst/>
              <a:gdLst/>
              <a:ahLst/>
              <a:cxnLst/>
              <a:rect l="l" t="t" r="r" b="b"/>
              <a:pathLst>
                <a:path w="7200" h="24613" extrusionOk="0">
                  <a:moveTo>
                    <a:pt x="0" y="1"/>
                  </a:moveTo>
                  <a:lnTo>
                    <a:pt x="0" y="24613"/>
                  </a:lnTo>
                  <a:lnTo>
                    <a:pt x="7200" y="24613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5"/>
            <p:cNvSpPr/>
            <p:nvPr/>
          </p:nvSpPr>
          <p:spPr>
            <a:xfrm>
              <a:off x="2516384" y="3821888"/>
              <a:ext cx="230400" cy="1321600"/>
            </a:xfrm>
            <a:custGeom>
              <a:avLst/>
              <a:gdLst/>
              <a:ahLst/>
              <a:cxnLst/>
              <a:rect l="l" t="t" r="r" b="b"/>
              <a:pathLst>
                <a:path w="7200" h="41300" extrusionOk="0">
                  <a:moveTo>
                    <a:pt x="0" y="0"/>
                  </a:moveTo>
                  <a:lnTo>
                    <a:pt x="0" y="41300"/>
                  </a:lnTo>
                  <a:lnTo>
                    <a:pt x="7200" y="41300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5"/>
            <p:cNvSpPr/>
            <p:nvPr/>
          </p:nvSpPr>
          <p:spPr>
            <a:xfrm>
              <a:off x="2794976" y="4175488"/>
              <a:ext cx="228640" cy="968000"/>
            </a:xfrm>
            <a:custGeom>
              <a:avLst/>
              <a:gdLst/>
              <a:ahLst/>
              <a:cxnLst/>
              <a:rect l="l" t="t" r="r" b="b"/>
              <a:pathLst>
                <a:path w="7145" h="30250" extrusionOk="0">
                  <a:moveTo>
                    <a:pt x="1" y="1"/>
                  </a:moveTo>
                  <a:lnTo>
                    <a:pt x="1" y="30250"/>
                  </a:lnTo>
                  <a:lnTo>
                    <a:pt x="7144" y="30250"/>
                  </a:lnTo>
                  <a:lnTo>
                    <a:pt x="7144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5"/>
            <p:cNvSpPr/>
            <p:nvPr/>
          </p:nvSpPr>
          <p:spPr>
            <a:xfrm>
              <a:off x="3071808" y="3659360"/>
              <a:ext cx="230400" cy="1484128"/>
            </a:xfrm>
            <a:custGeom>
              <a:avLst/>
              <a:gdLst/>
              <a:ahLst/>
              <a:cxnLst/>
              <a:rect l="l" t="t" r="r" b="b"/>
              <a:pathLst>
                <a:path w="7200" h="46379" extrusionOk="0">
                  <a:moveTo>
                    <a:pt x="0" y="1"/>
                  </a:moveTo>
                  <a:lnTo>
                    <a:pt x="0" y="46379"/>
                  </a:lnTo>
                  <a:lnTo>
                    <a:pt x="7200" y="46379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5"/>
            <p:cNvSpPr/>
            <p:nvPr/>
          </p:nvSpPr>
          <p:spPr>
            <a:xfrm>
              <a:off x="3348608" y="3821888"/>
              <a:ext cx="230432" cy="1321600"/>
            </a:xfrm>
            <a:custGeom>
              <a:avLst/>
              <a:gdLst/>
              <a:ahLst/>
              <a:cxnLst/>
              <a:rect l="l" t="t" r="r" b="b"/>
              <a:pathLst>
                <a:path w="7201" h="41300" extrusionOk="0">
                  <a:moveTo>
                    <a:pt x="1" y="0"/>
                  </a:moveTo>
                  <a:lnTo>
                    <a:pt x="1" y="41300"/>
                  </a:lnTo>
                  <a:lnTo>
                    <a:pt x="7200" y="41300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5"/>
            <p:cNvSpPr/>
            <p:nvPr/>
          </p:nvSpPr>
          <p:spPr>
            <a:xfrm>
              <a:off x="3625440" y="4220160"/>
              <a:ext cx="230400" cy="923328"/>
            </a:xfrm>
            <a:custGeom>
              <a:avLst/>
              <a:gdLst/>
              <a:ahLst/>
              <a:cxnLst/>
              <a:rect l="l" t="t" r="r" b="b"/>
              <a:pathLst>
                <a:path w="7200" h="28854" extrusionOk="0">
                  <a:moveTo>
                    <a:pt x="0" y="0"/>
                  </a:moveTo>
                  <a:lnTo>
                    <a:pt x="0" y="28854"/>
                  </a:lnTo>
                  <a:lnTo>
                    <a:pt x="7200" y="28854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5"/>
            <p:cNvSpPr/>
            <p:nvPr/>
          </p:nvSpPr>
          <p:spPr>
            <a:xfrm>
              <a:off x="3904032" y="4491616"/>
              <a:ext cx="228640" cy="651872"/>
            </a:xfrm>
            <a:custGeom>
              <a:avLst/>
              <a:gdLst/>
              <a:ahLst/>
              <a:cxnLst/>
              <a:rect l="l" t="t" r="r" b="b"/>
              <a:pathLst>
                <a:path w="7145" h="20371" extrusionOk="0">
                  <a:moveTo>
                    <a:pt x="1" y="0"/>
                  </a:moveTo>
                  <a:lnTo>
                    <a:pt x="1" y="20371"/>
                  </a:lnTo>
                  <a:lnTo>
                    <a:pt x="7145" y="20371"/>
                  </a:lnTo>
                  <a:lnTo>
                    <a:pt x="7145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5"/>
            <p:cNvSpPr/>
            <p:nvPr/>
          </p:nvSpPr>
          <p:spPr>
            <a:xfrm>
              <a:off x="4180864" y="4284448"/>
              <a:ext cx="230432" cy="859040"/>
            </a:xfrm>
            <a:custGeom>
              <a:avLst/>
              <a:gdLst/>
              <a:ahLst/>
              <a:cxnLst/>
              <a:rect l="l" t="t" r="r" b="b"/>
              <a:pathLst>
                <a:path w="7201" h="26845" extrusionOk="0">
                  <a:moveTo>
                    <a:pt x="0" y="0"/>
                  </a:moveTo>
                  <a:lnTo>
                    <a:pt x="0" y="26845"/>
                  </a:lnTo>
                  <a:lnTo>
                    <a:pt x="7200" y="26845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5"/>
            <p:cNvSpPr/>
            <p:nvPr/>
          </p:nvSpPr>
          <p:spPr>
            <a:xfrm>
              <a:off x="4457696" y="4004032"/>
              <a:ext cx="230400" cy="1139456"/>
            </a:xfrm>
            <a:custGeom>
              <a:avLst/>
              <a:gdLst/>
              <a:ahLst/>
              <a:cxnLst/>
              <a:rect l="l" t="t" r="r" b="b"/>
              <a:pathLst>
                <a:path w="7200" h="35608" extrusionOk="0">
                  <a:moveTo>
                    <a:pt x="0" y="1"/>
                  </a:moveTo>
                  <a:lnTo>
                    <a:pt x="0" y="35608"/>
                  </a:lnTo>
                  <a:lnTo>
                    <a:pt x="7200" y="35608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5"/>
            <p:cNvSpPr/>
            <p:nvPr/>
          </p:nvSpPr>
          <p:spPr>
            <a:xfrm>
              <a:off x="4734496" y="3821888"/>
              <a:ext cx="230432" cy="1321600"/>
            </a:xfrm>
            <a:custGeom>
              <a:avLst/>
              <a:gdLst/>
              <a:ahLst/>
              <a:cxnLst/>
              <a:rect l="l" t="t" r="r" b="b"/>
              <a:pathLst>
                <a:path w="7201" h="41300" extrusionOk="0">
                  <a:moveTo>
                    <a:pt x="1" y="0"/>
                  </a:moveTo>
                  <a:lnTo>
                    <a:pt x="1" y="41300"/>
                  </a:lnTo>
                  <a:lnTo>
                    <a:pt x="7200" y="41300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5"/>
            <p:cNvSpPr/>
            <p:nvPr/>
          </p:nvSpPr>
          <p:spPr>
            <a:xfrm>
              <a:off x="5011328" y="3514688"/>
              <a:ext cx="230400" cy="1628800"/>
            </a:xfrm>
            <a:custGeom>
              <a:avLst/>
              <a:gdLst/>
              <a:ahLst/>
              <a:cxnLst/>
              <a:rect l="l" t="t" r="r" b="b"/>
              <a:pathLst>
                <a:path w="7200" h="50900" extrusionOk="0">
                  <a:moveTo>
                    <a:pt x="0" y="1"/>
                  </a:moveTo>
                  <a:lnTo>
                    <a:pt x="0" y="50900"/>
                  </a:lnTo>
                  <a:lnTo>
                    <a:pt x="7200" y="50900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5"/>
            <p:cNvSpPr/>
            <p:nvPr/>
          </p:nvSpPr>
          <p:spPr>
            <a:xfrm>
              <a:off x="5289920" y="3939744"/>
              <a:ext cx="228640" cy="1203744"/>
            </a:xfrm>
            <a:custGeom>
              <a:avLst/>
              <a:gdLst/>
              <a:ahLst/>
              <a:cxnLst/>
              <a:rect l="l" t="t" r="r" b="b"/>
              <a:pathLst>
                <a:path w="7145" h="37617" extrusionOk="0">
                  <a:moveTo>
                    <a:pt x="1" y="1"/>
                  </a:moveTo>
                  <a:lnTo>
                    <a:pt x="1" y="37617"/>
                  </a:lnTo>
                  <a:lnTo>
                    <a:pt x="7145" y="37617"/>
                  </a:lnTo>
                  <a:lnTo>
                    <a:pt x="7145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5"/>
            <p:cNvSpPr/>
            <p:nvPr/>
          </p:nvSpPr>
          <p:spPr>
            <a:xfrm>
              <a:off x="5566752" y="3704000"/>
              <a:ext cx="230432" cy="1439488"/>
            </a:xfrm>
            <a:custGeom>
              <a:avLst/>
              <a:gdLst/>
              <a:ahLst/>
              <a:cxnLst/>
              <a:rect l="l" t="t" r="r" b="b"/>
              <a:pathLst>
                <a:path w="7201" h="44984" extrusionOk="0">
                  <a:moveTo>
                    <a:pt x="0" y="1"/>
                  </a:moveTo>
                  <a:lnTo>
                    <a:pt x="0" y="44984"/>
                  </a:lnTo>
                  <a:lnTo>
                    <a:pt x="7200" y="44984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5"/>
            <p:cNvSpPr/>
            <p:nvPr/>
          </p:nvSpPr>
          <p:spPr>
            <a:xfrm>
              <a:off x="5843584" y="3821888"/>
              <a:ext cx="230400" cy="1321600"/>
            </a:xfrm>
            <a:custGeom>
              <a:avLst/>
              <a:gdLst/>
              <a:ahLst/>
              <a:cxnLst/>
              <a:rect l="l" t="t" r="r" b="b"/>
              <a:pathLst>
                <a:path w="7200" h="41300" extrusionOk="0">
                  <a:moveTo>
                    <a:pt x="0" y="0"/>
                  </a:moveTo>
                  <a:lnTo>
                    <a:pt x="0" y="41300"/>
                  </a:lnTo>
                  <a:lnTo>
                    <a:pt x="7200" y="41300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5"/>
            <p:cNvSpPr/>
            <p:nvPr/>
          </p:nvSpPr>
          <p:spPr>
            <a:xfrm>
              <a:off x="6120384" y="4329088"/>
              <a:ext cx="230432" cy="814400"/>
            </a:xfrm>
            <a:custGeom>
              <a:avLst/>
              <a:gdLst/>
              <a:ahLst/>
              <a:cxnLst/>
              <a:rect l="l" t="t" r="r" b="b"/>
              <a:pathLst>
                <a:path w="7201" h="25450" extrusionOk="0">
                  <a:moveTo>
                    <a:pt x="1" y="0"/>
                  </a:moveTo>
                  <a:lnTo>
                    <a:pt x="1" y="25450"/>
                  </a:lnTo>
                  <a:lnTo>
                    <a:pt x="7200" y="25450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5"/>
            <p:cNvSpPr/>
            <p:nvPr/>
          </p:nvSpPr>
          <p:spPr>
            <a:xfrm>
              <a:off x="6399008" y="4120128"/>
              <a:ext cx="228608" cy="1023360"/>
            </a:xfrm>
            <a:custGeom>
              <a:avLst/>
              <a:gdLst/>
              <a:ahLst/>
              <a:cxnLst/>
              <a:rect l="l" t="t" r="r" b="b"/>
              <a:pathLst>
                <a:path w="7144" h="31980" extrusionOk="0">
                  <a:moveTo>
                    <a:pt x="0" y="1"/>
                  </a:moveTo>
                  <a:lnTo>
                    <a:pt x="0" y="31980"/>
                  </a:lnTo>
                  <a:lnTo>
                    <a:pt x="7144" y="31980"/>
                  </a:lnTo>
                  <a:lnTo>
                    <a:pt x="7144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5"/>
            <p:cNvSpPr/>
            <p:nvPr/>
          </p:nvSpPr>
          <p:spPr>
            <a:xfrm>
              <a:off x="6675808" y="4538048"/>
              <a:ext cx="230432" cy="605440"/>
            </a:xfrm>
            <a:custGeom>
              <a:avLst/>
              <a:gdLst/>
              <a:ahLst/>
              <a:cxnLst/>
              <a:rect l="l" t="t" r="r" b="b"/>
              <a:pathLst>
                <a:path w="7201" h="18920" extrusionOk="0">
                  <a:moveTo>
                    <a:pt x="1" y="0"/>
                  </a:moveTo>
                  <a:lnTo>
                    <a:pt x="1" y="18920"/>
                  </a:lnTo>
                  <a:lnTo>
                    <a:pt x="7200" y="18920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5"/>
            <p:cNvSpPr/>
            <p:nvPr/>
          </p:nvSpPr>
          <p:spPr>
            <a:xfrm>
              <a:off x="6952640" y="3939744"/>
              <a:ext cx="230432" cy="1203744"/>
            </a:xfrm>
            <a:custGeom>
              <a:avLst/>
              <a:gdLst/>
              <a:ahLst/>
              <a:cxnLst/>
              <a:rect l="l" t="t" r="r" b="b"/>
              <a:pathLst>
                <a:path w="7201" h="37617" extrusionOk="0">
                  <a:moveTo>
                    <a:pt x="0" y="1"/>
                  </a:moveTo>
                  <a:lnTo>
                    <a:pt x="0" y="37617"/>
                  </a:lnTo>
                  <a:lnTo>
                    <a:pt x="7200" y="37617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5"/>
            <p:cNvSpPr/>
            <p:nvPr/>
          </p:nvSpPr>
          <p:spPr>
            <a:xfrm>
              <a:off x="7229472" y="4220160"/>
              <a:ext cx="230400" cy="923328"/>
            </a:xfrm>
            <a:custGeom>
              <a:avLst/>
              <a:gdLst/>
              <a:ahLst/>
              <a:cxnLst/>
              <a:rect l="l" t="t" r="r" b="b"/>
              <a:pathLst>
                <a:path w="7200" h="28854" extrusionOk="0">
                  <a:moveTo>
                    <a:pt x="0" y="0"/>
                  </a:moveTo>
                  <a:lnTo>
                    <a:pt x="0" y="28854"/>
                  </a:lnTo>
                  <a:lnTo>
                    <a:pt x="7200" y="28854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5"/>
            <p:cNvSpPr/>
            <p:nvPr/>
          </p:nvSpPr>
          <p:spPr>
            <a:xfrm>
              <a:off x="7506272" y="3768288"/>
              <a:ext cx="230432" cy="1375200"/>
            </a:xfrm>
            <a:custGeom>
              <a:avLst/>
              <a:gdLst/>
              <a:ahLst/>
              <a:cxnLst/>
              <a:rect l="l" t="t" r="r" b="b"/>
              <a:pathLst>
                <a:path w="7201" h="42975" extrusionOk="0">
                  <a:moveTo>
                    <a:pt x="1" y="1"/>
                  </a:moveTo>
                  <a:lnTo>
                    <a:pt x="1" y="42975"/>
                  </a:lnTo>
                  <a:lnTo>
                    <a:pt x="7200" y="42975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5"/>
            <p:cNvSpPr/>
            <p:nvPr/>
          </p:nvSpPr>
          <p:spPr>
            <a:xfrm>
              <a:off x="7784896" y="4004032"/>
              <a:ext cx="228608" cy="1139456"/>
            </a:xfrm>
            <a:custGeom>
              <a:avLst/>
              <a:gdLst/>
              <a:ahLst/>
              <a:cxnLst/>
              <a:rect l="l" t="t" r="r" b="b"/>
              <a:pathLst>
                <a:path w="7144" h="35608" extrusionOk="0">
                  <a:moveTo>
                    <a:pt x="0" y="1"/>
                  </a:moveTo>
                  <a:lnTo>
                    <a:pt x="0" y="35608"/>
                  </a:lnTo>
                  <a:lnTo>
                    <a:pt x="7144" y="35608"/>
                  </a:lnTo>
                  <a:lnTo>
                    <a:pt x="7144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5"/>
            <p:cNvSpPr/>
            <p:nvPr/>
          </p:nvSpPr>
          <p:spPr>
            <a:xfrm>
              <a:off x="8061696" y="3596864"/>
              <a:ext cx="230432" cy="1546624"/>
            </a:xfrm>
            <a:custGeom>
              <a:avLst/>
              <a:gdLst/>
              <a:ahLst/>
              <a:cxnLst/>
              <a:rect l="l" t="t" r="r" b="b"/>
              <a:pathLst>
                <a:path w="7201" h="48332" extrusionOk="0">
                  <a:moveTo>
                    <a:pt x="1" y="0"/>
                  </a:moveTo>
                  <a:lnTo>
                    <a:pt x="1" y="48332"/>
                  </a:lnTo>
                  <a:lnTo>
                    <a:pt x="7200" y="48332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5"/>
            <p:cNvSpPr/>
            <p:nvPr/>
          </p:nvSpPr>
          <p:spPr>
            <a:xfrm>
              <a:off x="8338528" y="3514688"/>
              <a:ext cx="230400" cy="1628800"/>
            </a:xfrm>
            <a:custGeom>
              <a:avLst/>
              <a:gdLst/>
              <a:ahLst/>
              <a:cxnLst/>
              <a:rect l="l" t="t" r="r" b="b"/>
              <a:pathLst>
                <a:path w="7200" h="50900" extrusionOk="0">
                  <a:moveTo>
                    <a:pt x="0" y="1"/>
                  </a:moveTo>
                  <a:lnTo>
                    <a:pt x="0" y="50900"/>
                  </a:lnTo>
                  <a:lnTo>
                    <a:pt x="7200" y="50900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5"/>
            <p:cNvSpPr/>
            <p:nvPr/>
          </p:nvSpPr>
          <p:spPr>
            <a:xfrm>
              <a:off x="8615360" y="3939744"/>
              <a:ext cx="230400" cy="1203744"/>
            </a:xfrm>
            <a:custGeom>
              <a:avLst/>
              <a:gdLst/>
              <a:ahLst/>
              <a:cxnLst/>
              <a:rect l="l" t="t" r="r" b="b"/>
              <a:pathLst>
                <a:path w="7200" h="37617" extrusionOk="0">
                  <a:moveTo>
                    <a:pt x="0" y="1"/>
                  </a:moveTo>
                  <a:lnTo>
                    <a:pt x="0" y="37617"/>
                  </a:lnTo>
                  <a:lnTo>
                    <a:pt x="7200" y="37617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5"/>
            <p:cNvSpPr/>
            <p:nvPr/>
          </p:nvSpPr>
          <p:spPr>
            <a:xfrm>
              <a:off x="8893952" y="3596864"/>
              <a:ext cx="228640" cy="1546624"/>
            </a:xfrm>
            <a:custGeom>
              <a:avLst/>
              <a:gdLst/>
              <a:ahLst/>
              <a:cxnLst/>
              <a:rect l="l" t="t" r="r" b="b"/>
              <a:pathLst>
                <a:path w="7145" h="48332" extrusionOk="0">
                  <a:moveTo>
                    <a:pt x="1" y="0"/>
                  </a:moveTo>
                  <a:lnTo>
                    <a:pt x="1" y="48332"/>
                  </a:lnTo>
                  <a:lnTo>
                    <a:pt x="7144" y="48332"/>
                  </a:lnTo>
                  <a:lnTo>
                    <a:pt x="7144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0" name="Google Shape;260;p5"/>
          <p:cNvGrpSpPr/>
          <p:nvPr/>
        </p:nvGrpSpPr>
        <p:grpSpPr>
          <a:xfrm>
            <a:off x="28550" y="4360998"/>
            <a:ext cx="9094048" cy="782671"/>
            <a:chOff x="28544" y="4157632"/>
            <a:chExt cx="9094048" cy="985856"/>
          </a:xfrm>
        </p:grpSpPr>
        <p:sp>
          <p:nvSpPr>
            <p:cNvPr id="261" name="Google Shape;261;p5"/>
            <p:cNvSpPr/>
            <p:nvPr/>
          </p:nvSpPr>
          <p:spPr>
            <a:xfrm>
              <a:off x="435744" y="4782720"/>
              <a:ext cx="92896" cy="360768"/>
            </a:xfrm>
            <a:custGeom>
              <a:avLst/>
              <a:gdLst/>
              <a:ahLst/>
              <a:cxnLst/>
              <a:rect l="l" t="t" r="r" b="b"/>
              <a:pathLst>
                <a:path w="2903" h="11274" extrusionOk="0">
                  <a:moveTo>
                    <a:pt x="1" y="0"/>
                  </a:moveTo>
                  <a:lnTo>
                    <a:pt x="1" y="11274"/>
                  </a:lnTo>
                  <a:lnTo>
                    <a:pt x="2903" y="11274"/>
                  </a:lnTo>
                  <a:lnTo>
                    <a:pt x="2903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5"/>
            <p:cNvSpPr/>
            <p:nvPr/>
          </p:nvSpPr>
          <p:spPr>
            <a:xfrm>
              <a:off x="300032" y="4638048"/>
              <a:ext cx="92896" cy="505440"/>
            </a:xfrm>
            <a:custGeom>
              <a:avLst/>
              <a:gdLst/>
              <a:ahLst/>
              <a:cxnLst/>
              <a:rect l="l" t="t" r="r" b="b"/>
              <a:pathLst>
                <a:path w="2903" h="15795" extrusionOk="0">
                  <a:moveTo>
                    <a:pt x="0" y="1"/>
                  </a:moveTo>
                  <a:lnTo>
                    <a:pt x="0" y="15795"/>
                  </a:lnTo>
                  <a:lnTo>
                    <a:pt x="2902" y="15795"/>
                  </a:lnTo>
                  <a:lnTo>
                    <a:pt x="2902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5"/>
            <p:cNvSpPr/>
            <p:nvPr/>
          </p:nvSpPr>
          <p:spPr>
            <a:xfrm>
              <a:off x="164288" y="4571968"/>
              <a:ext cx="92896" cy="571520"/>
            </a:xfrm>
            <a:custGeom>
              <a:avLst/>
              <a:gdLst/>
              <a:ahLst/>
              <a:cxnLst/>
              <a:rect l="l" t="t" r="r" b="b"/>
              <a:pathLst>
                <a:path w="2903" h="17860" extrusionOk="0">
                  <a:moveTo>
                    <a:pt x="1" y="1"/>
                  </a:moveTo>
                  <a:lnTo>
                    <a:pt x="1" y="17860"/>
                  </a:lnTo>
                  <a:lnTo>
                    <a:pt x="2903" y="17860"/>
                  </a:lnTo>
                  <a:lnTo>
                    <a:pt x="2903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5"/>
            <p:cNvSpPr/>
            <p:nvPr/>
          </p:nvSpPr>
          <p:spPr>
            <a:xfrm>
              <a:off x="28544" y="4739840"/>
              <a:ext cx="92928" cy="403648"/>
            </a:xfrm>
            <a:custGeom>
              <a:avLst/>
              <a:gdLst/>
              <a:ahLst/>
              <a:cxnLst/>
              <a:rect l="l" t="t" r="r" b="b"/>
              <a:pathLst>
                <a:path w="2904" h="12614" extrusionOk="0">
                  <a:moveTo>
                    <a:pt x="1" y="1"/>
                  </a:moveTo>
                  <a:lnTo>
                    <a:pt x="1" y="12614"/>
                  </a:lnTo>
                  <a:lnTo>
                    <a:pt x="2903" y="12614"/>
                  </a:lnTo>
                  <a:lnTo>
                    <a:pt x="2903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5"/>
            <p:cNvSpPr/>
            <p:nvPr/>
          </p:nvSpPr>
          <p:spPr>
            <a:xfrm>
              <a:off x="712576" y="4571968"/>
              <a:ext cx="94688" cy="571520"/>
            </a:xfrm>
            <a:custGeom>
              <a:avLst/>
              <a:gdLst/>
              <a:ahLst/>
              <a:cxnLst/>
              <a:rect l="l" t="t" r="r" b="b"/>
              <a:pathLst>
                <a:path w="2959" h="17860" extrusionOk="0">
                  <a:moveTo>
                    <a:pt x="0" y="1"/>
                  </a:moveTo>
                  <a:lnTo>
                    <a:pt x="0" y="17860"/>
                  </a:lnTo>
                  <a:lnTo>
                    <a:pt x="2958" y="17860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5"/>
            <p:cNvSpPr/>
            <p:nvPr/>
          </p:nvSpPr>
          <p:spPr>
            <a:xfrm>
              <a:off x="576832" y="4752352"/>
              <a:ext cx="94688" cy="391136"/>
            </a:xfrm>
            <a:custGeom>
              <a:avLst/>
              <a:gdLst/>
              <a:ahLst/>
              <a:cxnLst/>
              <a:rect l="l" t="t" r="r" b="b"/>
              <a:pathLst>
                <a:path w="2959" h="12223" extrusionOk="0">
                  <a:moveTo>
                    <a:pt x="1" y="1"/>
                  </a:moveTo>
                  <a:lnTo>
                    <a:pt x="1" y="12223"/>
                  </a:lnTo>
                  <a:lnTo>
                    <a:pt x="2959" y="12223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5"/>
            <p:cNvSpPr/>
            <p:nvPr/>
          </p:nvSpPr>
          <p:spPr>
            <a:xfrm>
              <a:off x="989408" y="4386240"/>
              <a:ext cx="94656" cy="757248"/>
            </a:xfrm>
            <a:custGeom>
              <a:avLst/>
              <a:gdLst/>
              <a:ahLst/>
              <a:cxnLst/>
              <a:rect l="l" t="t" r="r" b="b"/>
              <a:pathLst>
                <a:path w="2958" h="23664" extrusionOk="0">
                  <a:moveTo>
                    <a:pt x="0" y="0"/>
                  </a:moveTo>
                  <a:lnTo>
                    <a:pt x="0" y="23664"/>
                  </a:lnTo>
                  <a:lnTo>
                    <a:pt x="2958" y="23664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5"/>
            <p:cNvSpPr/>
            <p:nvPr/>
          </p:nvSpPr>
          <p:spPr>
            <a:xfrm>
              <a:off x="853664" y="4500544"/>
              <a:ext cx="94688" cy="642944"/>
            </a:xfrm>
            <a:custGeom>
              <a:avLst/>
              <a:gdLst/>
              <a:ahLst/>
              <a:cxnLst/>
              <a:rect l="l" t="t" r="r" b="b"/>
              <a:pathLst>
                <a:path w="2959" h="20092" extrusionOk="0">
                  <a:moveTo>
                    <a:pt x="0" y="0"/>
                  </a:moveTo>
                  <a:lnTo>
                    <a:pt x="0" y="20092"/>
                  </a:lnTo>
                  <a:lnTo>
                    <a:pt x="2958" y="20092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5"/>
            <p:cNvSpPr/>
            <p:nvPr/>
          </p:nvSpPr>
          <p:spPr>
            <a:xfrm>
              <a:off x="1266208" y="4721984"/>
              <a:ext cx="94688" cy="421504"/>
            </a:xfrm>
            <a:custGeom>
              <a:avLst/>
              <a:gdLst/>
              <a:ahLst/>
              <a:cxnLst/>
              <a:rect l="l" t="t" r="r" b="b"/>
              <a:pathLst>
                <a:path w="2959" h="13172" extrusionOk="0">
                  <a:moveTo>
                    <a:pt x="1" y="1"/>
                  </a:moveTo>
                  <a:lnTo>
                    <a:pt x="1" y="13172"/>
                  </a:lnTo>
                  <a:lnTo>
                    <a:pt x="2959" y="13172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5"/>
            <p:cNvSpPr/>
            <p:nvPr/>
          </p:nvSpPr>
          <p:spPr>
            <a:xfrm>
              <a:off x="1130496" y="4518400"/>
              <a:ext cx="94688" cy="625088"/>
            </a:xfrm>
            <a:custGeom>
              <a:avLst/>
              <a:gdLst/>
              <a:ahLst/>
              <a:cxnLst/>
              <a:rect l="l" t="t" r="r" b="b"/>
              <a:pathLst>
                <a:path w="2959" h="19534" extrusionOk="0">
                  <a:moveTo>
                    <a:pt x="0" y="0"/>
                  </a:moveTo>
                  <a:lnTo>
                    <a:pt x="0" y="19534"/>
                  </a:lnTo>
                  <a:lnTo>
                    <a:pt x="2958" y="19534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5"/>
            <p:cNvSpPr/>
            <p:nvPr/>
          </p:nvSpPr>
          <p:spPr>
            <a:xfrm>
              <a:off x="1543040" y="4571968"/>
              <a:ext cx="94688" cy="571520"/>
            </a:xfrm>
            <a:custGeom>
              <a:avLst/>
              <a:gdLst/>
              <a:ahLst/>
              <a:cxnLst/>
              <a:rect l="l" t="t" r="r" b="b"/>
              <a:pathLst>
                <a:path w="2959" h="17860" extrusionOk="0">
                  <a:moveTo>
                    <a:pt x="0" y="1"/>
                  </a:moveTo>
                  <a:lnTo>
                    <a:pt x="0" y="17860"/>
                  </a:lnTo>
                  <a:lnTo>
                    <a:pt x="2958" y="17860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5"/>
            <p:cNvSpPr/>
            <p:nvPr/>
          </p:nvSpPr>
          <p:spPr>
            <a:xfrm>
              <a:off x="1407296" y="4721984"/>
              <a:ext cx="94688" cy="421504"/>
            </a:xfrm>
            <a:custGeom>
              <a:avLst/>
              <a:gdLst/>
              <a:ahLst/>
              <a:cxnLst/>
              <a:rect l="l" t="t" r="r" b="b"/>
              <a:pathLst>
                <a:path w="2959" h="13172" extrusionOk="0">
                  <a:moveTo>
                    <a:pt x="1" y="1"/>
                  </a:moveTo>
                  <a:lnTo>
                    <a:pt x="1" y="13172"/>
                  </a:lnTo>
                  <a:lnTo>
                    <a:pt x="2959" y="13172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5"/>
            <p:cNvSpPr/>
            <p:nvPr/>
          </p:nvSpPr>
          <p:spPr>
            <a:xfrm>
              <a:off x="1821632" y="4457664"/>
              <a:ext cx="92896" cy="685824"/>
            </a:xfrm>
            <a:custGeom>
              <a:avLst/>
              <a:gdLst/>
              <a:ahLst/>
              <a:cxnLst/>
              <a:rect l="l" t="t" r="r" b="b"/>
              <a:pathLst>
                <a:path w="2903" h="21432" extrusionOk="0">
                  <a:moveTo>
                    <a:pt x="1" y="1"/>
                  </a:moveTo>
                  <a:lnTo>
                    <a:pt x="1" y="21432"/>
                  </a:lnTo>
                  <a:lnTo>
                    <a:pt x="2903" y="21432"/>
                  </a:lnTo>
                  <a:lnTo>
                    <a:pt x="2903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5"/>
            <p:cNvSpPr/>
            <p:nvPr/>
          </p:nvSpPr>
          <p:spPr>
            <a:xfrm>
              <a:off x="1685920" y="4638048"/>
              <a:ext cx="94688" cy="505440"/>
            </a:xfrm>
            <a:custGeom>
              <a:avLst/>
              <a:gdLst/>
              <a:ahLst/>
              <a:cxnLst/>
              <a:rect l="l" t="t" r="r" b="b"/>
              <a:pathLst>
                <a:path w="2959" h="15795" extrusionOk="0">
                  <a:moveTo>
                    <a:pt x="0" y="1"/>
                  </a:moveTo>
                  <a:lnTo>
                    <a:pt x="0" y="15795"/>
                  </a:lnTo>
                  <a:lnTo>
                    <a:pt x="2958" y="15795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5"/>
            <p:cNvSpPr/>
            <p:nvPr/>
          </p:nvSpPr>
          <p:spPr>
            <a:xfrm>
              <a:off x="2098464" y="4386240"/>
              <a:ext cx="94688" cy="757248"/>
            </a:xfrm>
            <a:custGeom>
              <a:avLst/>
              <a:gdLst/>
              <a:ahLst/>
              <a:cxnLst/>
              <a:rect l="l" t="t" r="r" b="b"/>
              <a:pathLst>
                <a:path w="2959" h="23664" extrusionOk="0">
                  <a:moveTo>
                    <a:pt x="0" y="0"/>
                  </a:moveTo>
                  <a:lnTo>
                    <a:pt x="0" y="23664"/>
                  </a:lnTo>
                  <a:lnTo>
                    <a:pt x="2958" y="23664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5"/>
            <p:cNvSpPr/>
            <p:nvPr/>
          </p:nvSpPr>
          <p:spPr>
            <a:xfrm>
              <a:off x="1962720" y="4457664"/>
              <a:ext cx="94688" cy="685824"/>
            </a:xfrm>
            <a:custGeom>
              <a:avLst/>
              <a:gdLst/>
              <a:ahLst/>
              <a:cxnLst/>
              <a:rect l="l" t="t" r="r" b="b"/>
              <a:pathLst>
                <a:path w="2959" h="21432" extrusionOk="0">
                  <a:moveTo>
                    <a:pt x="1" y="1"/>
                  </a:moveTo>
                  <a:lnTo>
                    <a:pt x="1" y="21432"/>
                  </a:lnTo>
                  <a:lnTo>
                    <a:pt x="2959" y="21432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5"/>
            <p:cNvSpPr/>
            <p:nvPr/>
          </p:nvSpPr>
          <p:spPr>
            <a:xfrm>
              <a:off x="2375296" y="4711264"/>
              <a:ext cx="94656" cy="432224"/>
            </a:xfrm>
            <a:custGeom>
              <a:avLst/>
              <a:gdLst/>
              <a:ahLst/>
              <a:cxnLst/>
              <a:rect l="l" t="t" r="r" b="b"/>
              <a:pathLst>
                <a:path w="2958" h="13507" extrusionOk="0">
                  <a:moveTo>
                    <a:pt x="0" y="1"/>
                  </a:moveTo>
                  <a:lnTo>
                    <a:pt x="0" y="13507"/>
                  </a:lnTo>
                  <a:lnTo>
                    <a:pt x="2958" y="13507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5"/>
            <p:cNvSpPr/>
            <p:nvPr/>
          </p:nvSpPr>
          <p:spPr>
            <a:xfrm>
              <a:off x="2239552" y="4536256"/>
              <a:ext cx="94688" cy="607232"/>
            </a:xfrm>
            <a:custGeom>
              <a:avLst/>
              <a:gdLst/>
              <a:ahLst/>
              <a:cxnLst/>
              <a:rect l="l" t="t" r="r" b="b"/>
              <a:pathLst>
                <a:path w="2959" h="18976" extrusionOk="0">
                  <a:moveTo>
                    <a:pt x="0" y="0"/>
                  </a:moveTo>
                  <a:lnTo>
                    <a:pt x="0" y="18976"/>
                  </a:lnTo>
                  <a:lnTo>
                    <a:pt x="2958" y="18976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5"/>
            <p:cNvSpPr/>
            <p:nvPr/>
          </p:nvSpPr>
          <p:spPr>
            <a:xfrm>
              <a:off x="2652096" y="4704128"/>
              <a:ext cx="94688" cy="439360"/>
            </a:xfrm>
            <a:custGeom>
              <a:avLst/>
              <a:gdLst/>
              <a:ahLst/>
              <a:cxnLst/>
              <a:rect l="l" t="t" r="r" b="b"/>
              <a:pathLst>
                <a:path w="2959" h="13730" extrusionOk="0">
                  <a:moveTo>
                    <a:pt x="1" y="1"/>
                  </a:moveTo>
                  <a:lnTo>
                    <a:pt x="1" y="13730"/>
                  </a:lnTo>
                  <a:lnTo>
                    <a:pt x="2959" y="13730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5"/>
            <p:cNvSpPr/>
            <p:nvPr/>
          </p:nvSpPr>
          <p:spPr>
            <a:xfrm>
              <a:off x="2516384" y="4764864"/>
              <a:ext cx="94688" cy="378624"/>
            </a:xfrm>
            <a:custGeom>
              <a:avLst/>
              <a:gdLst/>
              <a:ahLst/>
              <a:cxnLst/>
              <a:rect l="l" t="t" r="r" b="b"/>
              <a:pathLst>
                <a:path w="2959" h="11832" extrusionOk="0">
                  <a:moveTo>
                    <a:pt x="0" y="0"/>
                  </a:moveTo>
                  <a:lnTo>
                    <a:pt x="0" y="11832"/>
                  </a:lnTo>
                  <a:lnTo>
                    <a:pt x="2958" y="11832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5"/>
            <p:cNvSpPr/>
            <p:nvPr/>
          </p:nvSpPr>
          <p:spPr>
            <a:xfrm>
              <a:off x="2930720" y="4421952"/>
              <a:ext cx="92896" cy="721536"/>
            </a:xfrm>
            <a:custGeom>
              <a:avLst/>
              <a:gdLst/>
              <a:ahLst/>
              <a:cxnLst/>
              <a:rect l="l" t="t" r="r" b="b"/>
              <a:pathLst>
                <a:path w="2903" h="22548" extrusionOk="0">
                  <a:moveTo>
                    <a:pt x="0" y="1"/>
                  </a:moveTo>
                  <a:lnTo>
                    <a:pt x="0" y="22548"/>
                  </a:lnTo>
                  <a:lnTo>
                    <a:pt x="2902" y="22548"/>
                  </a:lnTo>
                  <a:lnTo>
                    <a:pt x="2902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5"/>
            <p:cNvSpPr/>
            <p:nvPr/>
          </p:nvSpPr>
          <p:spPr>
            <a:xfrm>
              <a:off x="2794976" y="4638048"/>
              <a:ext cx="92896" cy="505440"/>
            </a:xfrm>
            <a:custGeom>
              <a:avLst/>
              <a:gdLst/>
              <a:ahLst/>
              <a:cxnLst/>
              <a:rect l="l" t="t" r="r" b="b"/>
              <a:pathLst>
                <a:path w="2903" h="15795" extrusionOk="0">
                  <a:moveTo>
                    <a:pt x="1" y="1"/>
                  </a:moveTo>
                  <a:lnTo>
                    <a:pt x="1" y="15795"/>
                  </a:lnTo>
                  <a:lnTo>
                    <a:pt x="2903" y="15795"/>
                  </a:lnTo>
                  <a:lnTo>
                    <a:pt x="2903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5"/>
            <p:cNvSpPr/>
            <p:nvPr/>
          </p:nvSpPr>
          <p:spPr>
            <a:xfrm>
              <a:off x="3207520" y="4386240"/>
              <a:ext cx="94688" cy="757248"/>
            </a:xfrm>
            <a:custGeom>
              <a:avLst/>
              <a:gdLst/>
              <a:ahLst/>
              <a:cxnLst/>
              <a:rect l="l" t="t" r="r" b="b"/>
              <a:pathLst>
                <a:path w="2959" h="23664" extrusionOk="0">
                  <a:moveTo>
                    <a:pt x="1" y="0"/>
                  </a:moveTo>
                  <a:lnTo>
                    <a:pt x="1" y="23664"/>
                  </a:lnTo>
                  <a:lnTo>
                    <a:pt x="2959" y="23664"/>
                  </a:lnTo>
                  <a:lnTo>
                    <a:pt x="2959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5"/>
            <p:cNvSpPr/>
            <p:nvPr/>
          </p:nvSpPr>
          <p:spPr>
            <a:xfrm>
              <a:off x="3071808" y="4314784"/>
              <a:ext cx="94688" cy="828704"/>
            </a:xfrm>
            <a:custGeom>
              <a:avLst/>
              <a:gdLst/>
              <a:ahLst/>
              <a:cxnLst/>
              <a:rect l="l" t="t" r="r" b="b"/>
              <a:pathLst>
                <a:path w="2959" h="25897" extrusionOk="0">
                  <a:moveTo>
                    <a:pt x="0" y="1"/>
                  </a:moveTo>
                  <a:lnTo>
                    <a:pt x="0" y="25897"/>
                  </a:lnTo>
                  <a:lnTo>
                    <a:pt x="2958" y="25897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5"/>
            <p:cNvSpPr/>
            <p:nvPr/>
          </p:nvSpPr>
          <p:spPr>
            <a:xfrm>
              <a:off x="3484352" y="4530912"/>
              <a:ext cx="94688" cy="612576"/>
            </a:xfrm>
            <a:custGeom>
              <a:avLst/>
              <a:gdLst/>
              <a:ahLst/>
              <a:cxnLst/>
              <a:rect l="l" t="t" r="r" b="b"/>
              <a:pathLst>
                <a:path w="2959" h="19143" extrusionOk="0">
                  <a:moveTo>
                    <a:pt x="0" y="0"/>
                  </a:moveTo>
                  <a:lnTo>
                    <a:pt x="0" y="19143"/>
                  </a:lnTo>
                  <a:lnTo>
                    <a:pt x="2958" y="19143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5"/>
            <p:cNvSpPr/>
            <p:nvPr/>
          </p:nvSpPr>
          <p:spPr>
            <a:xfrm>
              <a:off x="3348608" y="4314784"/>
              <a:ext cx="94688" cy="828704"/>
            </a:xfrm>
            <a:custGeom>
              <a:avLst/>
              <a:gdLst/>
              <a:ahLst/>
              <a:cxnLst/>
              <a:rect l="l" t="t" r="r" b="b"/>
              <a:pathLst>
                <a:path w="2959" h="25897" extrusionOk="0">
                  <a:moveTo>
                    <a:pt x="1" y="1"/>
                  </a:moveTo>
                  <a:lnTo>
                    <a:pt x="1" y="25897"/>
                  </a:lnTo>
                  <a:lnTo>
                    <a:pt x="2959" y="25897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5"/>
            <p:cNvSpPr/>
            <p:nvPr/>
          </p:nvSpPr>
          <p:spPr>
            <a:xfrm>
              <a:off x="3761184" y="4739840"/>
              <a:ext cx="94656" cy="403648"/>
            </a:xfrm>
            <a:custGeom>
              <a:avLst/>
              <a:gdLst/>
              <a:ahLst/>
              <a:cxnLst/>
              <a:rect l="l" t="t" r="r" b="b"/>
              <a:pathLst>
                <a:path w="2958" h="12614" extrusionOk="0">
                  <a:moveTo>
                    <a:pt x="0" y="1"/>
                  </a:moveTo>
                  <a:lnTo>
                    <a:pt x="0" y="12614"/>
                  </a:lnTo>
                  <a:lnTo>
                    <a:pt x="2958" y="12614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5"/>
            <p:cNvSpPr/>
            <p:nvPr/>
          </p:nvSpPr>
          <p:spPr>
            <a:xfrm>
              <a:off x="3625440" y="4457664"/>
              <a:ext cx="94688" cy="685824"/>
            </a:xfrm>
            <a:custGeom>
              <a:avLst/>
              <a:gdLst/>
              <a:ahLst/>
              <a:cxnLst/>
              <a:rect l="l" t="t" r="r" b="b"/>
              <a:pathLst>
                <a:path w="2959" h="21432" extrusionOk="0">
                  <a:moveTo>
                    <a:pt x="0" y="1"/>
                  </a:moveTo>
                  <a:lnTo>
                    <a:pt x="0" y="21432"/>
                  </a:lnTo>
                  <a:lnTo>
                    <a:pt x="2958" y="21432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5"/>
            <p:cNvSpPr/>
            <p:nvPr/>
          </p:nvSpPr>
          <p:spPr>
            <a:xfrm>
              <a:off x="4037984" y="4638048"/>
              <a:ext cx="94688" cy="505440"/>
            </a:xfrm>
            <a:custGeom>
              <a:avLst/>
              <a:gdLst/>
              <a:ahLst/>
              <a:cxnLst/>
              <a:rect l="l" t="t" r="r" b="b"/>
              <a:pathLst>
                <a:path w="2959" h="15795" extrusionOk="0">
                  <a:moveTo>
                    <a:pt x="1" y="1"/>
                  </a:moveTo>
                  <a:lnTo>
                    <a:pt x="1" y="15795"/>
                  </a:lnTo>
                  <a:lnTo>
                    <a:pt x="2959" y="15795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5"/>
            <p:cNvSpPr/>
            <p:nvPr/>
          </p:nvSpPr>
          <p:spPr>
            <a:xfrm>
              <a:off x="3902272" y="4836288"/>
              <a:ext cx="94656" cy="307200"/>
            </a:xfrm>
            <a:custGeom>
              <a:avLst/>
              <a:gdLst/>
              <a:ahLst/>
              <a:cxnLst/>
              <a:rect l="l" t="t" r="r" b="b"/>
              <a:pathLst>
                <a:path w="2958" h="9600" extrusionOk="0">
                  <a:moveTo>
                    <a:pt x="0" y="1"/>
                  </a:moveTo>
                  <a:lnTo>
                    <a:pt x="0" y="9600"/>
                  </a:lnTo>
                  <a:lnTo>
                    <a:pt x="2958" y="9600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5"/>
            <p:cNvSpPr/>
            <p:nvPr/>
          </p:nvSpPr>
          <p:spPr>
            <a:xfrm>
              <a:off x="4316608" y="4638048"/>
              <a:ext cx="94688" cy="505440"/>
            </a:xfrm>
            <a:custGeom>
              <a:avLst/>
              <a:gdLst/>
              <a:ahLst/>
              <a:cxnLst/>
              <a:rect l="l" t="t" r="r" b="b"/>
              <a:pathLst>
                <a:path w="2959" h="15795" extrusionOk="0">
                  <a:moveTo>
                    <a:pt x="0" y="1"/>
                  </a:moveTo>
                  <a:lnTo>
                    <a:pt x="0" y="15795"/>
                  </a:lnTo>
                  <a:lnTo>
                    <a:pt x="2958" y="15795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5"/>
            <p:cNvSpPr/>
            <p:nvPr/>
          </p:nvSpPr>
          <p:spPr>
            <a:xfrm>
              <a:off x="4180864" y="4739840"/>
              <a:ext cx="94688" cy="403648"/>
            </a:xfrm>
            <a:custGeom>
              <a:avLst/>
              <a:gdLst/>
              <a:ahLst/>
              <a:cxnLst/>
              <a:rect l="l" t="t" r="r" b="b"/>
              <a:pathLst>
                <a:path w="2959" h="12614" extrusionOk="0">
                  <a:moveTo>
                    <a:pt x="0" y="1"/>
                  </a:moveTo>
                  <a:lnTo>
                    <a:pt x="0" y="12614"/>
                  </a:lnTo>
                  <a:lnTo>
                    <a:pt x="2958" y="12614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5"/>
            <p:cNvSpPr/>
            <p:nvPr/>
          </p:nvSpPr>
          <p:spPr>
            <a:xfrm>
              <a:off x="4593408" y="4571968"/>
              <a:ext cx="94688" cy="571520"/>
            </a:xfrm>
            <a:custGeom>
              <a:avLst/>
              <a:gdLst/>
              <a:ahLst/>
              <a:cxnLst/>
              <a:rect l="l" t="t" r="r" b="b"/>
              <a:pathLst>
                <a:path w="2959" h="17860" extrusionOk="0">
                  <a:moveTo>
                    <a:pt x="1" y="1"/>
                  </a:moveTo>
                  <a:lnTo>
                    <a:pt x="1" y="17860"/>
                  </a:lnTo>
                  <a:lnTo>
                    <a:pt x="2959" y="17860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5"/>
            <p:cNvSpPr/>
            <p:nvPr/>
          </p:nvSpPr>
          <p:spPr>
            <a:xfrm>
              <a:off x="4457696" y="4739840"/>
              <a:ext cx="94688" cy="403648"/>
            </a:xfrm>
            <a:custGeom>
              <a:avLst/>
              <a:gdLst/>
              <a:ahLst/>
              <a:cxnLst/>
              <a:rect l="l" t="t" r="r" b="b"/>
              <a:pathLst>
                <a:path w="2959" h="12614" extrusionOk="0">
                  <a:moveTo>
                    <a:pt x="0" y="1"/>
                  </a:moveTo>
                  <a:lnTo>
                    <a:pt x="0" y="12614"/>
                  </a:lnTo>
                  <a:lnTo>
                    <a:pt x="2958" y="12614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5"/>
            <p:cNvSpPr/>
            <p:nvPr/>
          </p:nvSpPr>
          <p:spPr>
            <a:xfrm>
              <a:off x="4870240" y="4386240"/>
              <a:ext cx="94688" cy="757248"/>
            </a:xfrm>
            <a:custGeom>
              <a:avLst/>
              <a:gdLst/>
              <a:ahLst/>
              <a:cxnLst/>
              <a:rect l="l" t="t" r="r" b="b"/>
              <a:pathLst>
                <a:path w="2959" h="23664" extrusionOk="0">
                  <a:moveTo>
                    <a:pt x="0" y="0"/>
                  </a:moveTo>
                  <a:lnTo>
                    <a:pt x="0" y="23664"/>
                  </a:lnTo>
                  <a:lnTo>
                    <a:pt x="2958" y="23664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5"/>
            <p:cNvSpPr/>
            <p:nvPr/>
          </p:nvSpPr>
          <p:spPr>
            <a:xfrm>
              <a:off x="4734496" y="4457664"/>
              <a:ext cx="94688" cy="685824"/>
            </a:xfrm>
            <a:custGeom>
              <a:avLst/>
              <a:gdLst/>
              <a:ahLst/>
              <a:cxnLst/>
              <a:rect l="l" t="t" r="r" b="b"/>
              <a:pathLst>
                <a:path w="2959" h="21432" extrusionOk="0">
                  <a:moveTo>
                    <a:pt x="1" y="1"/>
                  </a:moveTo>
                  <a:lnTo>
                    <a:pt x="1" y="21432"/>
                  </a:lnTo>
                  <a:lnTo>
                    <a:pt x="2959" y="21432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5"/>
            <p:cNvSpPr/>
            <p:nvPr/>
          </p:nvSpPr>
          <p:spPr>
            <a:xfrm>
              <a:off x="5147072" y="4157632"/>
              <a:ext cx="94656" cy="985856"/>
            </a:xfrm>
            <a:custGeom>
              <a:avLst/>
              <a:gdLst/>
              <a:ahLst/>
              <a:cxnLst/>
              <a:rect l="l" t="t" r="r" b="b"/>
              <a:pathLst>
                <a:path w="2958" h="30808" extrusionOk="0">
                  <a:moveTo>
                    <a:pt x="0" y="1"/>
                  </a:moveTo>
                  <a:lnTo>
                    <a:pt x="0" y="30808"/>
                  </a:lnTo>
                  <a:lnTo>
                    <a:pt x="2958" y="30808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5"/>
            <p:cNvSpPr/>
            <p:nvPr/>
          </p:nvSpPr>
          <p:spPr>
            <a:xfrm>
              <a:off x="5011328" y="4229088"/>
              <a:ext cx="94688" cy="914400"/>
            </a:xfrm>
            <a:custGeom>
              <a:avLst/>
              <a:gdLst/>
              <a:ahLst/>
              <a:cxnLst/>
              <a:rect l="l" t="t" r="r" b="b"/>
              <a:pathLst>
                <a:path w="2959" h="28575" extrusionOk="0">
                  <a:moveTo>
                    <a:pt x="0" y="0"/>
                  </a:moveTo>
                  <a:lnTo>
                    <a:pt x="0" y="28575"/>
                  </a:lnTo>
                  <a:lnTo>
                    <a:pt x="2958" y="28575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5"/>
            <p:cNvSpPr/>
            <p:nvPr/>
          </p:nvSpPr>
          <p:spPr>
            <a:xfrm>
              <a:off x="5425664" y="4571968"/>
              <a:ext cx="94688" cy="571520"/>
            </a:xfrm>
            <a:custGeom>
              <a:avLst/>
              <a:gdLst/>
              <a:ahLst/>
              <a:cxnLst/>
              <a:rect l="l" t="t" r="r" b="b"/>
              <a:pathLst>
                <a:path w="2959" h="17860" extrusionOk="0">
                  <a:moveTo>
                    <a:pt x="0" y="1"/>
                  </a:moveTo>
                  <a:lnTo>
                    <a:pt x="0" y="17860"/>
                  </a:lnTo>
                  <a:lnTo>
                    <a:pt x="2958" y="17860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5"/>
            <p:cNvSpPr/>
            <p:nvPr/>
          </p:nvSpPr>
          <p:spPr>
            <a:xfrm>
              <a:off x="5289920" y="4277280"/>
              <a:ext cx="94688" cy="866208"/>
            </a:xfrm>
            <a:custGeom>
              <a:avLst/>
              <a:gdLst/>
              <a:ahLst/>
              <a:cxnLst/>
              <a:rect l="l" t="t" r="r" b="b"/>
              <a:pathLst>
                <a:path w="2959" h="27069" extrusionOk="0">
                  <a:moveTo>
                    <a:pt x="1" y="1"/>
                  </a:moveTo>
                  <a:lnTo>
                    <a:pt x="1" y="27069"/>
                  </a:lnTo>
                  <a:lnTo>
                    <a:pt x="2959" y="27069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5"/>
            <p:cNvSpPr/>
            <p:nvPr/>
          </p:nvSpPr>
          <p:spPr>
            <a:xfrm>
              <a:off x="5702496" y="4721984"/>
              <a:ext cx="94688" cy="421504"/>
            </a:xfrm>
            <a:custGeom>
              <a:avLst/>
              <a:gdLst/>
              <a:ahLst/>
              <a:cxnLst/>
              <a:rect l="l" t="t" r="r" b="b"/>
              <a:pathLst>
                <a:path w="2959" h="13172" extrusionOk="0">
                  <a:moveTo>
                    <a:pt x="0" y="1"/>
                  </a:moveTo>
                  <a:lnTo>
                    <a:pt x="0" y="13172"/>
                  </a:lnTo>
                  <a:lnTo>
                    <a:pt x="2958" y="13172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5"/>
            <p:cNvSpPr/>
            <p:nvPr/>
          </p:nvSpPr>
          <p:spPr>
            <a:xfrm>
              <a:off x="5566752" y="4416608"/>
              <a:ext cx="94688" cy="726880"/>
            </a:xfrm>
            <a:custGeom>
              <a:avLst/>
              <a:gdLst/>
              <a:ahLst/>
              <a:cxnLst/>
              <a:rect l="l" t="t" r="r" b="b"/>
              <a:pathLst>
                <a:path w="2959" h="22715" extrusionOk="0">
                  <a:moveTo>
                    <a:pt x="0" y="0"/>
                  </a:moveTo>
                  <a:lnTo>
                    <a:pt x="0" y="22715"/>
                  </a:lnTo>
                  <a:lnTo>
                    <a:pt x="2958" y="22715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5"/>
            <p:cNvSpPr/>
            <p:nvPr/>
          </p:nvSpPr>
          <p:spPr>
            <a:xfrm>
              <a:off x="5979296" y="4571968"/>
              <a:ext cx="94688" cy="571520"/>
            </a:xfrm>
            <a:custGeom>
              <a:avLst/>
              <a:gdLst/>
              <a:ahLst/>
              <a:cxnLst/>
              <a:rect l="l" t="t" r="r" b="b"/>
              <a:pathLst>
                <a:path w="2959" h="17860" extrusionOk="0">
                  <a:moveTo>
                    <a:pt x="1" y="1"/>
                  </a:moveTo>
                  <a:lnTo>
                    <a:pt x="1" y="17860"/>
                  </a:lnTo>
                  <a:lnTo>
                    <a:pt x="2959" y="17860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5"/>
            <p:cNvSpPr/>
            <p:nvPr/>
          </p:nvSpPr>
          <p:spPr>
            <a:xfrm>
              <a:off x="5843584" y="4813088"/>
              <a:ext cx="94688" cy="330400"/>
            </a:xfrm>
            <a:custGeom>
              <a:avLst/>
              <a:gdLst/>
              <a:ahLst/>
              <a:cxnLst/>
              <a:rect l="l" t="t" r="r" b="b"/>
              <a:pathLst>
                <a:path w="2959" h="10325" extrusionOk="0">
                  <a:moveTo>
                    <a:pt x="0" y="0"/>
                  </a:moveTo>
                  <a:lnTo>
                    <a:pt x="0" y="10325"/>
                  </a:lnTo>
                  <a:lnTo>
                    <a:pt x="2958" y="10325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5"/>
            <p:cNvSpPr/>
            <p:nvPr/>
          </p:nvSpPr>
          <p:spPr>
            <a:xfrm>
              <a:off x="6256128" y="4807712"/>
              <a:ext cx="94688" cy="335776"/>
            </a:xfrm>
            <a:custGeom>
              <a:avLst/>
              <a:gdLst/>
              <a:ahLst/>
              <a:cxnLst/>
              <a:rect l="l" t="t" r="r" b="b"/>
              <a:pathLst>
                <a:path w="2959" h="10493" extrusionOk="0">
                  <a:moveTo>
                    <a:pt x="0" y="1"/>
                  </a:moveTo>
                  <a:lnTo>
                    <a:pt x="0" y="10493"/>
                  </a:lnTo>
                  <a:lnTo>
                    <a:pt x="2958" y="10493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5"/>
            <p:cNvSpPr/>
            <p:nvPr/>
          </p:nvSpPr>
          <p:spPr>
            <a:xfrm>
              <a:off x="6120384" y="4739840"/>
              <a:ext cx="94688" cy="403648"/>
            </a:xfrm>
            <a:custGeom>
              <a:avLst/>
              <a:gdLst/>
              <a:ahLst/>
              <a:cxnLst/>
              <a:rect l="l" t="t" r="r" b="b"/>
              <a:pathLst>
                <a:path w="2959" h="12614" extrusionOk="0">
                  <a:moveTo>
                    <a:pt x="1" y="1"/>
                  </a:moveTo>
                  <a:lnTo>
                    <a:pt x="1" y="12614"/>
                  </a:lnTo>
                  <a:lnTo>
                    <a:pt x="2959" y="12614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5"/>
            <p:cNvSpPr/>
            <p:nvPr/>
          </p:nvSpPr>
          <p:spPr>
            <a:xfrm>
              <a:off x="6534720" y="4505888"/>
              <a:ext cx="92896" cy="637600"/>
            </a:xfrm>
            <a:custGeom>
              <a:avLst/>
              <a:gdLst/>
              <a:ahLst/>
              <a:cxnLst/>
              <a:rect l="l" t="t" r="r" b="b"/>
              <a:pathLst>
                <a:path w="2903" h="19925" extrusionOk="0">
                  <a:moveTo>
                    <a:pt x="1" y="1"/>
                  </a:moveTo>
                  <a:lnTo>
                    <a:pt x="1" y="19925"/>
                  </a:lnTo>
                  <a:lnTo>
                    <a:pt x="2903" y="19925"/>
                  </a:lnTo>
                  <a:lnTo>
                    <a:pt x="2903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5"/>
            <p:cNvSpPr/>
            <p:nvPr/>
          </p:nvSpPr>
          <p:spPr>
            <a:xfrm>
              <a:off x="6399008" y="4739840"/>
              <a:ext cx="92896" cy="403648"/>
            </a:xfrm>
            <a:custGeom>
              <a:avLst/>
              <a:gdLst/>
              <a:ahLst/>
              <a:cxnLst/>
              <a:rect l="l" t="t" r="r" b="b"/>
              <a:pathLst>
                <a:path w="2903" h="12614" extrusionOk="0">
                  <a:moveTo>
                    <a:pt x="0" y="1"/>
                  </a:moveTo>
                  <a:lnTo>
                    <a:pt x="0" y="12614"/>
                  </a:lnTo>
                  <a:lnTo>
                    <a:pt x="2902" y="12614"/>
                  </a:lnTo>
                  <a:lnTo>
                    <a:pt x="2902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5"/>
            <p:cNvSpPr/>
            <p:nvPr/>
          </p:nvSpPr>
          <p:spPr>
            <a:xfrm>
              <a:off x="6811552" y="4807712"/>
              <a:ext cx="94688" cy="335776"/>
            </a:xfrm>
            <a:custGeom>
              <a:avLst/>
              <a:gdLst/>
              <a:ahLst/>
              <a:cxnLst/>
              <a:rect l="l" t="t" r="r" b="b"/>
              <a:pathLst>
                <a:path w="2959" h="10493" extrusionOk="0">
                  <a:moveTo>
                    <a:pt x="0" y="1"/>
                  </a:moveTo>
                  <a:lnTo>
                    <a:pt x="0" y="10493"/>
                  </a:lnTo>
                  <a:lnTo>
                    <a:pt x="2958" y="10493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5"/>
            <p:cNvSpPr/>
            <p:nvPr/>
          </p:nvSpPr>
          <p:spPr>
            <a:xfrm>
              <a:off x="6675808" y="4614848"/>
              <a:ext cx="94688" cy="528640"/>
            </a:xfrm>
            <a:custGeom>
              <a:avLst/>
              <a:gdLst/>
              <a:ahLst/>
              <a:cxnLst/>
              <a:rect l="l" t="t" r="r" b="b"/>
              <a:pathLst>
                <a:path w="2959" h="16520" extrusionOk="0">
                  <a:moveTo>
                    <a:pt x="1" y="0"/>
                  </a:moveTo>
                  <a:lnTo>
                    <a:pt x="1" y="16520"/>
                  </a:lnTo>
                  <a:lnTo>
                    <a:pt x="2959" y="16520"/>
                  </a:lnTo>
                  <a:lnTo>
                    <a:pt x="2959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5"/>
            <p:cNvSpPr/>
            <p:nvPr/>
          </p:nvSpPr>
          <p:spPr>
            <a:xfrm>
              <a:off x="7088384" y="4739840"/>
              <a:ext cx="94688" cy="403648"/>
            </a:xfrm>
            <a:custGeom>
              <a:avLst/>
              <a:gdLst/>
              <a:ahLst/>
              <a:cxnLst/>
              <a:rect l="l" t="t" r="r" b="b"/>
              <a:pathLst>
                <a:path w="2959" h="12614" extrusionOk="0">
                  <a:moveTo>
                    <a:pt x="0" y="1"/>
                  </a:moveTo>
                  <a:lnTo>
                    <a:pt x="0" y="12614"/>
                  </a:lnTo>
                  <a:lnTo>
                    <a:pt x="2958" y="12614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5"/>
            <p:cNvSpPr/>
            <p:nvPr/>
          </p:nvSpPr>
          <p:spPr>
            <a:xfrm>
              <a:off x="6952640" y="4530912"/>
              <a:ext cx="94688" cy="612576"/>
            </a:xfrm>
            <a:custGeom>
              <a:avLst/>
              <a:gdLst/>
              <a:ahLst/>
              <a:cxnLst/>
              <a:rect l="l" t="t" r="r" b="b"/>
              <a:pathLst>
                <a:path w="2959" h="19143" extrusionOk="0">
                  <a:moveTo>
                    <a:pt x="0" y="0"/>
                  </a:moveTo>
                  <a:lnTo>
                    <a:pt x="0" y="19143"/>
                  </a:lnTo>
                  <a:lnTo>
                    <a:pt x="2958" y="19143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5"/>
            <p:cNvSpPr/>
            <p:nvPr/>
          </p:nvSpPr>
          <p:spPr>
            <a:xfrm>
              <a:off x="7365184" y="4739840"/>
              <a:ext cx="94688" cy="403648"/>
            </a:xfrm>
            <a:custGeom>
              <a:avLst/>
              <a:gdLst/>
              <a:ahLst/>
              <a:cxnLst/>
              <a:rect l="l" t="t" r="r" b="b"/>
              <a:pathLst>
                <a:path w="2959" h="12614" extrusionOk="0">
                  <a:moveTo>
                    <a:pt x="1" y="1"/>
                  </a:moveTo>
                  <a:lnTo>
                    <a:pt x="1" y="12614"/>
                  </a:lnTo>
                  <a:lnTo>
                    <a:pt x="2959" y="12614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5"/>
            <p:cNvSpPr/>
            <p:nvPr/>
          </p:nvSpPr>
          <p:spPr>
            <a:xfrm>
              <a:off x="7229472" y="4825568"/>
              <a:ext cx="94688" cy="317920"/>
            </a:xfrm>
            <a:custGeom>
              <a:avLst/>
              <a:gdLst/>
              <a:ahLst/>
              <a:cxnLst/>
              <a:rect l="l" t="t" r="r" b="b"/>
              <a:pathLst>
                <a:path w="2959" h="9935" extrusionOk="0">
                  <a:moveTo>
                    <a:pt x="0" y="1"/>
                  </a:moveTo>
                  <a:lnTo>
                    <a:pt x="0" y="9935"/>
                  </a:lnTo>
                  <a:lnTo>
                    <a:pt x="2958" y="9935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5"/>
            <p:cNvSpPr/>
            <p:nvPr/>
          </p:nvSpPr>
          <p:spPr>
            <a:xfrm>
              <a:off x="7643808" y="4632704"/>
              <a:ext cx="92896" cy="510784"/>
            </a:xfrm>
            <a:custGeom>
              <a:avLst/>
              <a:gdLst/>
              <a:ahLst/>
              <a:cxnLst/>
              <a:rect l="l" t="t" r="r" b="b"/>
              <a:pathLst>
                <a:path w="2903" h="15962" extrusionOk="0">
                  <a:moveTo>
                    <a:pt x="0" y="0"/>
                  </a:moveTo>
                  <a:lnTo>
                    <a:pt x="0" y="15962"/>
                  </a:lnTo>
                  <a:lnTo>
                    <a:pt x="2902" y="15962"/>
                  </a:lnTo>
                  <a:lnTo>
                    <a:pt x="2902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5"/>
            <p:cNvSpPr/>
            <p:nvPr/>
          </p:nvSpPr>
          <p:spPr>
            <a:xfrm>
              <a:off x="7506272" y="4963104"/>
              <a:ext cx="94688" cy="180384"/>
            </a:xfrm>
            <a:custGeom>
              <a:avLst/>
              <a:gdLst/>
              <a:ahLst/>
              <a:cxnLst/>
              <a:rect l="l" t="t" r="r" b="b"/>
              <a:pathLst>
                <a:path w="2959" h="5637" extrusionOk="0">
                  <a:moveTo>
                    <a:pt x="1" y="0"/>
                  </a:moveTo>
                  <a:lnTo>
                    <a:pt x="1" y="5637"/>
                  </a:lnTo>
                  <a:lnTo>
                    <a:pt x="2959" y="5637"/>
                  </a:lnTo>
                  <a:lnTo>
                    <a:pt x="2959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5"/>
            <p:cNvSpPr/>
            <p:nvPr/>
          </p:nvSpPr>
          <p:spPr>
            <a:xfrm>
              <a:off x="7920608" y="4909504"/>
              <a:ext cx="94688" cy="233984"/>
            </a:xfrm>
            <a:custGeom>
              <a:avLst/>
              <a:gdLst/>
              <a:ahLst/>
              <a:cxnLst/>
              <a:rect l="l" t="t" r="r" b="b"/>
              <a:pathLst>
                <a:path w="2959" h="7312" extrusionOk="0">
                  <a:moveTo>
                    <a:pt x="1" y="1"/>
                  </a:moveTo>
                  <a:lnTo>
                    <a:pt x="1" y="7312"/>
                  </a:lnTo>
                  <a:lnTo>
                    <a:pt x="2959" y="7312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5"/>
            <p:cNvSpPr/>
            <p:nvPr/>
          </p:nvSpPr>
          <p:spPr>
            <a:xfrm>
              <a:off x="7784896" y="4777344"/>
              <a:ext cx="94688" cy="366144"/>
            </a:xfrm>
            <a:custGeom>
              <a:avLst/>
              <a:gdLst/>
              <a:ahLst/>
              <a:cxnLst/>
              <a:rect l="l" t="t" r="r" b="b"/>
              <a:pathLst>
                <a:path w="2959" h="11442" extrusionOk="0">
                  <a:moveTo>
                    <a:pt x="0" y="1"/>
                  </a:moveTo>
                  <a:lnTo>
                    <a:pt x="0" y="11442"/>
                  </a:lnTo>
                  <a:lnTo>
                    <a:pt x="2958" y="11442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5"/>
            <p:cNvSpPr/>
            <p:nvPr/>
          </p:nvSpPr>
          <p:spPr>
            <a:xfrm>
              <a:off x="8197440" y="4571968"/>
              <a:ext cx="94688" cy="571520"/>
            </a:xfrm>
            <a:custGeom>
              <a:avLst/>
              <a:gdLst/>
              <a:ahLst/>
              <a:cxnLst/>
              <a:rect l="l" t="t" r="r" b="b"/>
              <a:pathLst>
                <a:path w="2959" h="17860" extrusionOk="0">
                  <a:moveTo>
                    <a:pt x="0" y="1"/>
                  </a:moveTo>
                  <a:lnTo>
                    <a:pt x="0" y="17860"/>
                  </a:lnTo>
                  <a:lnTo>
                    <a:pt x="2958" y="17860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5"/>
            <p:cNvSpPr/>
            <p:nvPr/>
          </p:nvSpPr>
          <p:spPr>
            <a:xfrm>
              <a:off x="8061696" y="4777344"/>
              <a:ext cx="94688" cy="366144"/>
            </a:xfrm>
            <a:custGeom>
              <a:avLst/>
              <a:gdLst/>
              <a:ahLst/>
              <a:cxnLst/>
              <a:rect l="l" t="t" r="r" b="b"/>
              <a:pathLst>
                <a:path w="2959" h="11442" extrusionOk="0">
                  <a:moveTo>
                    <a:pt x="1" y="1"/>
                  </a:moveTo>
                  <a:lnTo>
                    <a:pt x="1" y="11442"/>
                  </a:lnTo>
                  <a:lnTo>
                    <a:pt x="2959" y="11442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5"/>
            <p:cNvSpPr/>
            <p:nvPr/>
          </p:nvSpPr>
          <p:spPr>
            <a:xfrm>
              <a:off x="8474272" y="4721984"/>
              <a:ext cx="94656" cy="421504"/>
            </a:xfrm>
            <a:custGeom>
              <a:avLst/>
              <a:gdLst/>
              <a:ahLst/>
              <a:cxnLst/>
              <a:rect l="l" t="t" r="r" b="b"/>
              <a:pathLst>
                <a:path w="2958" h="13172" extrusionOk="0">
                  <a:moveTo>
                    <a:pt x="0" y="1"/>
                  </a:moveTo>
                  <a:lnTo>
                    <a:pt x="0" y="13172"/>
                  </a:lnTo>
                  <a:lnTo>
                    <a:pt x="2958" y="13172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5"/>
            <p:cNvSpPr/>
            <p:nvPr/>
          </p:nvSpPr>
          <p:spPr>
            <a:xfrm>
              <a:off x="8338528" y="4488032"/>
              <a:ext cx="94688" cy="655456"/>
            </a:xfrm>
            <a:custGeom>
              <a:avLst/>
              <a:gdLst/>
              <a:ahLst/>
              <a:cxnLst/>
              <a:rect l="l" t="t" r="r" b="b"/>
              <a:pathLst>
                <a:path w="2959" h="20483" extrusionOk="0">
                  <a:moveTo>
                    <a:pt x="0" y="1"/>
                  </a:moveTo>
                  <a:lnTo>
                    <a:pt x="0" y="20483"/>
                  </a:lnTo>
                  <a:lnTo>
                    <a:pt x="2958" y="20483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5"/>
            <p:cNvSpPr/>
            <p:nvPr/>
          </p:nvSpPr>
          <p:spPr>
            <a:xfrm>
              <a:off x="8751072" y="4409440"/>
              <a:ext cx="94688" cy="734048"/>
            </a:xfrm>
            <a:custGeom>
              <a:avLst/>
              <a:gdLst/>
              <a:ahLst/>
              <a:cxnLst/>
              <a:rect l="l" t="t" r="r" b="b"/>
              <a:pathLst>
                <a:path w="2959" h="22939" extrusionOk="0">
                  <a:moveTo>
                    <a:pt x="1" y="1"/>
                  </a:moveTo>
                  <a:lnTo>
                    <a:pt x="1" y="22939"/>
                  </a:lnTo>
                  <a:lnTo>
                    <a:pt x="2959" y="22939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5"/>
            <p:cNvSpPr/>
            <p:nvPr/>
          </p:nvSpPr>
          <p:spPr>
            <a:xfrm>
              <a:off x="8615360" y="4295168"/>
              <a:ext cx="94688" cy="848320"/>
            </a:xfrm>
            <a:custGeom>
              <a:avLst/>
              <a:gdLst/>
              <a:ahLst/>
              <a:cxnLst/>
              <a:rect l="l" t="t" r="r" b="b"/>
              <a:pathLst>
                <a:path w="2959" h="26510" extrusionOk="0">
                  <a:moveTo>
                    <a:pt x="0" y="0"/>
                  </a:moveTo>
                  <a:lnTo>
                    <a:pt x="0" y="26510"/>
                  </a:lnTo>
                  <a:lnTo>
                    <a:pt x="2958" y="26510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5"/>
            <p:cNvSpPr/>
            <p:nvPr/>
          </p:nvSpPr>
          <p:spPr>
            <a:xfrm>
              <a:off x="9029696" y="4409440"/>
              <a:ext cx="92896" cy="734048"/>
            </a:xfrm>
            <a:custGeom>
              <a:avLst/>
              <a:gdLst/>
              <a:ahLst/>
              <a:cxnLst/>
              <a:rect l="l" t="t" r="r" b="b"/>
              <a:pathLst>
                <a:path w="2903" h="22939" extrusionOk="0">
                  <a:moveTo>
                    <a:pt x="0" y="1"/>
                  </a:moveTo>
                  <a:lnTo>
                    <a:pt x="0" y="22939"/>
                  </a:lnTo>
                  <a:lnTo>
                    <a:pt x="2902" y="22939"/>
                  </a:lnTo>
                  <a:lnTo>
                    <a:pt x="2902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5"/>
            <p:cNvSpPr/>
            <p:nvPr/>
          </p:nvSpPr>
          <p:spPr>
            <a:xfrm>
              <a:off x="8893952" y="4180864"/>
              <a:ext cx="92896" cy="962624"/>
            </a:xfrm>
            <a:custGeom>
              <a:avLst/>
              <a:gdLst/>
              <a:ahLst/>
              <a:cxnLst/>
              <a:rect l="l" t="t" r="r" b="b"/>
              <a:pathLst>
                <a:path w="2903" h="30082" extrusionOk="0">
                  <a:moveTo>
                    <a:pt x="1" y="0"/>
                  </a:moveTo>
                  <a:lnTo>
                    <a:pt x="1" y="30082"/>
                  </a:lnTo>
                  <a:lnTo>
                    <a:pt x="2903" y="30082"/>
                  </a:lnTo>
                  <a:lnTo>
                    <a:pt x="2903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7" name="Google Shape;327;p5"/>
          <p:cNvSpPr/>
          <p:nvPr/>
        </p:nvSpPr>
        <p:spPr>
          <a:xfrm>
            <a:off x="0" y="3579000"/>
            <a:ext cx="9144000" cy="1293056"/>
          </a:xfrm>
          <a:custGeom>
            <a:avLst/>
            <a:gdLst/>
            <a:ahLst/>
            <a:cxnLst/>
            <a:rect l="l" t="t" r="r" b="b"/>
            <a:pathLst>
              <a:path w="285750" h="40408" extrusionOk="0">
                <a:moveTo>
                  <a:pt x="160288" y="224"/>
                </a:moveTo>
                <a:lnTo>
                  <a:pt x="160455" y="279"/>
                </a:lnTo>
                <a:lnTo>
                  <a:pt x="160623" y="335"/>
                </a:lnTo>
                <a:lnTo>
                  <a:pt x="160679" y="503"/>
                </a:lnTo>
                <a:lnTo>
                  <a:pt x="160734" y="670"/>
                </a:lnTo>
                <a:lnTo>
                  <a:pt x="160679" y="838"/>
                </a:lnTo>
                <a:lnTo>
                  <a:pt x="160623" y="1005"/>
                </a:lnTo>
                <a:lnTo>
                  <a:pt x="160455" y="1061"/>
                </a:lnTo>
                <a:lnTo>
                  <a:pt x="160288" y="1117"/>
                </a:lnTo>
                <a:lnTo>
                  <a:pt x="160120" y="1061"/>
                </a:lnTo>
                <a:lnTo>
                  <a:pt x="159953" y="1005"/>
                </a:lnTo>
                <a:lnTo>
                  <a:pt x="159897" y="838"/>
                </a:lnTo>
                <a:lnTo>
                  <a:pt x="159841" y="670"/>
                </a:lnTo>
                <a:lnTo>
                  <a:pt x="159897" y="503"/>
                </a:lnTo>
                <a:lnTo>
                  <a:pt x="159953" y="335"/>
                </a:lnTo>
                <a:lnTo>
                  <a:pt x="160120" y="279"/>
                </a:lnTo>
                <a:lnTo>
                  <a:pt x="160288" y="224"/>
                </a:lnTo>
                <a:close/>
                <a:moveTo>
                  <a:pt x="264319" y="670"/>
                </a:moveTo>
                <a:lnTo>
                  <a:pt x="264486" y="726"/>
                </a:lnTo>
                <a:lnTo>
                  <a:pt x="264654" y="782"/>
                </a:lnTo>
                <a:lnTo>
                  <a:pt x="264709" y="949"/>
                </a:lnTo>
                <a:lnTo>
                  <a:pt x="264765" y="1117"/>
                </a:lnTo>
                <a:lnTo>
                  <a:pt x="264709" y="1284"/>
                </a:lnTo>
                <a:lnTo>
                  <a:pt x="264654" y="1451"/>
                </a:lnTo>
                <a:lnTo>
                  <a:pt x="264486" y="1507"/>
                </a:lnTo>
                <a:lnTo>
                  <a:pt x="264319" y="1563"/>
                </a:lnTo>
                <a:lnTo>
                  <a:pt x="264151" y="1507"/>
                </a:lnTo>
                <a:lnTo>
                  <a:pt x="263984" y="1451"/>
                </a:lnTo>
                <a:lnTo>
                  <a:pt x="263928" y="1284"/>
                </a:lnTo>
                <a:lnTo>
                  <a:pt x="263872" y="1117"/>
                </a:lnTo>
                <a:lnTo>
                  <a:pt x="263928" y="949"/>
                </a:lnTo>
                <a:lnTo>
                  <a:pt x="263984" y="782"/>
                </a:lnTo>
                <a:lnTo>
                  <a:pt x="264151" y="726"/>
                </a:lnTo>
                <a:lnTo>
                  <a:pt x="264319" y="670"/>
                </a:lnTo>
                <a:close/>
                <a:moveTo>
                  <a:pt x="281508" y="2902"/>
                </a:moveTo>
                <a:lnTo>
                  <a:pt x="281676" y="2958"/>
                </a:lnTo>
                <a:lnTo>
                  <a:pt x="281843" y="3014"/>
                </a:lnTo>
                <a:lnTo>
                  <a:pt x="281899" y="3182"/>
                </a:lnTo>
                <a:lnTo>
                  <a:pt x="281955" y="3349"/>
                </a:lnTo>
                <a:lnTo>
                  <a:pt x="281899" y="3516"/>
                </a:lnTo>
                <a:lnTo>
                  <a:pt x="281843" y="3684"/>
                </a:lnTo>
                <a:lnTo>
                  <a:pt x="281676" y="3740"/>
                </a:lnTo>
                <a:lnTo>
                  <a:pt x="281508" y="3795"/>
                </a:lnTo>
                <a:lnTo>
                  <a:pt x="281341" y="3740"/>
                </a:lnTo>
                <a:lnTo>
                  <a:pt x="281174" y="3684"/>
                </a:lnTo>
                <a:lnTo>
                  <a:pt x="281118" y="3516"/>
                </a:lnTo>
                <a:lnTo>
                  <a:pt x="281062" y="3349"/>
                </a:lnTo>
                <a:lnTo>
                  <a:pt x="281118" y="3182"/>
                </a:lnTo>
                <a:lnTo>
                  <a:pt x="281174" y="3014"/>
                </a:lnTo>
                <a:lnTo>
                  <a:pt x="281341" y="2958"/>
                </a:lnTo>
                <a:lnTo>
                  <a:pt x="281508" y="2902"/>
                </a:lnTo>
                <a:close/>
                <a:moveTo>
                  <a:pt x="177701" y="6251"/>
                </a:moveTo>
                <a:lnTo>
                  <a:pt x="177868" y="6307"/>
                </a:lnTo>
                <a:lnTo>
                  <a:pt x="178036" y="6363"/>
                </a:lnTo>
                <a:lnTo>
                  <a:pt x="178091" y="6530"/>
                </a:lnTo>
                <a:lnTo>
                  <a:pt x="178147" y="6698"/>
                </a:lnTo>
                <a:lnTo>
                  <a:pt x="178091" y="6865"/>
                </a:lnTo>
                <a:lnTo>
                  <a:pt x="178036" y="7032"/>
                </a:lnTo>
                <a:lnTo>
                  <a:pt x="177868" y="7088"/>
                </a:lnTo>
                <a:lnTo>
                  <a:pt x="177701" y="7144"/>
                </a:lnTo>
                <a:lnTo>
                  <a:pt x="177533" y="7088"/>
                </a:lnTo>
                <a:lnTo>
                  <a:pt x="177366" y="7032"/>
                </a:lnTo>
                <a:lnTo>
                  <a:pt x="177310" y="6865"/>
                </a:lnTo>
                <a:lnTo>
                  <a:pt x="177254" y="6698"/>
                </a:lnTo>
                <a:lnTo>
                  <a:pt x="177310" y="6530"/>
                </a:lnTo>
                <a:lnTo>
                  <a:pt x="177366" y="6363"/>
                </a:lnTo>
                <a:lnTo>
                  <a:pt x="177533" y="6307"/>
                </a:lnTo>
                <a:lnTo>
                  <a:pt x="177701" y="6251"/>
                </a:lnTo>
                <a:close/>
                <a:moveTo>
                  <a:pt x="90860" y="12055"/>
                </a:moveTo>
                <a:lnTo>
                  <a:pt x="91027" y="12111"/>
                </a:lnTo>
                <a:lnTo>
                  <a:pt x="91194" y="12167"/>
                </a:lnTo>
                <a:lnTo>
                  <a:pt x="91250" y="12334"/>
                </a:lnTo>
                <a:lnTo>
                  <a:pt x="91306" y="12502"/>
                </a:lnTo>
                <a:lnTo>
                  <a:pt x="91250" y="12669"/>
                </a:lnTo>
                <a:lnTo>
                  <a:pt x="91194" y="12837"/>
                </a:lnTo>
                <a:lnTo>
                  <a:pt x="91027" y="12893"/>
                </a:lnTo>
                <a:lnTo>
                  <a:pt x="90860" y="12948"/>
                </a:lnTo>
                <a:lnTo>
                  <a:pt x="90692" y="12893"/>
                </a:lnTo>
                <a:lnTo>
                  <a:pt x="90525" y="12837"/>
                </a:lnTo>
                <a:lnTo>
                  <a:pt x="90469" y="12669"/>
                </a:lnTo>
                <a:lnTo>
                  <a:pt x="90413" y="12502"/>
                </a:lnTo>
                <a:lnTo>
                  <a:pt x="90469" y="12334"/>
                </a:lnTo>
                <a:lnTo>
                  <a:pt x="90525" y="12167"/>
                </a:lnTo>
                <a:lnTo>
                  <a:pt x="90692" y="12111"/>
                </a:lnTo>
                <a:lnTo>
                  <a:pt x="90860" y="12055"/>
                </a:lnTo>
                <a:close/>
                <a:moveTo>
                  <a:pt x="246683" y="15404"/>
                </a:moveTo>
                <a:lnTo>
                  <a:pt x="246850" y="15460"/>
                </a:lnTo>
                <a:lnTo>
                  <a:pt x="247017" y="15516"/>
                </a:lnTo>
                <a:lnTo>
                  <a:pt x="247073" y="15683"/>
                </a:lnTo>
                <a:lnTo>
                  <a:pt x="247129" y="15851"/>
                </a:lnTo>
                <a:lnTo>
                  <a:pt x="247073" y="16018"/>
                </a:lnTo>
                <a:lnTo>
                  <a:pt x="247017" y="16185"/>
                </a:lnTo>
                <a:lnTo>
                  <a:pt x="246850" y="16241"/>
                </a:lnTo>
                <a:lnTo>
                  <a:pt x="246683" y="16297"/>
                </a:lnTo>
                <a:lnTo>
                  <a:pt x="246515" y="16241"/>
                </a:lnTo>
                <a:lnTo>
                  <a:pt x="246348" y="16185"/>
                </a:lnTo>
                <a:lnTo>
                  <a:pt x="246292" y="16018"/>
                </a:lnTo>
                <a:lnTo>
                  <a:pt x="246236" y="15851"/>
                </a:lnTo>
                <a:lnTo>
                  <a:pt x="246292" y="15683"/>
                </a:lnTo>
                <a:lnTo>
                  <a:pt x="246348" y="15516"/>
                </a:lnTo>
                <a:lnTo>
                  <a:pt x="246515" y="15460"/>
                </a:lnTo>
                <a:lnTo>
                  <a:pt x="246683" y="15404"/>
                </a:lnTo>
                <a:close/>
                <a:moveTo>
                  <a:pt x="142875" y="15627"/>
                </a:moveTo>
                <a:lnTo>
                  <a:pt x="143042" y="15683"/>
                </a:lnTo>
                <a:lnTo>
                  <a:pt x="143210" y="15739"/>
                </a:lnTo>
                <a:lnTo>
                  <a:pt x="143266" y="15906"/>
                </a:lnTo>
                <a:lnTo>
                  <a:pt x="143321" y="16074"/>
                </a:lnTo>
                <a:lnTo>
                  <a:pt x="143266" y="16241"/>
                </a:lnTo>
                <a:lnTo>
                  <a:pt x="143210" y="16409"/>
                </a:lnTo>
                <a:lnTo>
                  <a:pt x="143042" y="16464"/>
                </a:lnTo>
                <a:lnTo>
                  <a:pt x="142875" y="16520"/>
                </a:lnTo>
                <a:lnTo>
                  <a:pt x="142708" y="16464"/>
                </a:lnTo>
                <a:lnTo>
                  <a:pt x="142540" y="16409"/>
                </a:lnTo>
                <a:lnTo>
                  <a:pt x="142484" y="16241"/>
                </a:lnTo>
                <a:lnTo>
                  <a:pt x="142429" y="16074"/>
                </a:lnTo>
                <a:lnTo>
                  <a:pt x="142484" y="15906"/>
                </a:lnTo>
                <a:lnTo>
                  <a:pt x="142540" y="15739"/>
                </a:lnTo>
                <a:lnTo>
                  <a:pt x="142708" y="15683"/>
                </a:lnTo>
                <a:lnTo>
                  <a:pt x="142875" y="15627"/>
                </a:lnTo>
                <a:close/>
                <a:moveTo>
                  <a:pt x="125685" y="17413"/>
                </a:moveTo>
                <a:lnTo>
                  <a:pt x="125853" y="17469"/>
                </a:lnTo>
                <a:lnTo>
                  <a:pt x="126020" y="17525"/>
                </a:lnTo>
                <a:lnTo>
                  <a:pt x="126076" y="17692"/>
                </a:lnTo>
                <a:lnTo>
                  <a:pt x="126132" y="17860"/>
                </a:lnTo>
                <a:lnTo>
                  <a:pt x="126076" y="18027"/>
                </a:lnTo>
                <a:lnTo>
                  <a:pt x="126020" y="18195"/>
                </a:lnTo>
                <a:lnTo>
                  <a:pt x="125853" y="18250"/>
                </a:lnTo>
                <a:lnTo>
                  <a:pt x="125685" y="18306"/>
                </a:lnTo>
                <a:lnTo>
                  <a:pt x="125518" y="18250"/>
                </a:lnTo>
                <a:lnTo>
                  <a:pt x="125350" y="18195"/>
                </a:lnTo>
                <a:lnTo>
                  <a:pt x="125295" y="18027"/>
                </a:lnTo>
                <a:lnTo>
                  <a:pt x="125239" y="17860"/>
                </a:lnTo>
                <a:lnTo>
                  <a:pt x="125295" y="17692"/>
                </a:lnTo>
                <a:lnTo>
                  <a:pt x="125350" y="17525"/>
                </a:lnTo>
                <a:lnTo>
                  <a:pt x="125518" y="17469"/>
                </a:lnTo>
                <a:lnTo>
                  <a:pt x="125685" y="17413"/>
                </a:lnTo>
                <a:close/>
                <a:moveTo>
                  <a:pt x="73670" y="17636"/>
                </a:moveTo>
                <a:lnTo>
                  <a:pt x="73837" y="17692"/>
                </a:lnTo>
                <a:lnTo>
                  <a:pt x="74005" y="17748"/>
                </a:lnTo>
                <a:lnTo>
                  <a:pt x="74061" y="17915"/>
                </a:lnTo>
                <a:lnTo>
                  <a:pt x="74116" y="18083"/>
                </a:lnTo>
                <a:lnTo>
                  <a:pt x="74061" y="18250"/>
                </a:lnTo>
                <a:lnTo>
                  <a:pt x="74005" y="18418"/>
                </a:lnTo>
                <a:lnTo>
                  <a:pt x="73837" y="18474"/>
                </a:lnTo>
                <a:lnTo>
                  <a:pt x="73670" y="18529"/>
                </a:lnTo>
                <a:lnTo>
                  <a:pt x="73502" y="18474"/>
                </a:lnTo>
                <a:lnTo>
                  <a:pt x="73335" y="18418"/>
                </a:lnTo>
                <a:lnTo>
                  <a:pt x="73279" y="18250"/>
                </a:lnTo>
                <a:lnTo>
                  <a:pt x="73223" y="18083"/>
                </a:lnTo>
                <a:lnTo>
                  <a:pt x="73279" y="17915"/>
                </a:lnTo>
                <a:lnTo>
                  <a:pt x="73335" y="17748"/>
                </a:lnTo>
                <a:lnTo>
                  <a:pt x="73502" y="17692"/>
                </a:lnTo>
                <a:lnTo>
                  <a:pt x="73670" y="17636"/>
                </a:lnTo>
                <a:close/>
                <a:moveTo>
                  <a:pt x="21543" y="17971"/>
                </a:moveTo>
                <a:lnTo>
                  <a:pt x="21710" y="18027"/>
                </a:lnTo>
                <a:lnTo>
                  <a:pt x="21878" y="18083"/>
                </a:lnTo>
                <a:lnTo>
                  <a:pt x="21934" y="18250"/>
                </a:lnTo>
                <a:lnTo>
                  <a:pt x="21989" y="18418"/>
                </a:lnTo>
                <a:lnTo>
                  <a:pt x="21934" y="18585"/>
                </a:lnTo>
                <a:lnTo>
                  <a:pt x="21878" y="18753"/>
                </a:lnTo>
                <a:lnTo>
                  <a:pt x="21710" y="18808"/>
                </a:lnTo>
                <a:lnTo>
                  <a:pt x="21543" y="18864"/>
                </a:lnTo>
                <a:lnTo>
                  <a:pt x="21375" y="18808"/>
                </a:lnTo>
                <a:lnTo>
                  <a:pt x="21208" y="18753"/>
                </a:lnTo>
                <a:lnTo>
                  <a:pt x="21152" y="18585"/>
                </a:lnTo>
                <a:lnTo>
                  <a:pt x="21096" y="18418"/>
                </a:lnTo>
                <a:lnTo>
                  <a:pt x="21152" y="18250"/>
                </a:lnTo>
                <a:lnTo>
                  <a:pt x="21208" y="18083"/>
                </a:lnTo>
                <a:lnTo>
                  <a:pt x="21375" y="18027"/>
                </a:lnTo>
                <a:lnTo>
                  <a:pt x="21543" y="17971"/>
                </a:lnTo>
                <a:close/>
                <a:moveTo>
                  <a:pt x="229716" y="22101"/>
                </a:moveTo>
                <a:lnTo>
                  <a:pt x="229884" y="22157"/>
                </a:lnTo>
                <a:lnTo>
                  <a:pt x="230051" y="22213"/>
                </a:lnTo>
                <a:lnTo>
                  <a:pt x="230107" y="22380"/>
                </a:lnTo>
                <a:lnTo>
                  <a:pt x="230163" y="22548"/>
                </a:lnTo>
                <a:lnTo>
                  <a:pt x="230107" y="22715"/>
                </a:lnTo>
                <a:lnTo>
                  <a:pt x="230051" y="22883"/>
                </a:lnTo>
                <a:lnTo>
                  <a:pt x="229884" y="22938"/>
                </a:lnTo>
                <a:lnTo>
                  <a:pt x="229716" y="22994"/>
                </a:lnTo>
                <a:lnTo>
                  <a:pt x="229549" y="22938"/>
                </a:lnTo>
                <a:lnTo>
                  <a:pt x="229381" y="22883"/>
                </a:lnTo>
                <a:lnTo>
                  <a:pt x="229326" y="22715"/>
                </a:lnTo>
                <a:lnTo>
                  <a:pt x="229270" y="22548"/>
                </a:lnTo>
                <a:lnTo>
                  <a:pt x="229326" y="22380"/>
                </a:lnTo>
                <a:lnTo>
                  <a:pt x="229381" y="22213"/>
                </a:lnTo>
                <a:lnTo>
                  <a:pt x="229549" y="22157"/>
                </a:lnTo>
                <a:lnTo>
                  <a:pt x="229716" y="22101"/>
                </a:lnTo>
                <a:close/>
                <a:moveTo>
                  <a:pt x="194890" y="25450"/>
                </a:moveTo>
                <a:lnTo>
                  <a:pt x="195058" y="25506"/>
                </a:lnTo>
                <a:lnTo>
                  <a:pt x="195225" y="25562"/>
                </a:lnTo>
                <a:lnTo>
                  <a:pt x="195281" y="25729"/>
                </a:lnTo>
                <a:lnTo>
                  <a:pt x="195337" y="25896"/>
                </a:lnTo>
                <a:lnTo>
                  <a:pt x="195281" y="26064"/>
                </a:lnTo>
                <a:lnTo>
                  <a:pt x="195225" y="26231"/>
                </a:lnTo>
                <a:lnTo>
                  <a:pt x="195058" y="26287"/>
                </a:lnTo>
                <a:lnTo>
                  <a:pt x="194890" y="26343"/>
                </a:lnTo>
                <a:lnTo>
                  <a:pt x="194723" y="26287"/>
                </a:lnTo>
                <a:lnTo>
                  <a:pt x="194556" y="26231"/>
                </a:lnTo>
                <a:lnTo>
                  <a:pt x="194500" y="26064"/>
                </a:lnTo>
                <a:lnTo>
                  <a:pt x="194444" y="25896"/>
                </a:lnTo>
                <a:lnTo>
                  <a:pt x="194500" y="25729"/>
                </a:lnTo>
                <a:lnTo>
                  <a:pt x="194556" y="25562"/>
                </a:lnTo>
                <a:lnTo>
                  <a:pt x="194723" y="25506"/>
                </a:lnTo>
                <a:lnTo>
                  <a:pt x="194890" y="25450"/>
                </a:lnTo>
                <a:close/>
                <a:moveTo>
                  <a:pt x="4465" y="26789"/>
                </a:moveTo>
                <a:lnTo>
                  <a:pt x="4632" y="26845"/>
                </a:lnTo>
                <a:lnTo>
                  <a:pt x="4800" y="26901"/>
                </a:lnTo>
                <a:lnTo>
                  <a:pt x="4856" y="27068"/>
                </a:lnTo>
                <a:lnTo>
                  <a:pt x="4911" y="27236"/>
                </a:lnTo>
                <a:lnTo>
                  <a:pt x="4856" y="27403"/>
                </a:lnTo>
                <a:lnTo>
                  <a:pt x="4800" y="27571"/>
                </a:lnTo>
                <a:lnTo>
                  <a:pt x="4632" y="27627"/>
                </a:lnTo>
                <a:lnTo>
                  <a:pt x="4465" y="27682"/>
                </a:lnTo>
                <a:lnTo>
                  <a:pt x="4297" y="27627"/>
                </a:lnTo>
                <a:lnTo>
                  <a:pt x="4130" y="27571"/>
                </a:lnTo>
                <a:lnTo>
                  <a:pt x="4074" y="27403"/>
                </a:lnTo>
                <a:lnTo>
                  <a:pt x="4018" y="27236"/>
                </a:lnTo>
                <a:lnTo>
                  <a:pt x="4074" y="27068"/>
                </a:lnTo>
                <a:lnTo>
                  <a:pt x="4130" y="26901"/>
                </a:lnTo>
                <a:lnTo>
                  <a:pt x="4297" y="26845"/>
                </a:lnTo>
                <a:lnTo>
                  <a:pt x="4465" y="26789"/>
                </a:lnTo>
                <a:close/>
                <a:moveTo>
                  <a:pt x="108272" y="29915"/>
                </a:moveTo>
                <a:lnTo>
                  <a:pt x="108440" y="29971"/>
                </a:lnTo>
                <a:lnTo>
                  <a:pt x="108607" y="30026"/>
                </a:lnTo>
                <a:lnTo>
                  <a:pt x="108663" y="30194"/>
                </a:lnTo>
                <a:lnTo>
                  <a:pt x="108719" y="30361"/>
                </a:lnTo>
                <a:lnTo>
                  <a:pt x="108663" y="30529"/>
                </a:lnTo>
                <a:lnTo>
                  <a:pt x="108607" y="30696"/>
                </a:lnTo>
                <a:lnTo>
                  <a:pt x="108440" y="30752"/>
                </a:lnTo>
                <a:lnTo>
                  <a:pt x="108272" y="30808"/>
                </a:lnTo>
                <a:lnTo>
                  <a:pt x="108105" y="30752"/>
                </a:lnTo>
                <a:lnTo>
                  <a:pt x="107938" y="30696"/>
                </a:lnTo>
                <a:lnTo>
                  <a:pt x="107882" y="30529"/>
                </a:lnTo>
                <a:lnTo>
                  <a:pt x="107826" y="30361"/>
                </a:lnTo>
                <a:lnTo>
                  <a:pt x="107882" y="30194"/>
                </a:lnTo>
                <a:lnTo>
                  <a:pt x="107938" y="30026"/>
                </a:lnTo>
                <a:lnTo>
                  <a:pt x="108105" y="29971"/>
                </a:lnTo>
                <a:lnTo>
                  <a:pt x="108272" y="29915"/>
                </a:lnTo>
                <a:close/>
                <a:moveTo>
                  <a:pt x="212080" y="32147"/>
                </a:moveTo>
                <a:lnTo>
                  <a:pt x="212248" y="32203"/>
                </a:lnTo>
                <a:lnTo>
                  <a:pt x="212415" y="32259"/>
                </a:lnTo>
                <a:lnTo>
                  <a:pt x="212471" y="32426"/>
                </a:lnTo>
                <a:lnTo>
                  <a:pt x="212527" y="32594"/>
                </a:lnTo>
                <a:lnTo>
                  <a:pt x="212471" y="32761"/>
                </a:lnTo>
                <a:lnTo>
                  <a:pt x="212415" y="32928"/>
                </a:lnTo>
                <a:lnTo>
                  <a:pt x="212248" y="32984"/>
                </a:lnTo>
                <a:lnTo>
                  <a:pt x="212080" y="33040"/>
                </a:lnTo>
                <a:lnTo>
                  <a:pt x="211913" y="32984"/>
                </a:lnTo>
                <a:lnTo>
                  <a:pt x="211745" y="32928"/>
                </a:lnTo>
                <a:lnTo>
                  <a:pt x="211689" y="32761"/>
                </a:lnTo>
                <a:lnTo>
                  <a:pt x="211634" y="32594"/>
                </a:lnTo>
                <a:lnTo>
                  <a:pt x="211689" y="32426"/>
                </a:lnTo>
                <a:lnTo>
                  <a:pt x="211745" y="32259"/>
                </a:lnTo>
                <a:lnTo>
                  <a:pt x="211913" y="32203"/>
                </a:lnTo>
                <a:lnTo>
                  <a:pt x="212080" y="32147"/>
                </a:lnTo>
                <a:close/>
                <a:moveTo>
                  <a:pt x="56257" y="36389"/>
                </a:moveTo>
                <a:lnTo>
                  <a:pt x="56424" y="36445"/>
                </a:lnTo>
                <a:lnTo>
                  <a:pt x="56592" y="36500"/>
                </a:lnTo>
                <a:lnTo>
                  <a:pt x="56648" y="36668"/>
                </a:lnTo>
                <a:lnTo>
                  <a:pt x="56704" y="36835"/>
                </a:lnTo>
                <a:lnTo>
                  <a:pt x="56648" y="37003"/>
                </a:lnTo>
                <a:lnTo>
                  <a:pt x="56592" y="37170"/>
                </a:lnTo>
                <a:lnTo>
                  <a:pt x="56424" y="37226"/>
                </a:lnTo>
                <a:lnTo>
                  <a:pt x="56257" y="37282"/>
                </a:lnTo>
                <a:lnTo>
                  <a:pt x="56090" y="37226"/>
                </a:lnTo>
                <a:lnTo>
                  <a:pt x="55922" y="37170"/>
                </a:lnTo>
                <a:lnTo>
                  <a:pt x="55866" y="37003"/>
                </a:lnTo>
                <a:lnTo>
                  <a:pt x="55811" y="36835"/>
                </a:lnTo>
                <a:lnTo>
                  <a:pt x="55866" y="36668"/>
                </a:lnTo>
                <a:lnTo>
                  <a:pt x="55922" y="36500"/>
                </a:lnTo>
                <a:lnTo>
                  <a:pt x="56090" y="36445"/>
                </a:lnTo>
                <a:lnTo>
                  <a:pt x="56257" y="36389"/>
                </a:lnTo>
                <a:close/>
                <a:moveTo>
                  <a:pt x="39067" y="39291"/>
                </a:moveTo>
                <a:lnTo>
                  <a:pt x="39235" y="39347"/>
                </a:lnTo>
                <a:lnTo>
                  <a:pt x="39402" y="39403"/>
                </a:lnTo>
                <a:lnTo>
                  <a:pt x="39458" y="39570"/>
                </a:lnTo>
                <a:lnTo>
                  <a:pt x="39514" y="39737"/>
                </a:lnTo>
                <a:lnTo>
                  <a:pt x="39458" y="39905"/>
                </a:lnTo>
                <a:lnTo>
                  <a:pt x="39402" y="40072"/>
                </a:lnTo>
                <a:lnTo>
                  <a:pt x="39235" y="40128"/>
                </a:lnTo>
                <a:lnTo>
                  <a:pt x="39067" y="40184"/>
                </a:lnTo>
                <a:lnTo>
                  <a:pt x="38900" y="40128"/>
                </a:lnTo>
                <a:lnTo>
                  <a:pt x="38733" y="40072"/>
                </a:lnTo>
                <a:lnTo>
                  <a:pt x="38677" y="39905"/>
                </a:lnTo>
                <a:lnTo>
                  <a:pt x="38621" y="39737"/>
                </a:lnTo>
                <a:lnTo>
                  <a:pt x="38677" y="39570"/>
                </a:lnTo>
                <a:lnTo>
                  <a:pt x="38733" y="39403"/>
                </a:lnTo>
                <a:lnTo>
                  <a:pt x="38900" y="39347"/>
                </a:lnTo>
                <a:lnTo>
                  <a:pt x="39067" y="39291"/>
                </a:lnTo>
                <a:close/>
                <a:moveTo>
                  <a:pt x="160288" y="0"/>
                </a:moveTo>
                <a:lnTo>
                  <a:pt x="160009" y="56"/>
                </a:lnTo>
                <a:lnTo>
                  <a:pt x="159841" y="224"/>
                </a:lnTo>
                <a:lnTo>
                  <a:pt x="159674" y="391"/>
                </a:lnTo>
                <a:lnTo>
                  <a:pt x="159618" y="670"/>
                </a:lnTo>
                <a:lnTo>
                  <a:pt x="159674" y="893"/>
                </a:lnTo>
                <a:lnTo>
                  <a:pt x="143266" y="15571"/>
                </a:lnTo>
                <a:lnTo>
                  <a:pt x="143098" y="15460"/>
                </a:lnTo>
                <a:lnTo>
                  <a:pt x="142875" y="15404"/>
                </a:lnTo>
                <a:lnTo>
                  <a:pt x="142652" y="15460"/>
                </a:lnTo>
                <a:lnTo>
                  <a:pt x="142429" y="15571"/>
                </a:lnTo>
                <a:lnTo>
                  <a:pt x="142317" y="15739"/>
                </a:lnTo>
                <a:lnTo>
                  <a:pt x="142205" y="15906"/>
                </a:lnTo>
                <a:lnTo>
                  <a:pt x="126299" y="17581"/>
                </a:lnTo>
                <a:lnTo>
                  <a:pt x="126188" y="17413"/>
                </a:lnTo>
                <a:lnTo>
                  <a:pt x="126020" y="17302"/>
                </a:lnTo>
                <a:lnTo>
                  <a:pt x="125853" y="17190"/>
                </a:lnTo>
                <a:lnTo>
                  <a:pt x="125685" y="17190"/>
                </a:lnTo>
                <a:lnTo>
                  <a:pt x="125406" y="17246"/>
                </a:lnTo>
                <a:lnTo>
                  <a:pt x="125239" y="17413"/>
                </a:lnTo>
                <a:lnTo>
                  <a:pt x="125071" y="17581"/>
                </a:lnTo>
                <a:lnTo>
                  <a:pt x="125016" y="17860"/>
                </a:lnTo>
                <a:lnTo>
                  <a:pt x="125016" y="18027"/>
                </a:lnTo>
                <a:lnTo>
                  <a:pt x="108775" y="29915"/>
                </a:lnTo>
                <a:lnTo>
                  <a:pt x="108552" y="29747"/>
                </a:lnTo>
                <a:lnTo>
                  <a:pt x="108272" y="29691"/>
                </a:lnTo>
                <a:lnTo>
                  <a:pt x="107993" y="29747"/>
                </a:lnTo>
                <a:lnTo>
                  <a:pt x="107770" y="29915"/>
                </a:lnTo>
                <a:lnTo>
                  <a:pt x="91473" y="12781"/>
                </a:lnTo>
                <a:lnTo>
                  <a:pt x="91529" y="12502"/>
                </a:lnTo>
                <a:lnTo>
                  <a:pt x="91473" y="12223"/>
                </a:lnTo>
                <a:lnTo>
                  <a:pt x="91306" y="12055"/>
                </a:lnTo>
                <a:lnTo>
                  <a:pt x="91139" y="11888"/>
                </a:lnTo>
                <a:lnTo>
                  <a:pt x="90860" y="11832"/>
                </a:lnTo>
                <a:lnTo>
                  <a:pt x="90581" y="11888"/>
                </a:lnTo>
                <a:lnTo>
                  <a:pt x="90413" y="12055"/>
                </a:lnTo>
                <a:lnTo>
                  <a:pt x="90246" y="12223"/>
                </a:lnTo>
                <a:lnTo>
                  <a:pt x="90190" y="12502"/>
                </a:lnTo>
                <a:lnTo>
                  <a:pt x="74172" y="17636"/>
                </a:lnTo>
                <a:lnTo>
                  <a:pt x="73949" y="17469"/>
                </a:lnTo>
                <a:lnTo>
                  <a:pt x="73837" y="17413"/>
                </a:lnTo>
                <a:lnTo>
                  <a:pt x="73670" y="17413"/>
                </a:lnTo>
                <a:lnTo>
                  <a:pt x="73391" y="17469"/>
                </a:lnTo>
                <a:lnTo>
                  <a:pt x="73223" y="17636"/>
                </a:lnTo>
                <a:lnTo>
                  <a:pt x="73056" y="17804"/>
                </a:lnTo>
                <a:lnTo>
                  <a:pt x="73000" y="18083"/>
                </a:lnTo>
                <a:lnTo>
                  <a:pt x="73056" y="18362"/>
                </a:lnTo>
                <a:lnTo>
                  <a:pt x="56759" y="36389"/>
                </a:lnTo>
                <a:lnTo>
                  <a:pt x="56536" y="36221"/>
                </a:lnTo>
                <a:lnTo>
                  <a:pt x="56257" y="36165"/>
                </a:lnTo>
                <a:lnTo>
                  <a:pt x="55978" y="36221"/>
                </a:lnTo>
                <a:lnTo>
                  <a:pt x="55811" y="36389"/>
                </a:lnTo>
                <a:lnTo>
                  <a:pt x="55643" y="36556"/>
                </a:lnTo>
                <a:lnTo>
                  <a:pt x="55587" y="36835"/>
                </a:lnTo>
                <a:lnTo>
                  <a:pt x="55587" y="36947"/>
                </a:lnTo>
                <a:lnTo>
                  <a:pt x="39737" y="39626"/>
                </a:lnTo>
                <a:lnTo>
                  <a:pt x="39737" y="39737"/>
                </a:lnTo>
                <a:lnTo>
                  <a:pt x="39681" y="39458"/>
                </a:lnTo>
                <a:lnTo>
                  <a:pt x="39514" y="39291"/>
                </a:lnTo>
                <a:lnTo>
                  <a:pt x="39346" y="39123"/>
                </a:lnTo>
                <a:lnTo>
                  <a:pt x="39067" y="39068"/>
                </a:lnTo>
                <a:lnTo>
                  <a:pt x="38844" y="39123"/>
                </a:lnTo>
                <a:lnTo>
                  <a:pt x="38621" y="39235"/>
                </a:lnTo>
                <a:lnTo>
                  <a:pt x="22045" y="18864"/>
                </a:lnTo>
                <a:lnTo>
                  <a:pt x="22157" y="18641"/>
                </a:lnTo>
                <a:lnTo>
                  <a:pt x="22213" y="18418"/>
                </a:lnTo>
                <a:lnTo>
                  <a:pt x="22157" y="18139"/>
                </a:lnTo>
                <a:lnTo>
                  <a:pt x="21989" y="17971"/>
                </a:lnTo>
                <a:lnTo>
                  <a:pt x="21822" y="17804"/>
                </a:lnTo>
                <a:lnTo>
                  <a:pt x="21543" y="17748"/>
                </a:lnTo>
                <a:lnTo>
                  <a:pt x="21264" y="17804"/>
                </a:lnTo>
                <a:lnTo>
                  <a:pt x="21096" y="17971"/>
                </a:lnTo>
                <a:lnTo>
                  <a:pt x="20929" y="18139"/>
                </a:lnTo>
                <a:lnTo>
                  <a:pt x="20873" y="18418"/>
                </a:lnTo>
                <a:lnTo>
                  <a:pt x="20929" y="18641"/>
                </a:lnTo>
                <a:lnTo>
                  <a:pt x="4967" y="26789"/>
                </a:lnTo>
                <a:lnTo>
                  <a:pt x="4744" y="26622"/>
                </a:lnTo>
                <a:lnTo>
                  <a:pt x="4465" y="26566"/>
                </a:lnTo>
                <a:lnTo>
                  <a:pt x="4242" y="26622"/>
                </a:lnTo>
                <a:lnTo>
                  <a:pt x="4018" y="26734"/>
                </a:lnTo>
                <a:lnTo>
                  <a:pt x="0" y="24948"/>
                </a:lnTo>
                <a:lnTo>
                  <a:pt x="0" y="25171"/>
                </a:lnTo>
                <a:lnTo>
                  <a:pt x="3851" y="26901"/>
                </a:lnTo>
                <a:lnTo>
                  <a:pt x="3795" y="27068"/>
                </a:lnTo>
                <a:lnTo>
                  <a:pt x="3795" y="27236"/>
                </a:lnTo>
                <a:lnTo>
                  <a:pt x="3851" y="27515"/>
                </a:lnTo>
                <a:lnTo>
                  <a:pt x="4018" y="27682"/>
                </a:lnTo>
                <a:lnTo>
                  <a:pt x="4186" y="27850"/>
                </a:lnTo>
                <a:lnTo>
                  <a:pt x="4465" y="27906"/>
                </a:lnTo>
                <a:lnTo>
                  <a:pt x="4744" y="27850"/>
                </a:lnTo>
                <a:lnTo>
                  <a:pt x="4911" y="27682"/>
                </a:lnTo>
                <a:lnTo>
                  <a:pt x="5079" y="27515"/>
                </a:lnTo>
                <a:lnTo>
                  <a:pt x="5135" y="27236"/>
                </a:lnTo>
                <a:lnTo>
                  <a:pt x="5079" y="27013"/>
                </a:lnTo>
                <a:lnTo>
                  <a:pt x="20985" y="18808"/>
                </a:lnTo>
                <a:lnTo>
                  <a:pt x="21096" y="18920"/>
                </a:lnTo>
                <a:lnTo>
                  <a:pt x="21264" y="19032"/>
                </a:lnTo>
                <a:lnTo>
                  <a:pt x="21375" y="19088"/>
                </a:lnTo>
                <a:lnTo>
                  <a:pt x="21710" y="19088"/>
                </a:lnTo>
                <a:lnTo>
                  <a:pt x="21878" y="18976"/>
                </a:lnTo>
                <a:lnTo>
                  <a:pt x="38453" y="39458"/>
                </a:lnTo>
                <a:lnTo>
                  <a:pt x="38398" y="39570"/>
                </a:lnTo>
                <a:lnTo>
                  <a:pt x="38398" y="39737"/>
                </a:lnTo>
                <a:lnTo>
                  <a:pt x="38453" y="40016"/>
                </a:lnTo>
                <a:lnTo>
                  <a:pt x="38621" y="40184"/>
                </a:lnTo>
                <a:lnTo>
                  <a:pt x="38788" y="40351"/>
                </a:lnTo>
                <a:lnTo>
                  <a:pt x="39067" y="40407"/>
                </a:lnTo>
                <a:lnTo>
                  <a:pt x="39291" y="40351"/>
                </a:lnTo>
                <a:lnTo>
                  <a:pt x="39514" y="40240"/>
                </a:lnTo>
                <a:lnTo>
                  <a:pt x="39625" y="40072"/>
                </a:lnTo>
                <a:lnTo>
                  <a:pt x="39737" y="39849"/>
                </a:lnTo>
                <a:lnTo>
                  <a:pt x="55699" y="37170"/>
                </a:lnTo>
                <a:lnTo>
                  <a:pt x="55811" y="37282"/>
                </a:lnTo>
                <a:lnTo>
                  <a:pt x="55922" y="37393"/>
                </a:lnTo>
                <a:lnTo>
                  <a:pt x="56090" y="37505"/>
                </a:lnTo>
                <a:lnTo>
                  <a:pt x="56257" y="37505"/>
                </a:lnTo>
                <a:lnTo>
                  <a:pt x="56536" y="37449"/>
                </a:lnTo>
                <a:lnTo>
                  <a:pt x="56704" y="37282"/>
                </a:lnTo>
                <a:lnTo>
                  <a:pt x="56871" y="37114"/>
                </a:lnTo>
                <a:lnTo>
                  <a:pt x="56927" y="36835"/>
                </a:lnTo>
                <a:lnTo>
                  <a:pt x="56871" y="36556"/>
                </a:lnTo>
                <a:lnTo>
                  <a:pt x="73168" y="18529"/>
                </a:lnTo>
                <a:lnTo>
                  <a:pt x="73391" y="18697"/>
                </a:lnTo>
                <a:lnTo>
                  <a:pt x="73670" y="18753"/>
                </a:lnTo>
                <a:lnTo>
                  <a:pt x="73949" y="18697"/>
                </a:lnTo>
                <a:lnTo>
                  <a:pt x="74116" y="18529"/>
                </a:lnTo>
                <a:lnTo>
                  <a:pt x="74284" y="18362"/>
                </a:lnTo>
                <a:lnTo>
                  <a:pt x="74340" y="18083"/>
                </a:lnTo>
                <a:lnTo>
                  <a:pt x="74284" y="17860"/>
                </a:lnTo>
                <a:lnTo>
                  <a:pt x="90246" y="12725"/>
                </a:lnTo>
                <a:lnTo>
                  <a:pt x="90357" y="12893"/>
                </a:lnTo>
                <a:lnTo>
                  <a:pt x="90469" y="13060"/>
                </a:lnTo>
                <a:lnTo>
                  <a:pt x="90636" y="13116"/>
                </a:lnTo>
                <a:lnTo>
                  <a:pt x="90860" y="13172"/>
                </a:lnTo>
                <a:lnTo>
                  <a:pt x="91139" y="13116"/>
                </a:lnTo>
                <a:lnTo>
                  <a:pt x="91362" y="12948"/>
                </a:lnTo>
                <a:lnTo>
                  <a:pt x="107659" y="30082"/>
                </a:lnTo>
                <a:lnTo>
                  <a:pt x="107603" y="30361"/>
                </a:lnTo>
                <a:lnTo>
                  <a:pt x="107659" y="30640"/>
                </a:lnTo>
                <a:lnTo>
                  <a:pt x="107826" y="30808"/>
                </a:lnTo>
                <a:lnTo>
                  <a:pt x="107993" y="30975"/>
                </a:lnTo>
                <a:lnTo>
                  <a:pt x="108272" y="31031"/>
                </a:lnTo>
                <a:lnTo>
                  <a:pt x="108552" y="30975"/>
                </a:lnTo>
                <a:lnTo>
                  <a:pt x="108719" y="30808"/>
                </a:lnTo>
                <a:lnTo>
                  <a:pt x="108886" y="30640"/>
                </a:lnTo>
                <a:lnTo>
                  <a:pt x="108942" y="30361"/>
                </a:lnTo>
                <a:lnTo>
                  <a:pt x="108886" y="30082"/>
                </a:lnTo>
                <a:lnTo>
                  <a:pt x="125127" y="18195"/>
                </a:lnTo>
                <a:lnTo>
                  <a:pt x="125239" y="18362"/>
                </a:lnTo>
                <a:lnTo>
                  <a:pt x="125350" y="18418"/>
                </a:lnTo>
                <a:lnTo>
                  <a:pt x="125518" y="18529"/>
                </a:lnTo>
                <a:lnTo>
                  <a:pt x="125685" y="18529"/>
                </a:lnTo>
                <a:lnTo>
                  <a:pt x="125964" y="18474"/>
                </a:lnTo>
                <a:lnTo>
                  <a:pt x="126132" y="18306"/>
                </a:lnTo>
                <a:lnTo>
                  <a:pt x="126299" y="18139"/>
                </a:lnTo>
                <a:lnTo>
                  <a:pt x="126355" y="17860"/>
                </a:lnTo>
                <a:lnTo>
                  <a:pt x="126355" y="17804"/>
                </a:lnTo>
                <a:lnTo>
                  <a:pt x="142205" y="16130"/>
                </a:lnTo>
                <a:lnTo>
                  <a:pt x="142261" y="16409"/>
                </a:lnTo>
                <a:lnTo>
                  <a:pt x="142429" y="16576"/>
                </a:lnTo>
                <a:lnTo>
                  <a:pt x="142652" y="16688"/>
                </a:lnTo>
                <a:lnTo>
                  <a:pt x="142875" y="16743"/>
                </a:lnTo>
                <a:lnTo>
                  <a:pt x="143154" y="16688"/>
                </a:lnTo>
                <a:lnTo>
                  <a:pt x="143321" y="16520"/>
                </a:lnTo>
                <a:lnTo>
                  <a:pt x="143489" y="16353"/>
                </a:lnTo>
                <a:lnTo>
                  <a:pt x="143545" y="16074"/>
                </a:lnTo>
                <a:lnTo>
                  <a:pt x="143489" y="15906"/>
                </a:lnTo>
                <a:lnTo>
                  <a:pt x="143433" y="15683"/>
                </a:lnTo>
                <a:lnTo>
                  <a:pt x="159786" y="1061"/>
                </a:lnTo>
                <a:lnTo>
                  <a:pt x="160009" y="1284"/>
                </a:lnTo>
                <a:lnTo>
                  <a:pt x="160120" y="1340"/>
                </a:lnTo>
                <a:lnTo>
                  <a:pt x="160288" y="1340"/>
                </a:lnTo>
                <a:lnTo>
                  <a:pt x="160511" y="1284"/>
                </a:lnTo>
                <a:lnTo>
                  <a:pt x="160679" y="1228"/>
                </a:lnTo>
                <a:lnTo>
                  <a:pt x="160790" y="1117"/>
                </a:lnTo>
                <a:lnTo>
                  <a:pt x="160902" y="949"/>
                </a:lnTo>
                <a:lnTo>
                  <a:pt x="177031" y="6530"/>
                </a:lnTo>
                <a:lnTo>
                  <a:pt x="177031" y="6698"/>
                </a:lnTo>
                <a:lnTo>
                  <a:pt x="177087" y="6977"/>
                </a:lnTo>
                <a:lnTo>
                  <a:pt x="177254" y="7144"/>
                </a:lnTo>
                <a:lnTo>
                  <a:pt x="177422" y="7312"/>
                </a:lnTo>
                <a:lnTo>
                  <a:pt x="177701" y="7367"/>
                </a:lnTo>
                <a:lnTo>
                  <a:pt x="177868" y="7367"/>
                </a:lnTo>
                <a:lnTo>
                  <a:pt x="178036" y="7256"/>
                </a:lnTo>
                <a:lnTo>
                  <a:pt x="194388" y="25450"/>
                </a:lnTo>
                <a:lnTo>
                  <a:pt x="194277" y="25673"/>
                </a:lnTo>
                <a:lnTo>
                  <a:pt x="194221" y="25896"/>
                </a:lnTo>
                <a:lnTo>
                  <a:pt x="194277" y="26175"/>
                </a:lnTo>
                <a:lnTo>
                  <a:pt x="194444" y="26343"/>
                </a:lnTo>
                <a:lnTo>
                  <a:pt x="194611" y="26510"/>
                </a:lnTo>
                <a:lnTo>
                  <a:pt x="194890" y="26566"/>
                </a:lnTo>
                <a:lnTo>
                  <a:pt x="195058" y="26566"/>
                </a:lnTo>
                <a:lnTo>
                  <a:pt x="195169" y="26510"/>
                </a:lnTo>
                <a:lnTo>
                  <a:pt x="195337" y="26399"/>
                </a:lnTo>
                <a:lnTo>
                  <a:pt x="195449" y="26287"/>
                </a:lnTo>
                <a:lnTo>
                  <a:pt x="211410" y="32538"/>
                </a:lnTo>
                <a:lnTo>
                  <a:pt x="211410" y="32594"/>
                </a:lnTo>
                <a:lnTo>
                  <a:pt x="211466" y="32873"/>
                </a:lnTo>
                <a:lnTo>
                  <a:pt x="211634" y="33040"/>
                </a:lnTo>
                <a:lnTo>
                  <a:pt x="211801" y="33208"/>
                </a:lnTo>
                <a:lnTo>
                  <a:pt x="212080" y="33263"/>
                </a:lnTo>
                <a:lnTo>
                  <a:pt x="212359" y="33208"/>
                </a:lnTo>
                <a:lnTo>
                  <a:pt x="212527" y="33040"/>
                </a:lnTo>
                <a:lnTo>
                  <a:pt x="212694" y="32873"/>
                </a:lnTo>
                <a:lnTo>
                  <a:pt x="212750" y="32594"/>
                </a:lnTo>
                <a:lnTo>
                  <a:pt x="212750" y="32538"/>
                </a:lnTo>
                <a:lnTo>
                  <a:pt x="229214" y="22994"/>
                </a:lnTo>
                <a:lnTo>
                  <a:pt x="229437" y="23162"/>
                </a:lnTo>
                <a:lnTo>
                  <a:pt x="229716" y="23217"/>
                </a:lnTo>
                <a:lnTo>
                  <a:pt x="229995" y="23162"/>
                </a:lnTo>
                <a:lnTo>
                  <a:pt x="230163" y="22994"/>
                </a:lnTo>
                <a:lnTo>
                  <a:pt x="230330" y="22827"/>
                </a:lnTo>
                <a:lnTo>
                  <a:pt x="230386" y="22548"/>
                </a:lnTo>
                <a:lnTo>
                  <a:pt x="230386" y="22492"/>
                </a:lnTo>
                <a:lnTo>
                  <a:pt x="246180" y="16297"/>
                </a:lnTo>
                <a:lnTo>
                  <a:pt x="246404" y="16464"/>
                </a:lnTo>
                <a:lnTo>
                  <a:pt x="246683" y="16520"/>
                </a:lnTo>
                <a:lnTo>
                  <a:pt x="246962" y="16464"/>
                </a:lnTo>
                <a:lnTo>
                  <a:pt x="247129" y="16297"/>
                </a:lnTo>
                <a:lnTo>
                  <a:pt x="247297" y="16130"/>
                </a:lnTo>
                <a:lnTo>
                  <a:pt x="247352" y="15851"/>
                </a:lnTo>
                <a:lnTo>
                  <a:pt x="247297" y="15683"/>
                </a:lnTo>
                <a:lnTo>
                  <a:pt x="263761" y="1507"/>
                </a:lnTo>
                <a:lnTo>
                  <a:pt x="263872" y="1619"/>
                </a:lnTo>
                <a:lnTo>
                  <a:pt x="264040" y="1730"/>
                </a:lnTo>
                <a:lnTo>
                  <a:pt x="264151" y="1786"/>
                </a:lnTo>
                <a:lnTo>
                  <a:pt x="264319" y="1786"/>
                </a:lnTo>
                <a:lnTo>
                  <a:pt x="264542" y="1730"/>
                </a:lnTo>
                <a:lnTo>
                  <a:pt x="264765" y="1619"/>
                </a:lnTo>
                <a:lnTo>
                  <a:pt x="264877" y="1451"/>
                </a:lnTo>
                <a:lnTo>
                  <a:pt x="264988" y="1228"/>
                </a:lnTo>
                <a:lnTo>
                  <a:pt x="280839" y="3237"/>
                </a:lnTo>
                <a:lnTo>
                  <a:pt x="280839" y="3349"/>
                </a:lnTo>
                <a:lnTo>
                  <a:pt x="280894" y="3628"/>
                </a:lnTo>
                <a:lnTo>
                  <a:pt x="281062" y="3795"/>
                </a:lnTo>
                <a:lnTo>
                  <a:pt x="281229" y="3963"/>
                </a:lnTo>
                <a:lnTo>
                  <a:pt x="281508" y="4019"/>
                </a:lnTo>
                <a:lnTo>
                  <a:pt x="281787" y="3963"/>
                </a:lnTo>
                <a:lnTo>
                  <a:pt x="281955" y="3795"/>
                </a:lnTo>
                <a:lnTo>
                  <a:pt x="282122" y="3628"/>
                </a:lnTo>
                <a:lnTo>
                  <a:pt x="282178" y="3349"/>
                </a:lnTo>
                <a:lnTo>
                  <a:pt x="285750" y="3349"/>
                </a:lnTo>
                <a:lnTo>
                  <a:pt x="285750" y="3126"/>
                </a:lnTo>
                <a:lnTo>
                  <a:pt x="282122" y="3126"/>
                </a:lnTo>
                <a:lnTo>
                  <a:pt x="282067" y="2958"/>
                </a:lnTo>
                <a:lnTo>
                  <a:pt x="281899" y="2791"/>
                </a:lnTo>
                <a:lnTo>
                  <a:pt x="281732" y="2735"/>
                </a:lnTo>
                <a:lnTo>
                  <a:pt x="281508" y="2679"/>
                </a:lnTo>
                <a:lnTo>
                  <a:pt x="281341" y="2679"/>
                </a:lnTo>
                <a:lnTo>
                  <a:pt x="281174" y="2791"/>
                </a:lnTo>
                <a:lnTo>
                  <a:pt x="281006" y="2902"/>
                </a:lnTo>
                <a:lnTo>
                  <a:pt x="280894" y="3014"/>
                </a:lnTo>
                <a:lnTo>
                  <a:pt x="264988" y="1005"/>
                </a:lnTo>
                <a:lnTo>
                  <a:pt x="264877" y="782"/>
                </a:lnTo>
                <a:lnTo>
                  <a:pt x="264765" y="614"/>
                </a:lnTo>
                <a:lnTo>
                  <a:pt x="264542" y="503"/>
                </a:lnTo>
                <a:lnTo>
                  <a:pt x="264319" y="447"/>
                </a:lnTo>
                <a:lnTo>
                  <a:pt x="264040" y="503"/>
                </a:lnTo>
                <a:lnTo>
                  <a:pt x="263872" y="670"/>
                </a:lnTo>
                <a:lnTo>
                  <a:pt x="263705" y="838"/>
                </a:lnTo>
                <a:lnTo>
                  <a:pt x="263649" y="1117"/>
                </a:lnTo>
                <a:lnTo>
                  <a:pt x="263705" y="1284"/>
                </a:lnTo>
                <a:lnTo>
                  <a:pt x="247241" y="15460"/>
                </a:lnTo>
                <a:lnTo>
                  <a:pt x="247129" y="15348"/>
                </a:lnTo>
                <a:lnTo>
                  <a:pt x="246962" y="15237"/>
                </a:lnTo>
                <a:lnTo>
                  <a:pt x="246850" y="15181"/>
                </a:lnTo>
                <a:lnTo>
                  <a:pt x="246683" y="15181"/>
                </a:lnTo>
                <a:lnTo>
                  <a:pt x="246404" y="15237"/>
                </a:lnTo>
                <a:lnTo>
                  <a:pt x="246236" y="15404"/>
                </a:lnTo>
                <a:lnTo>
                  <a:pt x="246069" y="15571"/>
                </a:lnTo>
                <a:lnTo>
                  <a:pt x="246013" y="15851"/>
                </a:lnTo>
                <a:lnTo>
                  <a:pt x="246069" y="16130"/>
                </a:lnTo>
                <a:lnTo>
                  <a:pt x="230330" y="22269"/>
                </a:lnTo>
                <a:lnTo>
                  <a:pt x="230219" y="22101"/>
                </a:lnTo>
                <a:lnTo>
                  <a:pt x="230051" y="21990"/>
                </a:lnTo>
                <a:lnTo>
                  <a:pt x="229884" y="21934"/>
                </a:lnTo>
                <a:lnTo>
                  <a:pt x="229716" y="21878"/>
                </a:lnTo>
                <a:lnTo>
                  <a:pt x="229437" y="21934"/>
                </a:lnTo>
                <a:lnTo>
                  <a:pt x="229270" y="22101"/>
                </a:lnTo>
                <a:lnTo>
                  <a:pt x="229102" y="22269"/>
                </a:lnTo>
                <a:lnTo>
                  <a:pt x="229046" y="22548"/>
                </a:lnTo>
                <a:lnTo>
                  <a:pt x="229102" y="22827"/>
                </a:lnTo>
                <a:lnTo>
                  <a:pt x="212694" y="32315"/>
                </a:lnTo>
                <a:lnTo>
                  <a:pt x="212582" y="32147"/>
                </a:lnTo>
                <a:lnTo>
                  <a:pt x="212415" y="32036"/>
                </a:lnTo>
                <a:lnTo>
                  <a:pt x="212248" y="31924"/>
                </a:lnTo>
                <a:lnTo>
                  <a:pt x="212080" y="31924"/>
                </a:lnTo>
                <a:lnTo>
                  <a:pt x="211913" y="31980"/>
                </a:lnTo>
                <a:lnTo>
                  <a:pt x="211745" y="32036"/>
                </a:lnTo>
                <a:lnTo>
                  <a:pt x="211578" y="32147"/>
                </a:lnTo>
                <a:lnTo>
                  <a:pt x="211466" y="32315"/>
                </a:lnTo>
                <a:lnTo>
                  <a:pt x="195504" y="26120"/>
                </a:lnTo>
                <a:lnTo>
                  <a:pt x="195560" y="25896"/>
                </a:lnTo>
                <a:lnTo>
                  <a:pt x="195504" y="25617"/>
                </a:lnTo>
                <a:lnTo>
                  <a:pt x="195337" y="25450"/>
                </a:lnTo>
                <a:lnTo>
                  <a:pt x="195169" y="25282"/>
                </a:lnTo>
                <a:lnTo>
                  <a:pt x="194890" y="25227"/>
                </a:lnTo>
                <a:lnTo>
                  <a:pt x="194723" y="25227"/>
                </a:lnTo>
                <a:lnTo>
                  <a:pt x="194556" y="25338"/>
                </a:lnTo>
                <a:lnTo>
                  <a:pt x="178203" y="7144"/>
                </a:lnTo>
                <a:lnTo>
                  <a:pt x="178315" y="6921"/>
                </a:lnTo>
                <a:lnTo>
                  <a:pt x="178371" y="6698"/>
                </a:lnTo>
                <a:lnTo>
                  <a:pt x="178315" y="6419"/>
                </a:lnTo>
                <a:lnTo>
                  <a:pt x="178147" y="6251"/>
                </a:lnTo>
                <a:lnTo>
                  <a:pt x="177980" y="6084"/>
                </a:lnTo>
                <a:lnTo>
                  <a:pt x="177701" y="6028"/>
                </a:lnTo>
                <a:lnTo>
                  <a:pt x="177533" y="6028"/>
                </a:lnTo>
                <a:lnTo>
                  <a:pt x="177366" y="6084"/>
                </a:lnTo>
                <a:lnTo>
                  <a:pt x="177254" y="6195"/>
                </a:lnTo>
                <a:lnTo>
                  <a:pt x="177143" y="6307"/>
                </a:lnTo>
                <a:lnTo>
                  <a:pt x="160958" y="726"/>
                </a:lnTo>
                <a:lnTo>
                  <a:pt x="160958" y="670"/>
                </a:lnTo>
                <a:lnTo>
                  <a:pt x="160902" y="391"/>
                </a:lnTo>
                <a:lnTo>
                  <a:pt x="160734" y="224"/>
                </a:lnTo>
                <a:lnTo>
                  <a:pt x="160567" y="56"/>
                </a:lnTo>
                <a:lnTo>
                  <a:pt x="160288" y="0"/>
                </a:lnTo>
                <a:close/>
              </a:path>
            </a:pathLst>
          </a:custGeom>
          <a:solidFill>
            <a:srgbClr val="FFFFFF">
              <a:alpha val="35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" name="Google Shape;328;p5"/>
          <p:cNvSpPr txBox="1">
            <a:spLocks noGrp="1"/>
          </p:cNvSpPr>
          <p:nvPr>
            <p:ph type="title"/>
          </p:nvPr>
        </p:nvSpPr>
        <p:spPr>
          <a:xfrm>
            <a:off x="739675" y="401250"/>
            <a:ext cx="76860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29" name="Google Shape;329;p5"/>
          <p:cNvSpPr txBox="1">
            <a:spLocks noGrp="1"/>
          </p:cNvSpPr>
          <p:nvPr>
            <p:ph type="body" idx="1"/>
          </p:nvPr>
        </p:nvSpPr>
        <p:spPr>
          <a:xfrm>
            <a:off x="739680" y="1152528"/>
            <a:ext cx="7686000" cy="3098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▫"/>
              <a:defRPr>
                <a:solidFill>
                  <a:schemeClr val="lt1"/>
                </a:solidFill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-"/>
              <a:defRPr>
                <a:solidFill>
                  <a:schemeClr val="lt1"/>
                </a:solidFill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-"/>
              <a:defRPr>
                <a:solidFill>
                  <a:schemeClr val="lt1"/>
                </a:solidFill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-"/>
              <a:defRPr>
                <a:solidFill>
                  <a:schemeClr val="lt1"/>
                </a:solidFill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-"/>
              <a:defRPr>
                <a:solidFill>
                  <a:schemeClr val="lt1"/>
                </a:solidFill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-"/>
              <a:defRPr>
                <a:solidFill>
                  <a:schemeClr val="lt1"/>
                </a:solidFill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+ image">
  <p:cSld name="TITLE_AND_BODY_1"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6"/>
          <p:cNvSpPr/>
          <p:nvPr/>
        </p:nvSpPr>
        <p:spPr>
          <a:xfrm>
            <a:off x="4985150" y="150"/>
            <a:ext cx="4158900" cy="5143500"/>
          </a:xfrm>
          <a:prstGeom prst="rect">
            <a:avLst/>
          </a:prstGeom>
          <a:solidFill>
            <a:srgbClr val="00041C">
              <a:alpha val="184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" name="Google Shape;332;p6"/>
          <p:cNvSpPr txBox="1">
            <a:spLocks noGrp="1"/>
          </p:cNvSpPr>
          <p:nvPr>
            <p:ph type="sldNum" idx="12"/>
          </p:nvPr>
        </p:nvSpPr>
        <p:spPr>
          <a:xfrm>
            <a:off x="8586575" y="-11875"/>
            <a:ext cx="557400" cy="54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33" name="Google Shape;333;p6"/>
          <p:cNvSpPr txBox="1">
            <a:spLocks noGrp="1"/>
          </p:cNvSpPr>
          <p:nvPr>
            <p:ph type="title"/>
          </p:nvPr>
        </p:nvSpPr>
        <p:spPr>
          <a:xfrm>
            <a:off x="452724" y="620920"/>
            <a:ext cx="39852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34" name="Google Shape;334;p6"/>
          <p:cNvSpPr txBox="1">
            <a:spLocks noGrp="1"/>
          </p:cNvSpPr>
          <p:nvPr>
            <p:ph type="body" idx="1"/>
          </p:nvPr>
        </p:nvSpPr>
        <p:spPr>
          <a:xfrm>
            <a:off x="452727" y="1412678"/>
            <a:ext cx="3985200" cy="3098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SzPts val="2400"/>
              <a:buChar char="▫"/>
              <a:defRPr>
                <a:solidFill>
                  <a:schemeClr val="lt1"/>
                </a:solidFill>
              </a:defRPr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-"/>
              <a:defRPr>
                <a:solidFill>
                  <a:schemeClr val="lt1"/>
                </a:solidFill>
              </a:defRPr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-"/>
              <a:defRPr>
                <a:solidFill>
                  <a:schemeClr val="lt1"/>
                </a:solidFill>
              </a:defRPr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SzPts val="2400"/>
              <a:buChar char="-"/>
              <a:defRPr>
                <a:solidFill>
                  <a:schemeClr val="lt1"/>
                </a:solidFill>
              </a:defRPr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SzPts val="2400"/>
              <a:buChar char="-"/>
              <a:defRPr>
                <a:solidFill>
                  <a:schemeClr val="lt1"/>
                </a:solidFill>
              </a:defRPr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SzPts val="2400"/>
              <a:buChar char="-"/>
              <a:defRPr>
                <a:solidFill>
                  <a:schemeClr val="lt1"/>
                </a:solidFill>
              </a:defRPr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ith frame">
  <p:cSld name="BLANK_1">
    <p:spTree>
      <p:nvGrpSpPr>
        <p:cNvPr id="1" name="Shape 7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3" name="Google Shape;773;p14"/>
          <p:cNvSpPr/>
          <p:nvPr/>
        </p:nvSpPr>
        <p:spPr>
          <a:xfrm>
            <a:off x="-175" y="0"/>
            <a:ext cx="9144000" cy="5143500"/>
          </a:xfrm>
          <a:prstGeom prst="frame">
            <a:avLst>
              <a:gd name="adj1" fmla="val 5397"/>
            </a:avLst>
          </a:prstGeom>
          <a:solidFill>
            <a:srgbClr val="00041C">
              <a:alpha val="184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4" name="Google Shape;774;p14"/>
          <p:cNvSpPr txBox="1">
            <a:spLocks noGrp="1"/>
          </p:cNvSpPr>
          <p:nvPr>
            <p:ph type="sldNum" idx="12"/>
          </p:nvPr>
        </p:nvSpPr>
        <p:spPr>
          <a:xfrm>
            <a:off x="8586575" y="-11875"/>
            <a:ext cx="557400" cy="54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no graph">
  <p:cSld name="Title only no graph">
    <p:spTree>
      <p:nvGrpSpPr>
        <p:cNvPr id="1" name="Shape 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Google Shape;659;p10"/>
          <p:cNvSpPr/>
          <p:nvPr/>
        </p:nvSpPr>
        <p:spPr>
          <a:xfrm>
            <a:off x="-25" y="-11875"/>
            <a:ext cx="9144000" cy="823200"/>
          </a:xfrm>
          <a:prstGeom prst="rect">
            <a:avLst/>
          </a:prstGeom>
          <a:solidFill>
            <a:srgbClr val="00041C">
              <a:alpha val="184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0" name="Google Shape;660;p10"/>
          <p:cNvSpPr txBox="1">
            <a:spLocks noGrp="1"/>
          </p:cNvSpPr>
          <p:nvPr>
            <p:ph type="title"/>
          </p:nvPr>
        </p:nvSpPr>
        <p:spPr>
          <a:xfrm>
            <a:off x="739675" y="-1"/>
            <a:ext cx="7686000" cy="716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661" name="Google Shape;661;p10"/>
          <p:cNvSpPr txBox="1">
            <a:spLocks noGrp="1"/>
          </p:cNvSpPr>
          <p:nvPr>
            <p:ph type="sldNum" idx="12"/>
          </p:nvPr>
        </p:nvSpPr>
        <p:spPr>
          <a:xfrm>
            <a:off x="8586575" y="-11875"/>
            <a:ext cx="557400" cy="54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463091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rgbClr val="465573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0" y="0"/>
            <a:ext cx="9144000" cy="5143488"/>
          </a:xfrm>
          <a:custGeom>
            <a:avLst/>
            <a:gdLst/>
            <a:ahLst/>
            <a:cxnLst/>
            <a:rect l="l" t="t" r="r" b="b"/>
            <a:pathLst>
              <a:path w="285750" h="160734" extrusionOk="0">
                <a:moveTo>
                  <a:pt x="17190" y="8595"/>
                </a:moveTo>
                <a:lnTo>
                  <a:pt x="17190" y="16799"/>
                </a:lnTo>
                <a:lnTo>
                  <a:pt x="8762" y="16799"/>
                </a:lnTo>
                <a:lnTo>
                  <a:pt x="8762" y="8595"/>
                </a:lnTo>
                <a:close/>
                <a:moveTo>
                  <a:pt x="25840" y="8595"/>
                </a:moveTo>
                <a:lnTo>
                  <a:pt x="25840" y="16799"/>
                </a:lnTo>
                <a:lnTo>
                  <a:pt x="17413" y="16799"/>
                </a:lnTo>
                <a:lnTo>
                  <a:pt x="17413" y="8595"/>
                </a:lnTo>
                <a:close/>
                <a:moveTo>
                  <a:pt x="34547" y="8595"/>
                </a:moveTo>
                <a:lnTo>
                  <a:pt x="34547" y="16799"/>
                </a:lnTo>
                <a:lnTo>
                  <a:pt x="26064" y="16799"/>
                </a:lnTo>
                <a:lnTo>
                  <a:pt x="26064" y="8595"/>
                </a:lnTo>
                <a:close/>
                <a:moveTo>
                  <a:pt x="43197" y="8595"/>
                </a:moveTo>
                <a:lnTo>
                  <a:pt x="43197" y="16799"/>
                </a:lnTo>
                <a:lnTo>
                  <a:pt x="34770" y="16799"/>
                </a:lnTo>
                <a:lnTo>
                  <a:pt x="34770" y="8595"/>
                </a:lnTo>
                <a:close/>
                <a:moveTo>
                  <a:pt x="51848" y="8595"/>
                </a:moveTo>
                <a:lnTo>
                  <a:pt x="51848" y="16799"/>
                </a:lnTo>
                <a:lnTo>
                  <a:pt x="43421" y="16799"/>
                </a:lnTo>
                <a:lnTo>
                  <a:pt x="43421" y="8595"/>
                </a:lnTo>
                <a:close/>
                <a:moveTo>
                  <a:pt x="60499" y="8595"/>
                </a:moveTo>
                <a:lnTo>
                  <a:pt x="60499" y="16799"/>
                </a:lnTo>
                <a:lnTo>
                  <a:pt x="52071" y="16799"/>
                </a:lnTo>
                <a:lnTo>
                  <a:pt x="52071" y="8595"/>
                </a:lnTo>
                <a:close/>
                <a:moveTo>
                  <a:pt x="69149" y="8595"/>
                </a:moveTo>
                <a:lnTo>
                  <a:pt x="69149" y="16799"/>
                </a:lnTo>
                <a:lnTo>
                  <a:pt x="60722" y="16799"/>
                </a:lnTo>
                <a:lnTo>
                  <a:pt x="60722" y="8595"/>
                </a:lnTo>
                <a:close/>
                <a:moveTo>
                  <a:pt x="77800" y="8595"/>
                </a:moveTo>
                <a:lnTo>
                  <a:pt x="77800" y="16799"/>
                </a:lnTo>
                <a:lnTo>
                  <a:pt x="69373" y="16799"/>
                </a:lnTo>
                <a:lnTo>
                  <a:pt x="69373" y="8595"/>
                </a:lnTo>
                <a:close/>
                <a:moveTo>
                  <a:pt x="86506" y="8595"/>
                </a:moveTo>
                <a:lnTo>
                  <a:pt x="86506" y="16799"/>
                </a:lnTo>
                <a:lnTo>
                  <a:pt x="78023" y="16799"/>
                </a:lnTo>
                <a:lnTo>
                  <a:pt x="78023" y="8595"/>
                </a:lnTo>
                <a:close/>
                <a:moveTo>
                  <a:pt x="95157" y="8595"/>
                </a:moveTo>
                <a:lnTo>
                  <a:pt x="95157" y="16799"/>
                </a:lnTo>
                <a:lnTo>
                  <a:pt x="86730" y="16799"/>
                </a:lnTo>
                <a:lnTo>
                  <a:pt x="86730" y="8595"/>
                </a:lnTo>
                <a:close/>
                <a:moveTo>
                  <a:pt x="103808" y="8595"/>
                </a:moveTo>
                <a:lnTo>
                  <a:pt x="103808" y="16799"/>
                </a:lnTo>
                <a:lnTo>
                  <a:pt x="95380" y="16799"/>
                </a:lnTo>
                <a:lnTo>
                  <a:pt x="95380" y="8595"/>
                </a:lnTo>
                <a:close/>
                <a:moveTo>
                  <a:pt x="112458" y="8595"/>
                </a:moveTo>
                <a:lnTo>
                  <a:pt x="112458" y="16799"/>
                </a:lnTo>
                <a:lnTo>
                  <a:pt x="104031" y="16799"/>
                </a:lnTo>
                <a:lnTo>
                  <a:pt x="104031" y="8595"/>
                </a:lnTo>
                <a:close/>
                <a:moveTo>
                  <a:pt x="121109" y="8595"/>
                </a:moveTo>
                <a:lnTo>
                  <a:pt x="121109" y="16799"/>
                </a:lnTo>
                <a:lnTo>
                  <a:pt x="112681" y="16799"/>
                </a:lnTo>
                <a:lnTo>
                  <a:pt x="112681" y="8595"/>
                </a:lnTo>
                <a:close/>
                <a:moveTo>
                  <a:pt x="129760" y="8595"/>
                </a:moveTo>
                <a:lnTo>
                  <a:pt x="129760" y="16799"/>
                </a:lnTo>
                <a:lnTo>
                  <a:pt x="121332" y="16799"/>
                </a:lnTo>
                <a:lnTo>
                  <a:pt x="121332" y="8595"/>
                </a:lnTo>
                <a:close/>
                <a:moveTo>
                  <a:pt x="138410" y="8595"/>
                </a:moveTo>
                <a:lnTo>
                  <a:pt x="138410" y="16799"/>
                </a:lnTo>
                <a:lnTo>
                  <a:pt x="129983" y="16799"/>
                </a:lnTo>
                <a:lnTo>
                  <a:pt x="129983" y="8595"/>
                </a:lnTo>
                <a:close/>
                <a:moveTo>
                  <a:pt x="147117" y="8595"/>
                </a:moveTo>
                <a:lnTo>
                  <a:pt x="147117" y="16799"/>
                </a:lnTo>
                <a:lnTo>
                  <a:pt x="138633" y="16799"/>
                </a:lnTo>
                <a:lnTo>
                  <a:pt x="138633" y="8595"/>
                </a:lnTo>
                <a:close/>
                <a:moveTo>
                  <a:pt x="155767" y="8595"/>
                </a:moveTo>
                <a:lnTo>
                  <a:pt x="155767" y="16799"/>
                </a:lnTo>
                <a:lnTo>
                  <a:pt x="147340" y="16799"/>
                </a:lnTo>
                <a:lnTo>
                  <a:pt x="147340" y="8595"/>
                </a:lnTo>
                <a:close/>
                <a:moveTo>
                  <a:pt x="164418" y="8595"/>
                </a:moveTo>
                <a:lnTo>
                  <a:pt x="164418" y="16799"/>
                </a:lnTo>
                <a:lnTo>
                  <a:pt x="155990" y="16799"/>
                </a:lnTo>
                <a:lnTo>
                  <a:pt x="155990" y="8595"/>
                </a:lnTo>
                <a:close/>
                <a:moveTo>
                  <a:pt x="173069" y="8595"/>
                </a:moveTo>
                <a:lnTo>
                  <a:pt x="173069" y="16799"/>
                </a:lnTo>
                <a:lnTo>
                  <a:pt x="164641" y="16799"/>
                </a:lnTo>
                <a:lnTo>
                  <a:pt x="164641" y="8595"/>
                </a:lnTo>
                <a:close/>
                <a:moveTo>
                  <a:pt x="181719" y="8595"/>
                </a:moveTo>
                <a:lnTo>
                  <a:pt x="181719" y="16799"/>
                </a:lnTo>
                <a:lnTo>
                  <a:pt x="173292" y="16799"/>
                </a:lnTo>
                <a:lnTo>
                  <a:pt x="173292" y="8595"/>
                </a:lnTo>
                <a:close/>
                <a:moveTo>
                  <a:pt x="190370" y="8595"/>
                </a:moveTo>
                <a:lnTo>
                  <a:pt x="190370" y="16799"/>
                </a:lnTo>
                <a:lnTo>
                  <a:pt x="181942" y="16799"/>
                </a:lnTo>
                <a:lnTo>
                  <a:pt x="181942" y="8595"/>
                </a:lnTo>
                <a:close/>
                <a:moveTo>
                  <a:pt x="199020" y="8595"/>
                </a:moveTo>
                <a:lnTo>
                  <a:pt x="199020" y="16799"/>
                </a:lnTo>
                <a:lnTo>
                  <a:pt x="190593" y="16799"/>
                </a:lnTo>
                <a:lnTo>
                  <a:pt x="190593" y="8595"/>
                </a:lnTo>
                <a:close/>
                <a:moveTo>
                  <a:pt x="207727" y="8595"/>
                </a:moveTo>
                <a:lnTo>
                  <a:pt x="207727" y="16799"/>
                </a:lnTo>
                <a:lnTo>
                  <a:pt x="199244" y="16799"/>
                </a:lnTo>
                <a:lnTo>
                  <a:pt x="199244" y="8595"/>
                </a:lnTo>
                <a:close/>
                <a:moveTo>
                  <a:pt x="216377" y="8595"/>
                </a:moveTo>
                <a:lnTo>
                  <a:pt x="216377" y="16799"/>
                </a:lnTo>
                <a:lnTo>
                  <a:pt x="207950" y="16799"/>
                </a:lnTo>
                <a:lnTo>
                  <a:pt x="207950" y="8595"/>
                </a:lnTo>
                <a:close/>
                <a:moveTo>
                  <a:pt x="225028" y="8595"/>
                </a:moveTo>
                <a:lnTo>
                  <a:pt x="225028" y="16799"/>
                </a:lnTo>
                <a:lnTo>
                  <a:pt x="216601" y="16799"/>
                </a:lnTo>
                <a:lnTo>
                  <a:pt x="216601" y="8595"/>
                </a:lnTo>
                <a:close/>
                <a:moveTo>
                  <a:pt x="233679" y="8595"/>
                </a:moveTo>
                <a:lnTo>
                  <a:pt x="233679" y="16799"/>
                </a:lnTo>
                <a:lnTo>
                  <a:pt x="225251" y="16799"/>
                </a:lnTo>
                <a:lnTo>
                  <a:pt x="225251" y="8595"/>
                </a:lnTo>
                <a:close/>
                <a:moveTo>
                  <a:pt x="242329" y="8595"/>
                </a:moveTo>
                <a:lnTo>
                  <a:pt x="242329" y="16799"/>
                </a:lnTo>
                <a:lnTo>
                  <a:pt x="233902" y="16799"/>
                </a:lnTo>
                <a:lnTo>
                  <a:pt x="233902" y="8595"/>
                </a:lnTo>
                <a:close/>
                <a:moveTo>
                  <a:pt x="250980" y="8595"/>
                </a:moveTo>
                <a:lnTo>
                  <a:pt x="250980" y="16799"/>
                </a:lnTo>
                <a:lnTo>
                  <a:pt x="242553" y="16799"/>
                </a:lnTo>
                <a:lnTo>
                  <a:pt x="242553" y="8595"/>
                </a:lnTo>
                <a:close/>
                <a:moveTo>
                  <a:pt x="259686" y="8595"/>
                </a:moveTo>
                <a:lnTo>
                  <a:pt x="259686" y="16799"/>
                </a:lnTo>
                <a:lnTo>
                  <a:pt x="251203" y="16799"/>
                </a:lnTo>
                <a:lnTo>
                  <a:pt x="251203" y="8595"/>
                </a:lnTo>
                <a:close/>
                <a:moveTo>
                  <a:pt x="268337" y="8595"/>
                </a:moveTo>
                <a:lnTo>
                  <a:pt x="268337" y="16799"/>
                </a:lnTo>
                <a:lnTo>
                  <a:pt x="259910" y="16799"/>
                </a:lnTo>
                <a:lnTo>
                  <a:pt x="259910" y="8595"/>
                </a:lnTo>
                <a:close/>
                <a:moveTo>
                  <a:pt x="276988" y="8595"/>
                </a:moveTo>
                <a:lnTo>
                  <a:pt x="276988" y="16799"/>
                </a:lnTo>
                <a:lnTo>
                  <a:pt x="268560" y="16799"/>
                </a:lnTo>
                <a:lnTo>
                  <a:pt x="268560" y="8595"/>
                </a:lnTo>
                <a:close/>
                <a:moveTo>
                  <a:pt x="17190" y="17022"/>
                </a:moveTo>
                <a:lnTo>
                  <a:pt x="17190" y="25282"/>
                </a:lnTo>
                <a:lnTo>
                  <a:pt x="8762" y="25282"/>
                </a:lnTo>
                <a:lnTo>
                  <a:pt x="8762" y="17022"/>
                </a:lnTo>
                <a:close/>
                <a:moveTo>
                  <a:pt x="25840" y="17022"/>
                </a:moveTo>
                <a:lnTo>
                  <a:pt x="25840" y="25282"/>
                </a:lnTo>
                <a:lnTo>
                  <a:pt x="17413" y="25282"/>
                </a:lnTo>
                <a:lnTo>
                  <a:pt x="17413" y="17022"/>
                </a:lnTo>
                <a:close/>
                <a:moveTo>
                  <a:pt x="34547" y="17022"/>
                </a:moveTo>
                <a:lnTo>
                  <a:pt x="34547" y="25282"/>
                </a:lnTo>
                <a:lnTo>
                  <a:pt x="26064" y="25282"/>
                </a:lnTo>
                <a:lnTo>
                  <a:pt x="26064" y="17022"/>
                </a:lnTo>
                <a:close/>
                <a:moveTo>
                  <a:pt x="43197" y="17022"/>
                </a:moveTo>
                <a:lnTo>
                  <a:pt x="43197" y="25282"/>
                </a:lnTo>
                <a:lnTo>
                  <a:pt x="34770" y="25282"/>
                </a:lnTo>
                <a:lnTo>
                  <a:pt x="34770" y="17022"/>
                </a:lnTo>
                <a:close/>
                <a:moveTo>
                  <a:pt x="51848" y="17022"/>
                </a:moveTo>
                <a:lnTo>
                  <a:pt x="51848" y="25282"/>
                </a:lnTo>
                <a:lnTo>
                  <a:pt x="43421" y="25282"/>
                </a:lnTo>
                <a:lnTo>
                  <a:pt x="43421" y="17022"/>
                </a:lnTo>
                <a:close/>
                <a:moveTo>
                  <a:pt x="60499" y="17022"/>
                </a:moveTo>
                <a:lnTo>
                  <a:pt x="60499" y="25282"/>
                </a:lnTo>
                <a:lnTo>
                  <a:pt x="52071" y="25282"/>
                </a:lnTo>
                <a:lnTo>
                  <a:pt x="52071" y="17022"/>
                </a:lnTo>
                <a:close/>
                <a:moveTo>
                  <a:pt x="69149" y="17022"/>
                </a:moveTo>
                <a:lnTo>
                  <a:pt x="69149" y="25282"/>
                </a:lnTo>
                <a:lnTo>
                  <a:pt x="60722" y="25282"/>
                </a:lnTo>
                <a:lnTo>
                  <a:pt x="60722" y="17022"/>
                </a:lnTo>
                <a:close/>
                <a:moveTo>
                  <a:pt x="77800" y="17022"/>
                </a:moveTo>
                <a:lnTo>
                  <a:pt x="77800" y="25282"/>
                </a:lnTo>
                <a:lnTo>
                  <a:pt x="69373" y="25282"/>
                </a:lnTo>
                <a:lnTo>
                  <a:pt x="69373" y="17022"/>
                </a:lnTo>
                <a:close/>
                <a:moveTo>
                  <a:pt x="86506" y="17022"/>
                </a:moveTo>
                <a:lnTo>
                  <a:pt x="86506" y="25282"/>
                </a:lnTo>
                <a:lnTo>
                  <a:pt x="78023" y="25282"/>
                </a:lnTo>
                <a:lnTo>
                  <a:pt x="78023" y="17022"/>
                </a:lnTo>
                <a:close/>
                <a:moveTo>
                  <a:pt x="95157" y="17022"/>
                </a:moveTo>
                <a:lnTo>
                  <a:pt x="95157" y="25282"/>
                </a:lnTo>
                <a:lnTo>
                  <a:pt x="86730" y="25282"/>
                </a:lnTo>
                <a:lnTo>
                  <a:pt x="86730" y="17022"/>
                </a:lnTo>
                <a:close/>
                <a:moveTo>
                  <a:pt x="103808" y="17022"/>
                </a:moveTo>
                <a:lnTo>
                  <a:pt x="103808" y="25282"/>
                </a:lnTo>
                <a:lnTo>
                  <a:pt x="95380" y="25282"/>
                </a:lnTo>
                <a:lnTo>
                  <a:pt x="95380" y="17022"/>
                </a:lnTo>
                <a:close/>
                <a:moveTo>
                  <a:pt x="112458" y="17022"/>
                </a:moveTo>
                <a:lnTo>
                  <a:pt x="112458" y="25282"/>
                </a:lnTo>
                <a:lnTo>
                  <a:pt x="104031" y="25282"/>
                </a:lnTo>
                <a:lnTo>
                  <a:pt x="104031" y="17022"/>
                </a:lnTo>
                <a:close/>
                <a:moveTo>
                  <a:pt x="121109" y="17022"/>
                </a:moveTo>
                <a:lnTo>
                  <a:pt x="121109" y="25282"/>
                </a:lnTo>
                <a:lnTo>
                  <a:pt x="112681" y="25282"/>
                </a:lnTo>
                <a:lnTo>
                  <a:pt x="112681" y="17022"/>
                </a:lnTo>
                <a:close/>
                <a:moveTo>
                  <a:pt x="129760" y="17022"/>
                </a:moveTo>
                <a:lnTo>
                  <a:pt x="129760" y="25282"/>
                </a:lnTo>
                <a:lnTo>
                  <a:pt x="121332" y="25282"/>
                </a:lnTo>
                <a:lnTo>
                  <a:pt x="121332" y="17022"/>
                </a:lnTo>
                <a:close/>
                <a:moveTo>
                  <a:pt x="138410" y="17022"/>
                </a:moveTo>
                <a:lnTo>
                  <a:pt x="138410" y="25282"/>
                </a:lnTo>
                <a:lnTo>
                  <a:pt x="129983" y="25282"/>
                </a:lnTo>
                <a:lnTo>
                  <a:pt x="129983" y="17022"/>
                </a:lnTo>
                <a:close/>
                <a:moveTo>
                  <a:pt x="147117" y="17022"/>
                </a:moveTo>
                <a:lnTo>
                  <a:pt x="147117" y="25282"/>
                </a:lnTo>
                <a:lnTo>
                  <a:pt x="138633" y="25282"/>
                </a:lnTo>
                <a:lnTo>
                  <a:pt x="138633" y="17022"/>
                </a:lnTo>
                <a:close/>
                <a:moveTo>
                  <a:pt x="155767" y="17022"/>
                </a:moveTo>
                <a:lnTo>
                  <a:pt x="155767" y="25282"/>
                </a:lnTo>
                <a:lnTo>
                  <a:pt x="147340" y="25282"/>
                </a:lnTo>
                <a:lnTo>
                  <a:pt x="147340" y="17022"/>
                </a:lnTo>
                <a:close/>
                <a:moveTo>
                  <a:pt x="164418" y="17022"/>
                </a:moveTo>
                <a:lnTo>
                  <a:pt x="164418" y="25282"/>
                </a:lnTo>
                <a:lnTo>
                  <a:pt x="155990" y="25282"/>
                </a:lnTo>
                <a:lnTo>
                  <a:pt x="155990" y="17022"/>
                </a:lnTo>
                <a:close/>
                <a:moveTo>
                  <a:pt x="173069" y="17022"/>
                </a:moveTo>
                <a:lnTo>
                  <a:pt x="173069" y="25282"/>
                </a:lnTo>
                <a:lnTo>
                  <a:pt x="164641" y="25282"/>
                </a:lnTo>
                <a:lnTo>
                  <a:pt x="164641" y="17022"/>
                </a:lnTo>
                <a:close/>
                <a:moveTo>
                  <a:pt x="181719" y="17022"/>
                </a:moveTo>
                <a:lnTo>
                  <a:pt x="181719" y="25282"/>
                </a:lnTo>
                <a:lnTo>
                  <a:pt x="173292" y="25282"/>
                </a:lnTo>
                <a:lnTo>
                  <a:pt x="173292" y="17022"/>
                </a:lnTo>
                <a:close/>
                <a:moveTo>
                  <a:pt x="190370" y="17022"/>
                </a:moveTo>
                <a:lnTo>
                  <a:pt x="190370" y="25282"/>
                </a:lnTo>
                <a:lnTo>
                  <a:pt x="181942" y="25282"/>
                </a:lnTo>
                <a:lnTo>
                  <a:pt x="181942" y="17022"/>
                </a:lnTo>
                <a:close/>
                <a:moveTo>
                  <a:pt x="199020" y="17022"/>
                </a:moveTo>
                <a:lnTo>
                  <a:pt x="199020" y="25282"/>
                </a:lnTo>
                <a:lnTo>
                  <a:pt x="190593" y="25282"/>
                </a:lnTo>
                <a:lnTo>
                  <a:pt x="190593" y="17022"/>
                </a:lnTo>
                <a:close/>
                <a:moveTo>
                  <a:pt x="207727" y="17022"/>
                </a:moveTo>
                <a:lnTo>
                  <a:pt x="207727" y="25282"/>
                </a:lnTo>
                <a:lnTo>
                  <a:pt x="199244" y="25282"/>
                </a:lnTo>
                <a:lnTo>
                  <a:pt x="199244" y="17022"/>
                </a:lnTo>
                <a:close/>
                <a:moveTo>
                  <a:pt x="216377" y="17022"/>
                </a:moveTo>
                <a:lnTo>
                  <a:pt x="216377" y="25282"/>
                </a:lnTo>
                <a:lnTo>
                  <a:pt x="207950" y="25282"/>
                </a:lnTo>
                <a:lnTo>
                  <a:pt x="207950" y="17022"/>
                </a:lnTo>
                <a:close/>
                <a:moveTo>
                  <a:pt x="225028" y="17022"/>
                </a:moveTo>
                <a:lnTo>
                  <a:pt x="225028" y="25282"/>
                </a:lnTo>
                <a:lnTo>
                  <a:pt x="216601" y="25282"/>
                </a:lnTo>
                <a:lnTo>
                  <a:pt x="216601" y="17022"/>
                </a:lnTo>
                <a:close/>
                <a:moveTo>
                  <a:pt x="233679" y="17022"/>
                </a:moveTo>
                <a:lnTo>
                  <a:pt x="233679" y="25282"/>
                </a:lnTo>
                <a:lnTo>
                  <a:pt x="225251" y="25282"/>
                </a:lnTo>
                <a:lnTo>
                  <a:pt x="225251" y="17022"/>
                </a:lnTo>
                <a:close/>
                <a:moveTo>
                  <a:pt x="242329" y="17022"/>
                </a:moveTo>
                <a:lnTo>
                  <a:pt x="242329" y="25282"/>
                </a:lnTo>
                <a:lnTo>
                  <a:pt x="233902" y="25282"/>
                </a:lnTo>
                <a:lnTo>
                  <a:pt x="233902" y="17022"/>
                </a:lnTo>
                <a:close/>
                <a:moveTo>
                  <a:pt x="250980" y="17022"/>
                </a:moveTo>
                <a:lnTo>
                  <a:pt x="250980" y="25282"/>
                </a:lnTo>
                <a:lnTo>
                  <a:pt x="242553" y="25282"/>
                </a:lnTo>
                <a:lnTo>
                  <a:pt x="242553" y="17022"/>
                </a:lnTo>
                <a:close/>
                <a:moveTo>
                  <a:pt x="259686" y="17022"/>
                </a:moveTo>
                <a:lnTo>
                  <a:pt x="259686" y="25282"/>
                </a:lnTo>
                <a:lnTo>
                  <a:pt x="251203" y="25282"/>
                </a:lnTo>
                <a:lnTo>
                  <a:pt x="251203" y="17022"/>
                </a:lnTo>
                <a:close/>
                <a:moveTo>
                  <a:pt x="268337" y="17022"/>
                </a:moveTo>
                <a:lnTo>
                  <a:pt x="268337" y="25282"/>
                </a:lnTo>
                <a:lnTo>
                  <a:pt x="259910" y="25282"/>
                </a:lnTo>
                <a:lnTo>
                  <a:pt x="259910" y="17022"/>
                </a:lnTo>
                <a:close/>
                <a:moveTo>
                  <a:pt x="276988" y="17022"/>
                </a:moveTo>
                <a:lnTo>
                  <a:pt x="276988" y="25282"/>
                </a:lnTo>
                <a:lnTo>
                  <a:pt x="268560" y="25282"/>
                </a:lnTo>
                <a:lnTo>
                  <a:pt x="268560" y="17022"/>
                </a:lnTo>
                <a:close/>
                <a:moveTo>
                  <a:pt x="17190" y="25505"/>
                </a:moveTo>
                <a:lnTo>
                  <a:pt x="17190" y="33709"/>
                </a:lnTo>
                <a:lnTo>
                  <a:pt x="8762" y="33709"/>
                </a:lnTo>
                <a:lnTo>
                  <a:pt x="8762" y="25505"/>
                </a:lnTo>
                <a:close/>
                <a:moveTo>
                  <a:pt x="25840" y="25505"/>
                </a:moveTo>
                <a:lnTo>
                  <a:pt x="25840" y="33709"/>
                </a:lnTo>
                <a:lnTo>
                  <a:pt x="17413" y="33709"/>
                </a:lnTo>
                <a:lnTo>
                  <a:pt x="17413" y="25505"/>
                </a:lnTo>
                <a:close/>
                <a:moveTo>
                  <a:pt x="34547" y="25505"/>
                </a:moveTo>
                <a:lnTo>
                  <a:pt x="34547" y="33709"/>
                </a:lnTo>
                <a:lnTo>
                  <a:pt x="26064" y="33709"/>
                </a:lnTo>
                <a:lnTo>
                  <a:pt x="26064" y="25505"/>
                </a:lnTo>
                <a:close/>
                <a:moveTo>
                  <a:pt x="43197" y="25505"/>
                </a:moveTo>
                <a:lnTo>
                  <a:pt x="43197" y="33709"/>
                </a:lnTo>
                <a:lnTo>
                  <a:pt x="34770" y="33709"/>
                </a:lnTo>
                <a:lnTo>
                  <a:pt x="34770" y="25505"/>
                </a:lnTo>
                <a:close/>
                <a:moveTo>
                  <a:pt x="51848" y="25505"/>
                </a:moveTo>
                <a:lnTo>
                  <a:pt x="51848" y="33709"/>
                </a:lnTo>
                <a:lnTo>
                  <a:pt x="43421" y="33709"/>
                </a:lnTo>
                <a:lnTo>
                  <a:pt x="43421" y="25505"/>
                </a:lnTo>
                <a:close/>
                <a:moveTo>
                  <a:pt x="60499" y="25505"/>
                </a:moveTo>
                <a:lnTo>
                  <a:pt x="60499" y="33709"/>
                </a:lnTo>
                <a:lnTo>
                  <a:pt x="52071" y="33709"/>
                </a:lnTo>
                <a:lnTo>
                  <a:pt x="52071" y="25505"/>
                </a:lnTo>
                <a:close/>
                <a:moveTo>
                  <a:pt x="69149" y="25505"/>
                </a:moveTo>
                <a:lnTo>
                  <a:pt x="69149" y="33709"/>
                </a:lnTo>
                <a:lnTo>
                  <a:pt x="60722" y="33709"/>
                </a:lnTo>
                <a:lnTo>
                  <a:pt x="60722" y="25505"/>
                </a:lnTo>
                <a:close/>
                <a:moveTo>
                  <a:pt x="77800" y="25505"/>
                </a:moveTo>
                <a:lnTo>
                  <a:pt x="77800" y="33709"/>
                </a:lnTo>
                <a:lnTo>
                  <a:pt x="69373" y="33709"/>
                </a:lnTo>
                <a:lnTo>
                  <a:pt x="69373" y="25505"/>
                </a:lnTo>
                <a:close/>
                <a:moveTo>
                  <a:pt x="86506" y="25505"/>
                </a:moveTo>
                <a:lnTo>
                  <a:pt x="86506" y="33709"/>
                </a:lnTo>
                <a:lnTo>
                  <a:pt x="78023" y="33709"/>
                </a:lnTo>
                <a:lnTo>
                  <a:pt x="78023" y="25505"/>
                </a:lnTo>
                <a:close/>
                <a:moveTo>
                  <a:pt x="95157" y="25505"/>
                </a:moveTo>
                <a:lnTo>
                  <a:pt x="95157" y="33709"/>
                </a:lnTo>
                <a:lnTo>
                  <a:pt x="86730" y="33709"/>
                </a:lnTo>
                <a:lnTo>
                  <a:pt x="86730" y="25505"/>
                </a:lnTo>
                <a:close/>
                <a:moveTo>
                  <a:pt x="103808" y="25505"/>
                </a:moveTo>
                <a:lnTo>
                  <a:pt x="103808" y="33709"/>
                </a:lnTo>
                <a:lnTo>
                  <a:pt x="95380" y="33709"/>
                </a:lnTo>
                <a:lnTo>
                  <a:pt x="95380" y="25505"/>
                </a:lnTo>
                <a:close/>
                <a:moveTo>
                  <a:pt x="112458" y="25505"/>
                </a:moveTo>
                <a:lnTo>
                  <a:pt x="112458" y="33709"/>
                </a:lnTo>
                <a:lnTo>
                  <a:pt x="104031" y="33709"/>
                </a:lnTo>
                <a:lnTo>
                  <a:pt x="104031" y="25505"/>
                </a:lnTo>
                <a:close/>
                <a:moveTo>
                  <a:pt x="121109" y="25505"/>
                </a:moveTo>
                <a:lnTo>
                  <a:pt x="121109" y="33709"/>
                </a:lnTo>
                <a:lnTo>
                  <a:pt x="112681" y="33709"/>
                </a:lnTo>
                <a:lnTo>
                  <a:pt x="112681" y="25505"/>
                </a:lnTo>
                <a:close/>
                <a:moveTo>
                  <a:pt x="129760" y="25505"/>
                </a:moveTo>
                <a:lnTo>
                  <a:pt x="129760" y="33709"/>
                </a:lnTo>
                <a:lnTo>
                  <a:pt x="121332" y="33709"/>
                </a:lnTo>
                <a:lnTo>
                  <a:pt x="121332" y="25505"/>
                </a:lnTo>
                <a:close/>
                <a:moveTo>
                  <a:pt x="138410" y="25505"/>
                </a:moveTo>
                <a:lnTo>
                  <a:pt x="138410" y="33709"/>
                </a:lnTo>
                <a:lnTo>
                  <a:pt x="129983" y="33709"/>
                </a:lnTo>
                <a:lnTo>
                  <a:pt x="129983" y="25505"/>
                </a:lnTo>
                <a:close/>
                <a:moveTo>
                  <a:pt x="147117" y="25505"/>
                </a:moveTo>
                <a:lnTo>
                  <a:pt x="147117" y="33709"/>
                </a:lnTo>
                <a:lnTo>
                  <a:pt x="138633" y="33709"/>
                </a:lnTo>
                <a:lnTo>
                  <a:pt x="138633" y="25505"/>
                </a:lnTo>
                <a:close/>
                <a:moveTo>
                  <a:pt x="155767" y="25505"/>
                </a:moveTo>
                <a:lnTo>
                  <a:pt x="155767" y="33709"/>
                </a:lnTo>
                <a:lnTo>
                  <a:pt x="147340" y="33709"/>
                </a:lnTo>
                <a:lnTo>
                  <a:pt x="147340" y="25505"/>
                </a:lnTo>
                <a:close/>
                <a:moveTo>
                  <a:pt x="164418" y="25505"/>
                </a:moveTo>
                <a:lnTo>
                  <a:pt x="164418" y="33709"/>
                </a:lnTo>
                <a:lnTo>
                  <a:pt x="155990" y="33709"/>
                </a:lnTo>
                <a:lnTo>
                  <a:pt x="155990" y="25505"/>
                </a:lnTo>
                <a:close/>
                <a:moveTo>
                  <a:pt x="173069" y="25505"/>
                </a:moveTo>
                <a:lnTo>
                  <a:pt x="173069" y="33709"/>
                </a:lnTo>
                <a:lnTo>
                  <a:pt x="164641" y="33709"/>
                </a:lnTo>
                <a:lnTo>
                  <a:pt x="164641" y="25505"/>
                </a:lnTo>
                <a:close/>
                <a:moveTo>
                  <a:pt x="181719" y="25505"/>
                </a:moveTo>
                <a:lnTo>
                  <a:pt x="181719" y="33709"/>
                </a:lnTo>
                <a:lnTo>
                  <a:pt x="173292" y="33709"/>
                </a:lnTo>
                <a:lnTo>
                  <a:pt x="173292" y="25505"/>
                </a:lnTo>
                <a:close/>
                <a:moveTo>
                  <a:pt x="190370" y="25505"/>
                </a:moveTo>
                <a:lnTo>
                  <a:pt x="190370" y="33709"/>
                </a:lnTo>
                <a:lnTo>
                  <a:pt x="181942" y="33709"/>
                </a:lnTo>
                <a:lnTo>
                  <a:pt x="181942" y="25505"/>
                </a:lnTo>
                <a:close/>
                <a:moveTo>
                  <a:pt x="199020" y="25505"/>
                </a:moveTo>
                <a:lnTo>
                  <a:pt x="199020" y="33709"/>
                </a:lnTo>
                <a:lnTo>
                  <a:pt x="190593" y="33709"/>
                </a:lnTo>
                <a:lnTo>
                  <a:pt x="190593" y="25505"/>
                </a:lnTo>
                <a:close/>
                <a:moveTo>
                  <a:pt x="207727" y="25505"/>
                </a:moveTo>
                <a:lnTo>
                  <a:pt x="207727" y="33709"/>
                </a:lnTo>
                <a:lnTo>
                  <a:pt x="199244" y="33709"/>
                </a:lnTo>
                <a:lnTo>
                  <a:pt x="199244" y="25505"/>
                </a:lnTo>
                <a:close/>
                <a:moveTo>
                  <a:pt x="216377" y="25505"/>
                </a:moveTo>
                <a:lnTo>
                  <a:pt x="216377" y="33709"/>
                </a:lnTo>
                <a:lnTo>
                  <a:pt x="207950" y="33709"/>
                </a:lnTo>
                <a:lnTo>
                  <a:pt x="207950" y="25505"/>
                </a:lnTo>
                <a:close/>
                <a:moveTo>
                  <a:pt x="225028" y="25505"/>
                </a:moveTo>
                <a:lnTo>
                  <a:pt x="225028" y="33709"/>
                </a:lnTo>
                <a:lnTo>
                  <a:pt x="216601" y="33709"/>
                </a:lnTo>
                <a:lnTo>
                  <a:pt x="216601" y="25505"/>
                </a:lnTo>
                <a:close/>
                <a:moveTo>
                  <a:pt x="233679" y="25505"/>
                </a:moveTo>
                <a:lnTo>
                  <a:pt x="233679" y="33709"/>
                </a:lnTo>
                <a:lnTo>
                  <a:pt x="225251" y="33709"/>
                </a:lnTo>
                <a:lnTo>
                  <a:pt x="225251" y="25505"/>
                </a:lnTo>
                <a:close/>
                <a:moveTo>
                  <a:pt x="242329" y="25505"/>
                </a:moveTo>
                <a:lnTo>
                  <a:pt x="242329" y="33709"/>
                </a:lnTo>
                <a:lnTo>
                  <a:pt x="233902" y="33709"/>
                </a:lnTo>
                <a:lnTo>
                  <a:pt x="233902" y="25505"/>
                </a:lnTo>
                <a:close/>
                <a:moveTo>
                  <a:pt x="250980" y="25505"/>
                </a:moveTo>
                <a:lnTo>
                  <a:pt x="250980" y="33709"/>
                </a:lnTo>
                <a:lnTo>
                  <a:pt x="242553" y="33709"/>
                </a:lnTo>
                <a:lnTo>
                  <a:pt x="242553" y="25505"/>
                </a:lnTo>
                <a:close/>
                <a:moveTo>
                  <a:pt x="259686" y="25505"/>
                </a:moveTo>
                <a:lnTo>
                  <a:pt x="259686" y="33709"/>
                </a:lnTo>
                <a:lnTo>
                  <a:pt x="251203" y="33709"/>
                </a:lnTo>
                <a:lnTo>
                  <a:pt x="251203" y="25505"/>
                </a:lnTo>
                <a:close/>
                <a:moveTo>
                  <a:pt x="268337" y="25505"/>
                </a:moveTo>
                <a:lnTo>
                  <a:pt x="268337" y="33709"/>
                </a:lnTo>
                <a:lnTo>
                  <a:pt x="259910" y="33709"/>
                </a:lnTo>
                <a:lnTo>
                  <a:pt x="259910" y="25505"/>
                </a:lnTo>
                <a:close/>
                <a:moveTo>
                  <a:pt x="276988" y="25505"/>
                </a:moveTo>
                <a:lnTo>
                  <a:pt x="276988" y="33709"/>
                </a:lnTo>
                <a:lnTo>
                  <a:pt x="268560" y="33709"/>
                </a:lnTo>
                <a:lnTo>
                  <a:pt x="268560" y="25505"/>
                </a:lnTo>
                <a:close/>
                <a:moveTo>
                  <a:pt x="17190" y="33933"/>
                </a:moveTo>
                <a:lnTo>
                  <a:pt x="17190" y="42193"/>
                </a:lnTo>
                <a:lnTo>
                  <a:pt x="8762" y="42193"/>
                </a:lnTo>
                <a:lnTo>
                  <a:pt x="8762" y="33933"/>
                </a:lnTo>
                <a:close/>
                <a:moveTo>
                  <a:pt x="25840" y="33933"/>
                </a:moveTo>
                <a:lnTo>
                  <a:pt x="25840" y="42193"/>
                </a:lnTo>
                <a:lnTo>
                  <a:pt x="17413" y="42193"/>
                </a:lnTo>
                <a:lnTo>
                  <a:pt x="17413" y="33933"/>
                </a:lnTo>
                <a:close/>
                <a:moveTo>
                  <a:pt x="34547" y="33933"/>
                </a:moveTo>
                <a:lnTo>
                  <a:pt x="34547" y="42193"/>
                </a:lnTo>
                <a:lnTo>
                  <a:pt x="26064" y="42193"/>
                </a:lnTo>
                <a:lnTo>
                  <a:pt x="26064" y="33933"/>
                </a:lnTo>
                <a:close/>
                <a:moveTo>
                  <a:pt x="43197" y="33933"/>
                </a:moveTo>
                <a:lnTo>
                  <a:pt x="43197" y="42193"/>
                </a:lnTo>
                <a:lnTo>
                  <a:pt x="34770" y="42193"/>
                </a:lnTo>
                <a:lnTo>
                  <a:pt x="34770" y="33933"/>
                </a:lnTo>
                <a:close/>
                <a:moveTo>
                  <a:pt x="51848" y="33933"/>
                </a:moveTo>
                <a:lnTo>
                  <a:pt x="51848" y="42193"/>
                </a:lnTo>
                <a:lnTo>
                  <a:pt x="43421" y="42193"/>
                </a:lnTo>
                <a:lnTo>
                  <a:pt x="43421" y="33933"/>
                </a:lnTo>
                <a:close/>
                <a:moveTo>
                  <a:pt x="60499" y="33933"/>
                </a:moveTo>
                <a:lnTo>
                  <a:pt x="60499" y="42193"/>
                </a:lnTo>
                <a:lnTo>
                  <a:pt x="52071" y="42193"/>
                </a:lnTo>
                <a:lnTo>
                  <a:pt x="52071" y="33933"/>
                </a:lnTo>
                <a:close/>
                <a:moveTo>
                  <a:pt x="69149" y="33933"/>
                </a:moveTo>
                <a:lnTo>
                  <a:pt x="69149" y="42193"/>
                </a:lnTo>
                <a:lnTo>
                  <a:pt x="60722" y="42193"/>
                </a:lnTo>
                <a:lnTo>
                  <a:pt x="60722" y="33933"/>
                </a:lnTo>
                <a:close/>
                <a:moveTo>
                  <a:pt x="77800" y="33933"/>
                </a:moveTo>
                <a:lnTo>
                  <a:pt x="77800" y="42193"/>
                </a:lnTo>
                <a:lnTo>
                  <a:pt x="69373" y="42193"/>
                </a:lnTo>
                <a:lnTo>
                  <a:pt x="69373" y="33933"/>
                </a:lnTo>
                <a:close/>
                <a:moveTo>
                  <a:pt x="86506" y="33933"/>
                </a:moveTo>
                <a:lnTo>
                  <a:pt x="86506" y="42193"/>
                </a:lnTo>
                <a:lnTo>
                  <a:pt x="78023" y="42193"/>
                </a:lnTo>
                <a:lnTo>
                  <a:pt x="78023" y="33933"/>
                </a:lnTo>
                <a:close/>
                <a:moveTo>
                  <a:pt x="95157" y="33933"/>
                </a:moveTo>
                <a:lnTo>
                  <a:pt x="95157" y="42193"/>
                </a:lnTo>
                <a:lnTo>
                  <a:pt x="86730" y="42193"/>
                </a:lnTo>
                <a:lnTo>
                  <a:pt x="86730" y="33933"/>
                </a:lnTo>
                <a:close/>
                <a:moveTo>
                  <a:pt x="103808" y="33933"/>
                </a:moveTo>
                <a:lnTo>
                  <a:pt x="103808" y="42193"/>
                </a:lnTo>
                <a:lnTo>
                  <a:pt x="95380" y="42193"/>
                </a:lnTo>
                <a:lnTo>
                  <a:pt x="95380" y="33933"/>
                </a:lnTo>
                <a:close/>
                <a:moveTo>
                  <a:pt x="112458" y="33933"/>
                </a:moveTo>
                <a:lnTo>
                  <a:pt x="112458" y="42193"/>
                </a:lnTo>
                <a:lnTo>
                  <a:pt x="104031" y="42193"/>
                </a:lnTo>
                <a:lnTo>
                  <a:pt x="104031" y="33933"/>
                </a:lnTo>
                <a:close/>
                <a:moveTo>
                  <a:pt x="121109" y="33933"/>
                </a:moveTo>
                <a:lnTo>
                  <a:pt x="121109" y="42193"/>
                </a:lnTo>
                <a:lnTo>
                  <a:pt x="112681" y="42193"/>
                </a:lnTo>
                <a:lnTo>
                  <a:pt x="112681" y="33933"/>
                </a:lnTo>
                <a:close/>
                <a:moveTo>
                  <a:pt x="129760" y="33933"/>
                </a:moveTo>
                <a:lnTo>
                  <a:pt x="129760" y="42193"/>
                </a:lnTo>
                <a:lnTo>
                  <a:pt x="121332" y="42193"/>
                </a:lnTo>
                <a:lnTo>
                  <a:pt x="121332" y="33933"/>
                </a:lnTo>
                <a:close/>
                <a:moveTo>
                  <a:pt x="138410" y="33933"/>
                </a:moveTo>
                <a:lnTo>
                  <a:pt x="138410" y="42193"/>
                </a:lnTo>
                <a:lnTo>
                  <a:pt x="129983" y="42193"/>
                </a:lnTo>
                <a:lnTo>
                  <a:pt x="129983" y="33933"/>
                </a:lnTo>
                <a:close/>
                <a:moveTo>
                  <a:pt x="147117" y="33933"/>
                </a:moveTo>
                <a:lnTo>
                  <a:pt x="147117" y="42193"/>
                </a:lnTo>
                <a:lnTo>
                  <a:pt x="138633" y="42193"/>
                </a:lnTo>
                <a:lnTo>
                  <a:pt x="138633" y="33933"/>
                </a:lnTo>
                <a:close/>
                <a:moveTo>
                  <a:pt x="155767" y="33933"/>
                </a:moveTo>
                <a:lnTo>
                  <a:pt x="155767" y="42193"/>
                </a:lnTo>
                <a:lnTo>
                  <a:pt x="147340" y="42193"/>
                </a:lnTo>
                <a:lnTo>
                  <a:pt x="147340" y="33933"/>
                </a:lnTo>
                <a:close/>
                <a:moveTo>
                  <a:pt x="164418" y="33933"/>
                </a:moveTo>
                <a:lnTo>
                  <a:pt x="164418" y="42193"/>
                </a:lnTo>
                <a:lnTo>
                  <a:pt x="155990" y="42193"/>
                </a:lnTo>
                <a:lnTo>
                  <a:pt x="155990" y="33933"/>
                </a:lnTo>
                <a:close/>
                <a:moveTo>
                  <a:pt x="173069" y="33933"/>
                </a:moveTo>
                <a:lnTo>
                  <a:pt x="173069" y="42193"/>
                </a:lnTo>
                <a:lnTo>
                  <a:pt x="164641" y="42193"/>
                </a:lnTo>
                <a:lnTo>
                  <a:pt x="164641" y="33933"/>
                </a:lnTo>
                <a:close/>
                <a:moveTo>
                  <a:pt x="181719" y="33933"/>
                </a:moveTo>
                <a:lnTo>
                  <a:pt x="181719" y="42193"/>
                </a:lnTo>
                <a:lnTo>
                  <a:pt x="173292" y="42193"/>
                </a:lnTo>
                <a:lnTo>
                  <a:pt x="173292" y="33933"/>
                </a:lnTo>
                <a:close/>
                <a:moveTo>
                  <a:pt x="190370" y="33933"/>
                </a:moveTo>
                <a:lnTo>
                  <a:pt x="190370" y="42193"/>
                </a:lnTo>
                <a:lnTo>
                  <a:pt x="181942" y="42193"/>
                </a:lnTo>
                <a:lnTo>
                  <a:pt x="181942" y="33933"/>
                </a:lnTo>
                <a:close/>
                <a:moveTo>
                  <a:pt x="199020" y="33933"/>
                </a:moveTo>
                <a:lnTo>
                  <a:pt x="199020" y="42193"/>
                </a:lnTo>
                <a:lnTo>
                  <a:pt x="190593" y="42193"/>
                </a:lnTo>
                <a:lnTo>
                  <a:pt x="190593" y="33933"/>
                </a:lnTo>
                <a:close/>
                <a:moveTo>
                  <a:pt x="207727" y="33933"/>
                </a:moveTo>
                <a:lnTo>
                  <a:pt x="207727" y="42193"/>
                </a:lnTo>
                <a:lnTo>
                  <a:pt x="199244" y="42193"/>
                </a:lnTo>
                <a:lnTo>
                  <a:pt x="199244" y="33933"/>
                </a:lnTo>
                <a:close/>
                <a:moveTo>
                  <a:pt x="216377" y="33933"/>
                </a:moveTo>
                <a:lnTo>
                  <a:pt x="216377" y="42193"/>
                </a:lnTo>
                <a:lnTo>
                  <a:pt x="207950" y="42193"/>
                </a:lnTo>
                <a:lnTo>
                  <a:pt x="207950" y="33933"/>
                </a:lnTo>
                <a:close/>
                <a:moveTo>
                  <a:pt x="225028" y="33933"/>
                </a:moveTo>
                <a:lnTo>
                  <a:pt x="225028" y="42193"/>
                </a:lnTo>
                <a:lnTo>
                  <a:pt x="216601" y="42193"/>
                </a:lnTo>
                <a:lnTo>
                  <a:pt x="216601" y="33933"/>
                </a:lnTo>
                <a:close/>
                <a:moveTo>
                  <a:pt x="233679" y="33933"/>
                </a:moveTo>
                <a:lnTo>
                  <a:pt x="233679" y="42193"/>
                </a:lnTo>
                <a:lnTo>
                  <a:pt x="225251" y="42193"/>
                </a:lnTo>
                <a:lnTo>
                  <a:pt x="225251" y="33933"/>
                </a:lnTo>
                <a:close/>
                <a:moveTo>
                  <a:pt x="242329" y="33933"/>
                </a:moveTo>
                <a:lnTo>
                  <a:pt x="242329" y="42193"/>
                </a:lnTo>
                <a:lnTo>
                  <a:pt x="233902" y="42193"/>
                </a:lnTo>
                <a:lnTo>
                  <a:pt x="233902" y="33933"/>
                </a:lnTo>
                <a:close/>
                <a:moveTo>
                  <a:pt x="250980" y="33933"/>
                </a:moveTo>
                <a:lnTo>
                  <a:pt x="250980" y="42193"/>
                </a:lnTo>
                <a:lnTo>
                  <a:pt x="242553" y="42193"/>
                </a:lnTo>
                <a:lnTo>
                  <a:pt x="242553" y="33933"/>
                </a:lnTo>
                <a:close/>
                <a:moveTo>
                  <a:pt x="259686" y="33933"/>
                </a:moveTo>
                <a:lnTo>
                  <a:pt x="259686" y="42193"/>
                </a:lnTo>
                <a:lnTo>
                  <a:pt x="251203" y="42193"/>
                </a:lnTo>
                <a:lnTo>
                  <a:pt x="251203" y="33933"/>
                </a:lnTo>
                <a:close/>
                <a:moveTo>
                  <a:pt x="268337" y="33933"/>
                </a:moveTo>
                <a:lnTo>
                  <a:pt x="268337" y="42193"/>
                </a:lnTo>
                <a:lnTo>
                  <a:pt x="259910" y="42193"/>
                </a:lnTo>
                <a:lnTo>
                  <a:pt x="259910" y="33933"/>
                </a:lnTo>
                <a:close/>
                <a:moveTo>
                  <a:pt x="276988" y="33933"/>
                </a:moveTo>
                <a:lnTo>
                  <a:pt x="276988" y="42193"/>
                </a:lnTo>
                <a:lnTo>
                  <a:pt x="268560" y="42193"/>
                </a:lnTo>
                <a:lnTo>
                  <a:pt x="268560" y="33933"/>
                </a:lnTo>
                <a:close/>
                <a:moveTo>
                  <a:pt x="17190" y="42416"/>
                </a:moveTo>
                <a:lnTo>
                  <a:pt x="17190" y="50620"/>
                </a:lnTo>
                <a:lnTo>
                  <a:pt x="8762" y="50620"/>
                </a:lnTo>
                <a:lnTo>
                  <a:pt x="8762" y="42416"/>
                </a:lnTo>
                <a:close/>
                <a:moveTo>
                  <a:pt x="25840" y="42416"/>
                </a:moveTo>
                <a:lnTo>
                  <a:pt x="25840" y="50620"/>
                </a:lnTo>
                <a:lnTo>
                  <a:pt x="17413" y="50620"/>
                </a:lnTo>
                <a:lnTo>
                  <a:pt x="17413" y="42416"/>
                </a:lnTo>
                <a:close/>
                <a:moveTo>
                  <a:pt x="34547" y="42416"/>
                </a:moveTo>
                <a:lnTo>
                  <a:pt x="34547" y="50620"/>
                </a:lnTo>
                <a:lnTo>
                  <a:pt x="26064" y="50620"/>
                </a:lnTo>
                <a:lnTo>
                  <a:pt x="26064" y="42416"/>
                </a:lnTo>
                <a:close/>
                <a:moveTo>
                  <a:pt x="43197" y="42416"/>
                </a:moveTo>
                <a:lnTo>
                  <a:pt x="43197" y="50620"/>
                </a:lnTo>
                <a:lnTo>
                  <a:pt x="34770" y="50620"/>
                </a:lnTo>
                <a:lnTo>
                  <a:pt x="34770" y="42416"/>
                </a:lnTo>
                <a:close/>
                <a:moveTo>
                  <a:pt x="51848" y="42416"/>
                </a:moveTo>
                <a:lnTo>
                  <a:pt x="51848" y="50620"/>
                </a:lnTo>
                <a:lnTo>
                  <a:pt x="43421" y="50620"/>
                </a:lnTo>
                <a:lnTo>
                  <a:pt x="43421" y="42416"/>
                </a:lnTo>
                <a:close/>
                <a:moveTo>
                  <a:pt x="60499" y="42416"/>
                </a:moveTo>
                <a:lnTo>
                  <a:pt x="60499" y="50620"/>
                </a:lnTo>
                <a:lnTo>
                  <a:pt x="52071" y="50620"/>
                </a:lnTo>
                <a:lnTo>
                  <a:pt x="52071" y="42416"/>
                </a:lnTo>
                <a:close/>
                <a:moveTo>
                  <a:pt x="69149" y="42416"/>
                </a:moveTo>
                <a:lnTo>
                  <a:pt x="69149" y="50620"/>
                </a:lnTo>
                <a:lnTo>
                  <a:pt x="60722" y="50620"/>
                </a:lnTo>
                <a:lnTo>
                  <a:pt x="60722" y="42416"/>
                </a:lnTo>
                <a:close/>
                <a:moveTo>
                  <a:pt x="77800" y="42416"/>
                </a:moveTo>
                <a:lnTo>
                  <a:pt x="77800" y="50620"/>
                </a:lnTo>
                <a:lnTo>
                  <a:pt x="69373" y="50620"/>
                </a:lnTo>
                <a:lnTo>
                  <a:pt x="69373" y="42416"/>
                </a:lnTo>
                <a:close/>
                <a:moveTo>
                  <a:pt x="86506" y="42416"/>
                </a:moveTo>
                <a:lnTo>
                  <a:pt x="86506" y="50620"/>
                </a:lnTo>
                <a:lnTo>
                  <a:pt x="78023" y="50620"/>
                </a:lnTo>
                <a:lnTo>
                  <a:pt x="78023" y="42416"/>
                </a:lnTo>
                <a:close/>
                <a:moveTo>
                  <a:pt x="95157" y="42416"/>
                </a:moveTo>
                <a:lnTo>
                  <a:pt x="95157" y="50620"/>
                </a:lnTo>
                <a:lnTo>
                  <a:pt x="86730" y="50620"/>
                </a:lnTo>
                <a:lnTo>
                  <a:pt x="86730" y="42416"/>
                </a:lnTo>
                <a:close/>
                <a:moveTo>
                  <a:pt x="103808" y="42416"/>
                </a:moveTo>
                <a:lnTo>
                  <a:pt x="103808" y="50620"/>
                </a:lnTo>
                <a:lnTo>
                  <a:pt x="95380" y="50620"/>
                </a:lnTo>
                <a:lnTo>
                  <a:pt x="95380" y="42416"/>
                </a:lnTo>
                <a:close/>
                <a:moveTo>
                  <a:pt x="112458" y="42416"/>
                </a:moveTo>
                <a:lnTo>
                  <a:pt x="112458" y="50620"/>
                </a:lnTo>
                <a:lnTo>
                  <a:pt x="104031" y="50620"/>
                </a:lnTo>
                <a:lnTo>
                  <a:pt x="104031" y="42416"/>
                </a:lnTo>
                <a:close/>
                <a:moveTo>
                  <a:pt x="121109" y="42416"/>
                </a:moveTo>
                <a:lnTo>
                  <a:pt x="121109" y="50620"/>
                </a:lnTo>
                <a:lnTo>
                  <a:pt x="112681" y="50620"/>
                </a:lnTo>
                <a:lnTo>
                  <a:pt x="112681" y="42416"/>
                </a:lnTo>
                <a:close/>
                <a:moveTo>
                  <a:pt x="129760" y="42416"/>
                </a:moveTo>
                <a:lnTo>
                  <a:pt x="129760" y="50620"/>
                </a:lnTo>
                <a:lnTo>
                  <a:pt x="121332" y="50620"/>
                </a:lnTo>
                <a:lnTo>
                  <a:pt x="121332" y="42416"/>
                </a:lnTo>
                <a:close/>
                <a:moveTo>
                  <a:pt x="138410" y="42416"/>
                </a:moveTo>
                <a:lnTo>
                  <a:pt x="138410" y="50620"/>
                </a:lnTo>
                <a:lnTo>
                  <a:pt x="129983" y="50620"/>
                </a:lnTo>
                <a:lnTo>
                  <a:pt x="129983" y="42416"/>
                </a:lnTo>
                <a:close/>
                <a:moveTo>
                  <a:pt x="147117" y="42416"/>
                </a:moveTo>
                <a:lnTo>
                  <a:pt x="147117" y="50620"/>
                </a:lnTo>
                <a:lnTo>
                  <a:pt x="138633" y="50620"/>
                </a:lnTo>
                <a:lnTo>
                  <a:pt x="138633" y="42416"/>
                </a:lnTo>
                <a:close/>
                <a:moveTo>
                  <a:pt x="155767" y="42416"/>
                </a:moveTo>
                <a:lnTo>
                  <a:pt x="155767" y="50620"/>
                </a:lnTo>
                <a:lnTo>
                  <a:pt x="147340" y="50620"/>
                </a:lnTo>
                <a:lnTo>
                  <a:pt x="147340" y="42416"/>
                </a:lnTo>
                <a:close/>
                <a:moveTo>
                  <a:pt x="164418" y="42416"/>
                </a:moveTo>
                <a:lnTo>
                  <a:pt x="164418" y="50620"/>
                </a:lnTo>
                <a:lnTo>
                  <a:pt x="155990" y="50620"/>
                </a:lnTo>
                <a:lnTo>
                  <a:pt x="155990" y="42416"/>
                </a:lnTo>
                <a:close/>
                <a:moveTo>
                  <a:pt x="173069" y="42416"/>
                </a:moveTo>
                <a:lnTo>
                  <a:pt x="173069" y="50620"/>
                </a:lnTo>
                <a:lnTo>
                  <a:pt x="164641" y="50620"/>
                </a:lnTo>
                <a:lnTo>
                  <a:pt x="164641" y="42416"/>
                </a:lnTo>
                <a:close/>
                <a:moveTo>
                  <a:pt x="181719" y="42416"/>
                </a:moveTo>
                <a:lnTo>
                  <a:pt x="181719" y="50620"/>
                </a:lnTo>
                <a:lnTo>
                  <a:pt x="173292" y="50620"/>
                </a:lnTo>
                <a:lnTo>
                  <a:pt x="173292" y="42416"/>
                </a:lnTo>
                <a:close/>
                <a:moveTo>
                  <a:pt x="190370" y="42416"/>
                </a:moveTo>
                <a:lnTo>
                  <a:pt x="190370" y="50620"/>
                </a:lnTo>
                <a:lnTo>
                  <a:pt x="181942" y="50620"/>
                </a:lnTo>
                <a:lnTo>
                  <a:pt x="181942" y="42416"/>
                </a:lnTo>
                <a:close/>
                <a:moveTo>
                  <a:pt x="199020" y="42416"/>
                </a:moveTo>
                <a:lnTo>
                  <a:pt x="199020" y="50620"/>
                </a:lnTo>
                <a:lnTo>
                  <a:pt x="190593" y="50620"/>
                </a:lnTo>
                <a:lnTo>
                  <a:pt x="190593" y="42416"/>
                </a:lnTo>
                <a:close/>
                <a:moveTo>
                  <a:pt x="207727" y="42416"/>
                </a:moveTo>
                <a:lnTo>
                  <a:pt x="207727" y="50620"/>
                </a:lnTo>
                <a:lnTo>
                  <a:pt x="199244" y="50620"/>
                </a:lnTo>
                <a:lnTo>
                  <a:pt x="199244" y="42416"/>
                </a:lnTo>
                <a:close/>
                <a:moveTo>
                  <a:pt x="216377" y="42416"/>
                </a:moveTo>
                <a:lnTo>
                  <a:pt x="216377" y="50620"/>
                </a:lnTo>
                <a:lnTo>
                  <a:pt x="207950" y="50620"/>
                </a:lnTo>
                <a:lnTo>
                  <a:pt x="207950" y="42416"/>
                </a:lnTo>
                <a:close/>
                <a:moveTo>
                  <a:pt x="225028" y="42416"/>
                </a:moveTo>
                <a:lnTo>
                  <a:pt x="225028" y="50620"/>
                </a:lnTo>
                <a:lnTo>
                  <a:pt x="216601" y="50620"/>
                </a:lnTo>
                <a:lnTo>
                  <a:pt x="216601" y="42416"/>
                </a:lnTo>
                <a:close/>
                <a:moveTo>
                  <a:pt x="233679" y="42416"/>
                </a:moveTo>
                <a:lnTo>
                  <a:pt x="233679" y="50620"/>
                </a:lnTo>
                <a:lnTo>
                  <a:pt x="225251" y="50620"/>
                </a:lnTo>
                <a:lnTo>
                  <a:pt x="225251" y="42416"/>
                </a:lnTo>
                <a:close/>
                <a:moveTo>
                  <a:pt x="242329" y="42416"/>
                </a:moveTo>
                <a:lnTo>
                  <a:pt x="242329" y="50620"/>
                </a:lnTo>
                <a:lnTo>
                  <a:pt x="233902" y="50620"/>
                </a:lnTo>
                <a:lnTo>
                  <a:pt x="233902" y="42416"/>
                </a:lnTo>
                <a:close/>
                <a:moveTo>
                  <a:pt x="250980" y="42416"/>
                </a:moveTo>
                <a:lnTo>
                  <a:pt x="250980" y="50620"/>
                </a:lnTo>
                <a:lnTo>
                  <a:pt x="242553" y="50620"/>
                </a:lnTo>
                <a:lnTo>
                  <a:pt x="242553" y="42416"/>
                </a:lnTo>
                <a:close/>
                <a:moveTo>
                  <a:pt x="259686" y="42416"/>
                </a:moveTo>
                <a:lnTo>
                  <a:pt x="259686" y="50620"/>
                </a:lnTo>
                <a:lnTo>
                  <a:pt x="251203" y="50620"/>
                </a:lnTo>
                <a:lnTo>
                  <a:pt x="251203" y="42416"/>
                </a:lnTo>
                <a:close/>
                <a:moveTo>
                  <a:pt x="268337" y="42416"/>
                </a:moveTo>
                <a:lnTo>
                  <a:pt x="268337" y="50620"/>
                </a:lnTo>
                <a:lnTo>
                  <a:pt x="259910" y="50620"/>
                </a:lnTo>
                <a:lnTo>
                  <a:pt x="259910" y="42416"/>
                </a:lnTo>
                <a:close/>
                <a:moveTo>
                  <a:pt x="276988" y="42416"/>
                </a:moveTo>
                <a:lnTo>
                  <a:pt x="276988" y="50620"/>
                </a:lnTo>
                <a:lnTo>
                  <a:pt x="268560" y="50620"/>
                </a:lnTo>
                <a:lnTo>
                  <a:pt x="268560" y="42416"/>
                </a:lnTo>
                <a:close/>
                <a:moveTo>
                  <a:pt x="17190" y="50843"/>
                </a:moveTo>
                <a:lnTo>
                  <a:pt x="17190" y="59103"/>
                </a:lnTo>
                <a:lnTo>
                  <a:pt x="8762" y="59103"/>
                </a:lnTo>
                <a:lnTo>
                  <a:pt x="8762" y="50843"/>
                </a:lnTo>
                <a:close/>
                <a:moveTo>
                  <a:pt x="25840" y="50843"/>
                </a:moveTo>
                <a:lnTo>
                  <a:pt x="25840" y="59103"/>
                </a:lnTo>
                <a:lnTo>
                  <a:pt x="17413" y="59103"/>
                </a:lnTo>
                <a:lnTo>
                  <a:pt x="17413" y="50843"/>
                </a:lnTo>
                <a:close/>
                <a:moveTo>
                  <a:pt x="34547" y="50843"/>
                </a:moveTo>
                <a:lnTo>
                  <a:pt x="34547" y="59103"/>
                </a:lnTo>
                <a:lnTo>
                  <a:pt x="26064" y="59103"/>
                </a:lnTo>
                <a:lnTo>
                  <a:pt x="26064" y="50843"/>
                </a:lnTo>
                <a:close/>
                <a:moveTo>
                  <a:pt x="43197" y="50843"/>
                </a:moveTo>
                <a:lnTo>
                  <a:pt x="43197" y="59103"/>
                </a:lnTo>
                <a:lnTo>
                  <a:pt x="34770" y="59103"/>
                </a:lnTo>
                <a:lnTo>
                  <a:pt x="34770" y="50843"/>
                </a:lnTo>
                <a:close/>
                <a:moveTo>
                  <a:pt x="51848" y="50843"/>
                </a:moveTo>
                <a:lnTo>
                  <a:pt x="51848" y="59103"/>
                </a:lnTo>
                <a:lnTo>
                  <a:pt x="43421" y="59103"/>
                </a:lnTo>
                <a:lnTo>
                  <a:pt x="43421" y="50843"/>
                </a:lnTo>
                <a:close/>
                <a:moveTo>
                  <a:pt x="60499" y="50843"/>
                </a:moveTo>
                <a:lnTo>
                  <a:pt x="60499" y="59103"/>
                </a:lnTo>
                <a:lnTo>
                  <a:pt x="52071" y="59103"/>
                </a:lnTo>
                <a:lnTo>
                  <a:pt x="52071" y="50843"/>
                </a:lnTo>
                <a:close/>
                <a:moveTo>
                  <a:pt x="69149" y="50843"/>
                </a:moveTo>
                <a:lnTo>
                  <a:pt x="69149" y="59103"/>
                </a:lnTo>
                <a:lnTo>
                  <a:pt x="60722" y="59103"/>
                </a:lnTo>
                <a:lnTo>
                  <a:pt x="60722" y="50843"/>
                </a:lnTo>
                <a:close/>
                <a:moveTo>
                  <a:pt x="77800" y="50843"/>
                </a:moveTo>
                <a:lnTo>
                  <a:pt x="77800" y="59103"/>
                </a:lnTo>
                <a:lnTo>
                  <a:pt x="69373" y="59103"/>
                </a:lnTo>
                <a:lnTo>
                  <a:pt x="69373" y="50843"/>
                </a:lnTo>
                <a:close/>
                <a:moveTo>
                  <a:pt x="86506" y="50843"/>
                </a:moveTo>
                <a:lnTo>
                  <a:pt x="86506" y="59103"/>
                </a:lnTo>
                <a:lnTo>
                  <a:pt x="78023" y="59103"/>
                </a:lnTo>
                <a:lnTo>
                  <a:pt x="78023" y="50843"/>
                </a:lnTo>
                <a:close/>
                <a:moveTo>
                  <a:pt x="95157" y="50843"/>
                </a:moveTo>
                <a:lnTo>
                  <a:pt x="95157" y="59103"/>
                </a:lnTo>
                <a:lnTo>
                  <a:pt x="86730" y="59103"/>
                </a:lnTo>
                <a:lnTo>
                  <a:pt x="86730" y="50843"/>
                </a:lnTo>
                <a:close/>
                <a:moveTo>
                  <a:pt x="103808" y="50843"/>
                </a:moveTo>
                <a:lnTo>
                  <a:pt x="103808" y="59103"/>
                </a:lnTo>
                <a:lnTo>
                  <a:pt x="95380" y="59103"/>
                </a:lnTo>
                <a:lnTo>
                  <a:pt x="95380" y="50843"/>
                </a:lnTo>
                <a:close/>
                <a:moveTo>
                  <a:pt x="112458" y="50843"/>
                </a:moveTo>
                <a:lnTo>
                  <a:pt x="112458" y="59103"/>
                </a:lnTo>
                <a:lnTo>
                  <a:pt x="104031" y="59103"/>
                </a:lnTo>
                <a:lnTo>
                  <a:pt x="104031" y="50843"/>
                </a:lnTo>
                <a:close/>
                <a:moveTo>
                  <a:pt x="121109" y="50843"/>
                </a:moveTo>
                <a:lnTo>
                  <a:pt x="121109" y="59103"/>
                </a:lnTo>
                <a:lnTo>
                  <a:pt x="112681" y="59103"/>
                </a:lnTo>
                <a:lnTo>
                  <a:pt x="112681" y="50843"/>
                </a:lnTo>
                <a:close/>
                <a:moveTo>
                  <a:pt x="129760" y="50843"/>
                </a:moveTo>
                <a:lnTo>
                  <a:pt x="129760" y="59103"/>
                </a:lnTo>
                <a:lnTo>
                  <a:pt x="121332" y="59103"/>
                </a:lnTo>
                <a:lnTo>
                  <a:pt x="121332" y="50843"/>
                </a:lnTo>
                <a:close/>
                <a:moveTo>
                  <a:pt x="138410" y="50843"/>
                </a:moveTo>
                <a:lnTo>
                  <a:pt x="138410" y="59103"/>
                </a:lnTo>
                <a:lnTo>
                  <a:pt x="129983" y="59103"/>
                </a:lnTo>
                <a:lnTo>
                  <a:pt x="129983" y="50843"/>
                </a:lnTo>
                <a:close/>
                <a:moveTo>
                  <a:pt x="147117" y="50843"/>
                </a:moveTo>
                <a:lnTo>
                  <a:pt x="147117" y="59103"/>
                </a:lnTo>
                <a:lnTo>
                  <a:pt x="138633" y="59103"/>
                </a:lnTo>
                <a:lnTo>
                  <a:pt x="138633" y="50843"/>
                </a:lnTo>
                <a:close/>
                <a:moveTo>
                  <a:pt x="155767" y="50843"/>
                </a:moveTo>
                <a:lnTo>
                  <a:pt x="155767" y="59103"/>
                </a:lnTo>
                <a:lnTo>
                  <a:pt x="147340" y="59103"/>
                </a:lnTo>
                <a:lnTo>
                  <a:pt x="147340" y="50843"/>
                </a:lnTo>
                <a:close/>
                <a:moveTo>
                  <a:pt x="164418" y="50843"/>
                </a:moveTo>
                <a:lnTo>
                  <a:pt x="164418" y="59103"/>
                </a:lnTo>
                <a:lnTo>
                  <a:pt x="155990" y="59103"/>
                </a:lnTo>
                <a:lnTo>
                  <a:pt x="155990" y="50843"/>
                </a:lnTo>
                <a:close/>
                <a:moveTo>
                  <a:pt x="173069" y="50843"/>
                </a:moveTo>
                <a:lnTo>
                  <a:pt x="173069" y="59103"/>
                </a:lnTo>
                <a:lnTo>
                  <a:pt x="164641" y="59103"/>
                </a:lnTo>
                <a:lnTo>
                  <a:pt x="164641" y="50843"/>
                </a:lnTo>
                <a:close/>
                <a:moveTo>
                  <a:pt x="181719" y="50843"/>
                </a:moveTo>
                <a:lnTo>
                  <a:pt x="181719" y="59103"/>
                </a:lnTo>
                <a:lnTo>
                  <a:pt x="173292" y="59103"/>
                </a:lnTo>
                <a:lnTo>
                  <a:pt x="173292" y="50843"/>
                </a:lnTo>
                <a:close/>
                <a:moveTo>
                  <a:pt x="190370" y="50843"/>
                </a:moveTo>
                <a:lnTo>
                  <a:pt x="190370" y="59103"/>
                </a:lnTo>
                <a:lnTo>
                  <a:pt x="181942" y="59103"/>
                </a:lnTo>
                <a:lnTo>
                  <a:pt x="181942" y="50843"/>
                </a:lnTo>
                <a:close/>
                <a:moveTo>
                  <a:pt x="199020" y="50843"/>
                </a:moveTo>
                <a:lnTo>
                  <a:pt x="199020" y="59103"/>
                </a:lnTo>
                <a:lnTo>
                  <a:pt x="190593" y="59103"/>
                </a:lnTo>
                <a:lnTo>
                  <a:pt x="190593" y="50843"/>
                </a:lnTo>
                <a:close/>
                <a:moveTo>
                  <a:pt x="207727" y="50843"/>
                </a:moveTo>
                <a:lnTo>
                  <a:pt x="207727" y="59103"/>
                </a:lnTo>
                <a:lnTo>
                  <a:pt x="199244" y="59103"/>
                </a:lnTo>
                <a:lnTo>
                  <a:pt x="199244" y="50843"/>
                </a:lnTo>
                <a:close/>
                <a:moveTo>
                  <a:pt x="216377" y="50843"/>
                </a:moveTo>
                <a:lnTo>
                  <a:pt x="216377" y="59103"/>
                </a:lnTo>
                <a:lnTo>
                  <a:pt x="207950" y="59103"/>
                </a:lnTo>
                <a:lnTo>
                  <a:pt x="207950" y="50843"/>
                </a:lnTo>
                <a:close/>
                <a:moveTo>
                  <a:pt x="225028" y="50843"/>
                </a:moveTo>
                <a:lnTo>
                  <a:pt x="225028" y="59103"/>
                </a:lnTo>
                <a:lnTo>
                  <a:pt x="216601" y="59103"/>
                </a:lnTo>
                <a:lnTo>
                  <a:pt x="216601" y="50843"/>
                </a:lnTo>
                <a:close/>
                <a:moveTo>
                  <a:pt x="233679" y="50843"/>
                </a:moveTo>
                <a:lnTo>
                  <a:pt x="233679" y="59103"/>
                </a:lnTo>
                <a:lnTo>
                  <a:pt x="225251" y="59103"/>
                </a:lnTo>
                <a:lnTo>
                  <a:pt x="225251" y="50843"/>
                </a:lnTo>
                <a:close/>
                <a:moveTo>
                  <a:pt x="242329" y="50843"/>
                </a:moveTo>
                <a:lnTo>
                  <a:pt x="242329" y="59103"/>
                </a:lnTo>
                <a:lnTo>
                  <a:pt x="233902" y="59103"/>
                </a:lnTo>
                <a:lnTo>
                  <a:pt x="233902" y="50843"/>
                </a:lnTo>
                <a:close/>
                <a:moveTo>
                  <a:pt x="250980" y="50843"/>
                </a:moveTo>
                <a:lnTo>
                  <a:pt x="250980" y="59103"/>
                </a:lnTo>
                <a:lnTo>
                  <a:pt x="242553" y="59103"/>
                </a:lnTo>
                <a:lnTo>
                  <a:pt x="242553" y="50843"/>
                </a:lnTo>
                <a:close/>
                <a:moveTo>
                  <a:pt x="259686" y="50843"/>
                </a:moveTo>
                <a:lnTo>
                  <a:pt x="259686" y="59103"/>
                </a:lnTo>
                <a:lnTo>
                  <a:pt x="251203" y="59103"/>
                </a:lnTo>
                <a:lnTo>
                  <a:pt x="251203" y="50843"/>
                </a:lnTo>
                <a:close/>
                <a:moveTo>
                  <a:pt x="268337" y="50843"/>
                </a:moveTo>
                <a:lnTo>
                  <a:pt x="268337" y="59103"/>
                </a:lnTo>
                <a:lnTo>
                  <a:pt x="259910" y="59103"/>
                </a:lnTo>
                <a:lnTo>
                  <a:pt x="259910" y="50843"/>
                </a:lnTo>
                <a:close/>
                <a:moveTo>
                  <a:pt x="276988" y="50843"/>
                </a:moveTo>
                <a:lnTo>
                  <a:pt x="276988" y="59103"/>
                </a:lnTo>
                <a:lnTo>
                  <a:pt x="268560" y="59103"/>
                </a:lnTo>
                <a:lnTo>
                  <a:pt x="268560" y="50843"/>
                </a:lnTo>
                <a:close/>
                <a:moveTo>
                  <a:pt x="17190" y="59326"/>
                </a:moveTo>
                <a:lnTo>
                  <a:pt x="17190" y="67586"/>
                </a:lnTo>
                <a:lnTo>
                  <a:pt x="8762" y="67586"/>
                </a:lnTo>
                <a:lnTo>
                  <a:pt x="8762" y="59326"/>
                </a:lnTo>
                <a:close/>
                <a:moveTo>
                  <a:pt x="25840" y="59326"/>
                </a:moveTo>
                <a:lnTo>
                  <a:pt x="25840" y="67586"/>
                </a:lnTo>
                <a:lnTo>
                  <a:pt x="17413" y="67586"/>
                </a:lnTo>
                <a:lnTo>
                  <a:pt x="17413" y="59326"/>
                </a:lnTo>
                <a:close/>
                <a:moveTo>
                  <a:pt x="34547" y="59326"/>
                </a:moveTo>
                <a:lnTo>
                  <a:pt x="34547" y="67586"/>
                </a:lnTo>
                <a:lnTo>
                  <a:pt x="26064" y="67586"/>
                </a:lnTo>
                <a:lnTo>
                  <a:pt x="26064" y="59326"/>
                </a:lnTo>
                <a:close/>
                <a:moveTo>
                  <a:pt x="43197" y="59326"/>
                </a:moveTo>
                <a:lnTo>
                  <a:pt x="43197" y="67586"/>
                </a:lnTo>
                <a:lnTo>
                  <a:pt x="34770" y="67586"/>
                </a:lnTo>
                <a:lnTo>
                  <a:pt x="34770" y="59326"/>
                </a:lnTo>
                <a:close/>
                <a:moveTo>
                  <a:pt x="51848" y="59326"/>
                </a:moveTo>
                <a:lnTo>
                  <a:pt x="51848" y="67586"/>
                </a:lnTo>
                <a:lnTo>
                  <a:pt x="43421" y="67586"/>
                </a:lnTo>
                <a:lnTo>
                  <a:pt x="43421" y="59326"/>
                </a:lnTo>
                <a:close/>
                <a:moveTo>
                  <a:pt x="60499" y="59326"/>
                </a:moveTo>
                <a:lnTo>
                  <a:pt x="60499" y="67586"/>
                </a:lnTo>
                <a:lnTo>
                  <a:pt x="52071" y="67586"/>
                </a:lnTo>
                <a:lnTo>
                  <a:pt x="52071" y="59326"/>
                </a:lnTo>
                <a:close/>
                <a:moveTo>
                  <a:pt x="69149" y="59326"/>
                </a:moveTo>
                <a:lnTo>
                  <a:pt x="69149" y="67586"/>
                </a:lnTo>
                <a:lnTo>
                  <a:pt x="60722" y="67586"/>
                </a:lnTo>
                <a:lnTo>
                  <a:pt x="60722" y="59326"/>
                </a:lnTo>
                <a:close/>
                <a:moveTo>
                  <a:pt x="77800" y="59326"/>
                </a:moveTo>
                <a:lnTo>
                  <a:pt x="77800" y="67586"/>
                </a:lnTo>
                <a:lnTo>
                  <a:pt x="69373" y="67586"/>
                </a:lnTo>
                <a:lnTo>
                  <a:pt x="69373" y="59326"/>
                </a:lnTo>
                <a:close/>
                <a:moveTo>
                  <a:pt x="86506" y="59326"/>
                </a:moveTo>
                <a:lnTo>
                  <a:pt x="86506" y="67586"/>
                </a:lnTo>
                <a:lnTo>
                  <a:pt x="78023" y="67586"/>
                </a:lnTo>
                <a:lnTo>
                  <a:pt x="78023" y="59326"/>
                </a:lnTo>
                <a:close/>
                <a:moveTo>
                  <a:pt x="95157" y="59326"/>
                </a:moveTo>
                <a:lnTo>
                  <a:pt x="95157" y="67586"/>
                </a:lnTo>
                <a:lnTo>
                  <a:pt x="86730" y="67586"/>
                </a:lnTo>
                <a:lnTo>
                  <a:pt x="86730" y="59326"/>
                </a:lnTo>
                <a:close/>
                <a:moveTo>
                  <a:pt x="103808" y="59326"/>
                </a:moveTo>
                <a:lnTo>
                  <a:pt x="103808" y="67586"/>
                </a:lnTo>
                <a:lnTo>
                  <a:pt x="95380" y="67586"/>
                </a:lnTo>
                <a:lnTo>
                  <a:pt x="95380" y="59326"/>
                </a:lnTo>
                <a:close/>
                <a:moveTo>
                  <a:pt x="112458" y="59326"/>
                </a:moveTo>
                <a:lnTo>
                  <a:pt x="112458" y="67586"/>
                </a:lnTo>
                <a:lnTo>
                  <a:pt x="104031" y="67586"/>
                </a:lnTo>
                <a:lnTo>
                  <a:pt x="104031" y="59326"/>
                </a:lnTo>
                <a:close/>
                <a:moveTo>
                  <a:pt x="121109" y="59326"/>
                </a:moveTo>
                <a:lnTo>
                  <a:pt x="121109" y="67586"/>
                </a:lnTo>
                <a:lnTo>
                  <a:pt x="112681" y="67586"/>
                </a:lnTo>
                <a:lnTo>
                  <a:pt x="112681" y="59326"/>
                </a:lnTo>
                <a:close/>
                <a:moveTo>
                  <a:pt x="129760" y="59326"/>
                </a:moveTo>
                <a:lnTo>
                  <a:pt x="129760" y="67586"/>
                </a:lnTo>
                <a:lnTo>
                  <a:pt x="121332" y="67586"/>
                </a:lnTo>
                <a:lnTo>
                  <a:pt x="121332" y="59326"/>
                </a:lnTo>
                <a:close/>
                <a:moveTo>
                  <a:pt x="138410" y="59326"/>
                </a:moveTo>
                <a:lnTo>
                  <a:pt x="138410" y="67586"/>
                </a:lnTo>
                <a:lnTo>
                  <a:pt x="129983" y="67586"/>
                </a:lnTo>
                <a:lnTo>
                  <a:pt x="129983" y="59326"/>
                </a:lnTo>
                <a:close/>
                <a:moveTo>
                  <a:pt x="147117" y="59326"/>
                </a:moveTo>
                <a:lnTo>
                  <a:pt x="147117" y="67586"/>
                </a:lnTo>
                <a:lnTo>
                  <a:pt x="138633" y="67586"/>
                </a:lnTo>
                <a:lnTo>
                  <a:pt x="138633" y="59326"/>
                </a:lnTo>
                <a:close/>
                <a:moveTo>
                  <a:pt x="155767" y="59326"/>
                </a:moveTo>
                <a:lnTo>
                  <a:pt x="155767" y="67586"/>
                </a:lnTo>
                <a:lnTo>
                  <a:pt x="147340" y="67586"/>
                </a:lnTo>
                <a:lnTo>
                  <a:pt x="147340" y="59326"/>
                </a:lnTo>
                <a:close/>
                <a:moveTo>
                  <a:pt x="164418" y="59326"/>
                </a:moveTo>
                <a:lnTo>
                  <a:pt x="164418" y="67586"/>
                </a:lnTo>
                <a:lnTo>
                  <a:pt x="155990" y="67586"/>
                </a:lnTo>
                <a:lnTo>
                  <a:pt x="155990" y="59326"/>
                </a:lnTo>
                <a:close/>
                <a:moveTo>
                  <a:pt x="173069" y="59326"/>
                </a:moveTo>
                <a:lnTo>
                  <a:pt x="173069" y="67586"/>
                </a:lnTo>
                <a:lnTo>
                  <a:pt x="164641" y="67586"/>
                </a:lnTo>
                <a:lnTo>
                  <a:pt x="164641" y="59326"/>
                </a:lnTo>
                <a:close/>
                <a:moveTo>
                  <a:pt x="181719" y="59326"/>
                </a:moveTo>
                <a:lnTo>
                  <a:pt x="181719" y="67586"/>
                </a:lnTo>
                <a:lnTo>
                  <a:pt x="173292" y="67586"/>
                </a:lnTo>
                <a:lnTo>
                  <a:pt x="173292" y="59326"/>
                </a:lnTo>
                <a:close/>
                <a:moveTo>
                  <a:pt x="190370" y="59326"/>
                </a:moveTo>
                <a:lnTo>
                  <a:pt x="190370" y="67586"/>
                </a:lnTo>
                <a:lnTo>
                  <a:pt x="181942" y="67586"/>
                </a:lnTo>
                <a:lnTo>
                  <a:pt x="181942" y="59326"/>
                </a:lnTo>
                <a:close/>
                <a:moveTo>
                  <a:pt x="199020" y="59326"/>
                </a:moveTo>
                <a:lnTo>
                  <a:pt x="199020" y="67586"/>
                </a:lnTo>
                <a:lnTo>
                  <a:pt x="190593" y="67586"/>
                </a:lnTo>
                <a:lnTo>
                  <a:pt x="190593" y="59326"/>
                </a:lnTo>
                <a:close/>
                <a:moveTo>
                  <a:pt x="207727" y="59326"/>
                </a:moveTo>
                <a:lnTo>
                  <a:pt x="207727" y="67586"/>
                </a:lnTo>
                <a:lnTo>
                  <a:pt x="199244" y="67586"/>
                </a:lnTo>
                <a:lnTo>
                  <a:pt x="199244" y="59326"/>
                </a:lnTo>
                <a:close/>
                <a:moveTo>
                  <a:pt x="216377" y="59326"/>
                </a:moveTo>
                <a:lnTo>
                  <a:pt x="216377" y="67586"/>
                </a:lnTo>
                <a:lnTo>
                  <a:pt x="207950" y="67586"/>
                </a:lnTo>
                <a:lnTo>
                  <a:pt x="207950" y="59326"/>
                </a:lnTo>
                <a:close/>
                <a:moveTo>
                  <a:pt x="225028" y="59326"/>
                </a:moveTo>
                <a:lnTo>
                  <a:pt x="225028" y="67586"/>
                </a:lnTo>
                <a:lnTo>
                  <a:pt x="216601" y="67586"/>
                </a:lnTo>
                <a:lnTo>
                  <a:pt x="216601" y="59326"/>
                </a:lnTo>
                <a:close/>
                <a:moveTo>
                  <a:pt x="233679" y="59326"/>
                </a:moveTo>
                <a:lnTo>
                  <a:pt x="233679" y="67586"/>
                </a:lnTo>
                <a:lnTo>
                  <a:pt x="225251" y="67586"/>
                </a:lnTo>
                <a:lnTo>
                  <a:pt x="225251" y="59326"/>
                </a:lnTo>
                <a:close/>
                <a:moveTo>
                  <a:pt x="242329" y="59326"/>
                </a:moveTo>
                <a:lnTo>
                  <a:pt x="242329" y="67586"/>
                </a:lnTo>
                <a:lnTo>
                  <a:pt x="233902" y="67586"/>
                </a:lnTo>
                <a:lnTo>
                  <a:pt x="233902" y="59326"/>
                </a:lnTo>
                <a:close/>
                <a:moveTo>
                  <a:pt x="250980" y="59326"/>
                </a:moveTo>
                <a:lnTo>
                  <a:pt x="250980" y="67586"/>
                </a:lnTo>
                <a:lnTo>
                  <a:pt x="242553" y="67586"/>
                </a:lnTo>
                <a:lnTo>
                  <a:pt x="242553" y="59326"/>
                </a:lnTo>
                <a:close/>
                <a:moveTo>
                  <a:pt x="259686" y="59326"/>
                </a:moveTo>
                <a:lnTo>
                  <a:pt x="259686" y="67586"/>
                </a:lnTo>
                <a:lnTo>
                  <a:pt x="251203" y="67586"/>
                </a:lnTo>
                <a:lnTo>
                  <a:pt x="251203" y="59326"/>
                </a:lnTo>
                <a:close/>
                <a:moveTo>
                  <a:pt x="268337" y="59326"/>
                </a:moveTo>
                <a:lnTo>
                  <a:pt x="268337" y="67586"/>
                </a:lnTo>
                <a:lnTo>
                  <a:pt x="259910" y="67586"/>
                </a:lnTo>
                <a:lnTo>
                  <a:pt x="259910" y="59326"/>
                </a:lnTo>
                <a:close/>
                <a:moveTo>
                  <a:pt x="276988" y="59326"/>
                </a:moveTo>
                <a:lnTo>
                  <a:pt x="276988" y="67586"/>
                </a:lnTo>
                <a:lnTo>
                  <a:pt x="268560" y="67586"/>
                </a:lnTo>
                <a:lnTo>
                  <a:pt x="268560" y="59326"/>
                </a:lnTo>
                <a:close/>
                <a:moveTo>
                  <a:pt x="17190" y="67810"/>
                </a:moveTo>
                <a:lnTo>
                  <a:pt x="17190" y="76014"/>
                </a:lnTo>
                <a:lnTo>
                  <a:pt x="8762" y="76014"/>
                </a:lnTo>
                <a:lnTo>
                  <a:pt x="8762" y="67810"/>
                </a:lnTo>
                <a:close/>
                <a:moveTo>
                  <a:pt x="25840" y="67810"/>
                </a:moveTo>
                <a:lnTo>
                  <a:pt x="25840" y="76014"/>
                </a:lnTo>
                <a:lnTo>
                  <a:pt x="17413" y="76014"/>
                </a:lnTo>
                <a:lnTo>
                  <a:pt x="17413" y="67810"/>
                </a:lnTo>
                <a:close/>
                <a:moveTo>
                  <a:pt x="34547" y="67810"/>
                </a:moveTo>
                <a:lnTo>
                  <a:pt x="34547" y="76014"/>
                </a:lnTo>
                <a:lnTo>
                  <a:pt x="26064" y="76014"/>
                </a:lnTo>
                <a:lnTo>
                  <a:pt x="26064" y="67810"/>
                </a:lnTo>
                <a:close/>
                <a:moveTo>
                  <a:pt x="43197" y="67810"/>
                </a:moveTo>
                <a:lnTo>
                  <a:pt x="43197" y="76014"/>
                </a:lnTo>
                <a:lnTo>
                  <a:pt x="34770" y="76014"/>
                </a:lnTo>
                <a:lnTo>
                  <a:pt x="34770" y="67810"/>
                </a:lnTo>
                <a:close/>
                <a:moveTo>
                  <a:pt x="51848" y="67810"/>
                </a:moveTo>
                <a:lnTo>
                  <a:pt x="51848" y="76014"/>
                </a:lnTo>
                <a:lnTo>
                  <a:pt x="43421" y="76014"/>
                </a:lnTo>
                <a:lnTo>
                  <a:pt x="43421" y="67810"/>
                </a:lnTo>
                <a:close/>
                <a:moveTo>
                  <a:pt x="60499" y="67810"/>
                </a:moveTo>
                <a:lnTo>
                  <a:pt x="60499" y="76014"/>
                </a:lnTo>
                <a:lnTo>
                  <a:pt x="52071" y="76014"/>
                </a:lnTo>
                <a:lnTo>
                  <a:pt x="52071" y="67810"/>
                </a:lnTo>
                <a:close/>
                <a:moveTo>
                  <a:pt x="69149" y="67810"/>
                </a:moveTo>
                <a:lnTo>
                  <a:pt x="69149" y="76014"/>
                </a:lnTo>
                <a:lnTo>
                  <a:pt x="60722" y="76014"/>
                </a:lnTo>
                <a:lnTo>
                  <a:pt x="60722" y="67810"/>
                </a:lnTo>
                <a:close/>
                <a:moveTo>
                  <a:pt x="77800" y="67810"/>
                </a:moveTo>
                <a:lnTo>
                  <a:pt x="77800" y="76014"/>
                </a:lnTo>
                <a:lnTo>
                  <a:pt x="69373" y="76014"/>
                </a:lnTo>
                <a:lnTo>
                  <a:pt x="69373" y="67810"/>
                </a:lnTo>
                <a:close/>
                <a:moveTo>
                  <a:pt x="86506" y="67810"/>
                </a:moveTo>
                <a:lnTo>
                  <a:pt x="86506" y="76014"/>
                </a:lnTo>
                <a:lnTo>
                  <a:pt x="78023" y="76014"/>
                </a:lnTo>
                <a:lnTo>
                  <a:pt x="78023" y="67810"/>
                </a:lnTo>
                <a:close/>
                <a:moveTo>
                  <a:pt x="95157" y="67810"/>
                </a:moveTo>
                <a:lnTo>
                  <a:pt x="95157" y="76014"/>
                </a:lnTo>
                <a:lnTo>
                  <a:pt x="86730" y="76014"/>
                </a:lnTo>
                <a:lnTo>
                  <a:pt x="86730" y="67810"/>
                </a:lnTo>
                <a:close/>
                <a:moveTo>
                  <a:pt x="103808" y="67810"/>
                </a:moveTo>
                <a:lnTo>
                  <a:pt x="103808" y="76014"/>
                </a:lnTo>
                <a:lnTo>
                  <a:pt x="95380" y="76014"/>
                </a:lnTo>
                <a:lnTo>
                  <a:pt x="95380" y="67810"/>
                </a:lnTo>
                <a:close/>
                <a:moveTo>
                  <a:pt x="112458" y="67810"/>
                </a:moveTo>
                <a:lnTo>
                  <a:pt x="112458" y="76014"/>
                </a:lnTo>
                <a:lnTo>
                  <a:pt x="104031" y="76014"/>
                </a:lnTo>
                <a:lnTo>
                  <a:pt x="104031" y="67810"/>
                </a:lnTo>
                <a:close/>
                <a:moveTo>
                  <a:pt x="121109" y="67810"/>
                </a:moveTo>
                <a:lnTo>
                  <a:pt x="121109" y="76014"/>
                </a:lnTo>
                <a:lnTo>
                  <a:pt x="112681" y="76014"/>
                </a:lnTo>
                <a:lnTo>
                  <a:pt x="112681" y="67810"/>
                </a:lnTo>
                <a:close/>
                <a:moveTo>
                  <a:pt x="129760" y="67810"/>
                </a:moveTo>
                <a:lnTo>
                  <a:pt x="129760" y="76014"/>
                </a:lnTo>
                <a:lnTo>
                  <a:pt x="121332" y="76014"/>
                </a:lnTo>
                <a:lnTo>
                  <a:pt x="121332" y="67810"/>
                </a:lnTo>
                <a:close/>
                <a:moveTo>
                  <a:pt x="138410" y="67810"/>
                </a:moveTo>
                <a:lnTo>
                  <a:pt x="138410" y="76014"/>
                </a:lnTo>
                <a:lnTo>
                  <a:pt x="129983" y="76014"/>
                </a:lnTo>
                <a:lnTo>
                  <a:pt x="129983" y="67810"/>
                </a:lnTo>
                <a:close/>
                <a:moveTo>
                  <a:pt x="147117" y="67810"/>
                </a:moveTo>
                <a:lnTo>
                  <a:pt x="147117" y="76014"/>
                </a:lnTo>
                <a:lnTo>
                  <a:pt x="138633" y="76014"/>
                </a:lnTo>
                <a:lnTo>
                  <a:pt x="138633" y="67810"/>
                </a:lnTo>
                <a:close/>
                <a:moveTo>
                  <a:pt x="155767" y="67810"/>
                </a:moveTo>
                <a:lnTo>
                  <a:pt x="155767" y="76014"/>
                </a:lnTo>
                <a:lnTo>
                  <a:pt x="147340" y="76014"/>
                </a:lnTo>
                <a:lnTo>
                  <a:pt x="147340" y="67810"/>
                </a:lnTo>
                <a:close/>
                <a:moveTo>
                  <a:pt x="164418" y="67810"/>
                </a:moveTo>
                <a:lnTo>
                  <a:pt x="164418" y="76014"/>
                </a:lnTo>
                <a:lnTo>
                  <a:pt x="155990" y="76014"/>
                </a:lnTo>
                <a:lnTo>
                  <a:pt x="155990" y="67810"/>
                </a:lnTo>
                <a:close/>
                <a:moveTo>
                  <a:pt x="173069" y="67810"/>
                </a:moveTo>
                <a:lnTo>
                  <a:pt x="173069" y="76014"/>
                </a:lnTo>
                <a:lnTo>
                  <a:pt x="164641" y="76014"/>
                </a:lnTo>
                <a:lnTo>
                  <a:pt x="164641" y="67810"/>
                </a:lnTo>
                <a:close/>
                <a:moveTo>
                  <a:pt x="181719" y="67810"/>
                </a:moveTo>
                <a:lnTo>
                  <a:pt x="181719" y="76014"/>
                </a:lnTo>
                <a:lnTo>
                  <a:pt x="173292" y="76014"/>
                </a:lnTo>
                <a:lnTo>
                  <a:pt x="173292" y="67810"/>
                </a:lnTo>
                <a:close/>
                <a:moveTo>
                  <a:pt x="190370" y="67810"/>
                </a:moveTo>
                <a:lnTo>
                  <a:pt x="190370" y="76014"/>
                </a:lnTo>
                <a:lnTo>
                  <a:pt x="181942" y="76014"/>
                </a:lnTo>
                <a:lnTo>
                  <a:pt x="181942" y="67810"/>
                </a:lnTo>
                <a:close/>
                <a:moveTo>
                  <a:pt x="199020" y="67810"/>
                </a:moveTo>
                <a:lnTo>
                  <a:pt x="199020" y="76014"/>
                </a:lnTo>
                <a:lnTo>
                  <a:pt x="190593" y="76014"/>
                </a:lnTo>
                <a:lnTo>
                  <a:pt x="190593" y="67810"/>
                </a:lnTo>
                <a:close/>
                <a:moveTo>
                  <a:pt x="207727" y="67810"/>
                </a:moveTo>
                <a:lnTo>
                  <a:pt x="207727" y="76014"/>
                </a:lnTo>
                <a:lnTo>
                  <a:pt x="199244" y="76014"/>
                </a:lnTo>
                <a:lnTo>
                  <a:pt x="199244" y="67810"/>
                </a:lnTo>
                <a:close/>
                <a:moveTo>
                  <a:pt x="216377" y="67810"/>
                </a:moveTo>
                <a:lnTo>
                  <a:pt x="216377" y="76014"/>
                </a:lnTo>
                <a:lnTo>
                  <a:pt x="207950" y="76014"/>
                </a:lnTo>
                <a:lnTo>
                  <a:pt x="207950" y="67810"/>
                </a:lnTo>
                <a:close/>
                <a:moveTo>
                  <a:pt x="225028" y="67810"/>
                </a:moveTo>
                <a:lnTo>
                  <a:pt x="225028" y="76014"/>
                </a:lnTo>
                <a:lnTo>
                  <a:pt x="216601" y="76014"/>
                </a:lnTo>
                <a:lnTo>
                  <a:pt x="216601" y="67810"/>
                </a:lnTo>
                <a:close/>
                <a:moveTo>
                  <a:pt x="233679" y="67810"/>
                </a:moveTo>
                <a:lnTo>
                  <a:pt x="233679" y="76014"/>
                </a:lnTo>
                <a:lnTo>
                  <a:pt x="225251" y="76014"/>
                </a:lnTo>
                <a:lnTo>
                  <a:pt x="225251" y="67810"/>
                </a:lnTo>
                <a:close/>
                <a:moveTo>
                  <a:pt x="242329" y="67810"/>
                </a:moveTo>
                <a:lnTo>
                  <a:pt x="242329" y="76014"/>
                </a:lnTo>
                <a:lnTo>
                  <a:pt x="233902" y="76014"/>
                </a:lnTo>
                <a:lnTo>
                  <a:pt x="233902" y="67810"/>
                </a:lnTo>
                <a:close/>
                <a:moveTo>
                  <a:pt x="250980" y="67810"/>
                </a:moveTo>
                <a:lnTo>
                  <a:pt x="250980" y="76014"/>
                </a:lnTo>
                <a:lnTo>
                  <a:pt x="242553" y="76014"/>
                </a:lnTo>
                <a:lnTo>
                  <a:pt x="242553" y="67810"/>
                </a:lnTo>
                <a:close/>
                <a:moveTo>
                  <a:pt x="259686" y="67810"/>
                </a:moveTo>
                <a:lnTo>
                  <a:pt x="259686" y="76014"/>
                </a:lnTo>
                <a:lnTo>
                  <a:pt x="251203" y="76014"/>
                </a:lnTo>
                <a:lnTo>
                  <a:pt x="251203" y="67810"/>
                </a:lnTo>
                <a:close/>
                <a:moveTo>
                  <a:pt x="268337" y="67810"/>
                </a:moveTo>
                <a:lnTo>
                  <a:pt x="268337" y="76014"/>
                </a:lnTo>
                <a:lnTo>
                  <a:pt x="259910" y="76014"/>
                </a:lnTo>
                <a:lnTo>
                  <a:pt x="259910" y="67810"/>
                </a:lnTo>
                <a:close/>
                <a:moveTo>
                  <a:pt x="276988" y="67810"/>
                </a:moveTo>
                <a:lnTo>
                  <a:pt x="276988" y="76014"/>
                </a:lnTo>
                <a:lnTo>
                  <a:pt x="268560" y="76014"/>
                </a:lnTo>
                <a:lnTo>
                  <a:pt x="268560" y="67810"/>
                </a:lnTo>
                <a:close/>
                <a:moveTo>
                  <a:pt x="17190" y="76237"/>
                </a:moveTo>
                <a:lnTo>
                  <a:pt x="17190" y="84497"/>
                </a:lnTo>
                <a:lnTo>
                  <a:pt x="8762" y="84497"/>
                </a:lnTo>
                <a:lnTo>
                  <a:pt x="8762" y="76237"/>
                </a:lnTo>
                <a:close/>
                <a:moveTo>
                  <a:pt x="25840" y="76237"/>
                </a:moveTo>
                <a:lnTo>
                  <a:pt x="25840" y="84497"/>
                </a:lnTo>
                <a:lnTo>
                  <a:pt x="17413" y="84497"/>
                </a:lnTo>
                <a:lnTo>
                  <a:pt x="17413" y="76237"/>
                </a:lnTo>
                <a:close/>
                <a:moveTo>
                  <a:pt x="34547" y="76237"/>
                </a:moveTo>
                <a:lnTo>
                  <a:pt x="34547" y="84497"/>
                </a:lnTo>
                <a:lnTo>
                  <a:pt x="26064" y="84497"/>
                </a:lnTo>
                <a:lnTo>
                  <a:pt x="26064" y="76237"/>
                </a:lnTo>
                <a:close/>
                <a:moveTo>
                  <a:pt x="43197" y="76237"/>
                </a:moveTo>
                <a:lnTo>
                  <a:pt x="43197" y="84497"/>
                </a:lnTo>
                <a:lnTo>
                  <a:pt x="34770" y="84497"/>
                </a:lnTo>
                <a:lnTo>
                  <a:pt x="34770" y="76237"/>
                </a:lnTo>
                <a:close/>
                <a:moveTo>
                  <a:pt x="51848" y="76237"/>
                </a:moveTo>
                <a:lnTo>
                  <a:pt x="51848" y="84497"/>
                </a:lnTo>
                <a:lnTo>
                  <a:pt x="43421" y="84497"/>
                </a:lnTo>
                <a:lnTo>
                  <a:pt x="43421" y="76237"/>
                </a:lnTo>
                <a:close/>
                <a:moveTo>
                  <a:pt x="60499" y="76237"/>
                </a:moveTo>
                <a:lnTo>
                  <a:pt x="60499" y="84497"/>
                </a:lnTo>
                <a:lnTo>
                  <a:pt x="52071" y="84497"/>
                </a:lnTo>
                <a:lnTo>
                  <a:pt x="52071" y="76237"/>
                </a:lnTo>
                <a:close/>
                <a:moveTo>
                  <a:pt x="69149" y="76237"/>
                </a:moveTo>
                <a:lnTo>
                  <a:pt x="69149" y="84497"/>
                </a:lnTo>
                <a:lnTo>
                  <a:pt x="60722" y="84497"/>
                </a:lnTo>
                <a:lnTo>
                  <a:pt x="60722" y="76237"/>
                </a:lnTo>
                <a:close/>
                <a:moveTo>
                  <a:pt x="77800" y="76237"/>
                </a:moveTo>
                <a:lnTo>
                  <a:pt x="77800" y="84497"/>
                </a:lnTo>
                <a:lnTo>
                  <a:pt x="69373" y="84497"/>
                </a:lnTo>
                <a:lnTo>
                  <a:pt x="69373" y="76237"/>
                </a:lnTo>
                <a:close/>
                <a:moveTo>
                  <a:pt x="86506" y="76237"/>
                </a:moveTo>
                <a:lnTo>
                  <a:pt x="86506" y="84497"/>
                </a:lnTo>
                <a:lnTo>
                  <a:pt x="78023" y="84497"/>
                </a:lnTo>
                <a:lnTo>
                  <a:pt x="78023" y="76237"/>
                </a:lnTo>
                <a:close/>
                <a:moveTo>
                  <a:pt x="95157" y="76237"/>
                </a:moveTo>
                <a:lnTo>
                  <a:pt x="95157" y="84497"/>
                </a:lnTo>
                <a:lnTo>
                  <a:pt x="86730" y="84497"/>
                </a:lnTo>
                <a:lnTo>
                  <a:pt x="86730" y="76237"/>
                </a:lnTo>
                <a:close/>
                <a:moveTo>
                  <a:pt x="103808" y="76237"/>
                </a:moveTo>
                <a:lnTo>
                  <a:pt x="103808" y="84497"/>
                </a:lnTo>
                <a:lnTo>
                  <a:pt x="95380" y="84497"/>
                </a:lnTo>
                <a:lnTo>
                  <a:pt x="95380" y="76237"/>
                </a:lnTo>
                <a:close/>
                <a:moveTo>
                  <a:pt x="112458" y="76237"/>
                </a:moveTo>
                <a:lnTo>
                  <a:pt x="112458" y="84497"/>
                </a:lnTo>
                <a:lnTo>
                  <a:pt x="104031" y="84497"/>
                </a:lnTo>
                <a:lnTo>
                  <a:pt x="104031" y="76237"/>
                </a:lnTo>
                <a:close/>
                <a:moveTo>
                  <a:pt x="121109" y="76237"/>
                </a:moveTo>
                <a:lnTo>
                  <a:pt x="121109" y="84497"/>
                </a:lnTo>
                <a:lnTo>
                  <a:pt x="112681" y="84497"/>
                </a:lnTo>
                <a:lnTo>
                  <a:pt x="112681" y="76237"/>
                </a:lnTo>
                <a:close/>
                <a:moveTo>
                  <a:pt x="129760" y="76237"/>
                </a:moveTo>
                <a:lnTo>
                  <a:pt x="129760" y="84497"/>
                </a:lnTo>
                <a:lnTo>
                  <a:pt x="121332" y="84497"/>
                </a:lnTo>
                <a:lnTo>
                  <a:pt x="121332" y="76237"/>
                </a:lnTo>
                <a:close/>
                <a:moveTo>
                  <a:pt x="138410" y="76237"/>
                </a:moveTo>
                <a:lnTo>
                  <a:pt x="138410" y="84497"/>
                </a:lnTo>
                <a:lnTo>
                  <a:pt x="129983" y="84497"/>
                </a:lnTo>
                <a:lnTo>
                  <a:pt x="129983" y="76237"/>
                </a:lnTo>
                <a:close/>
                <a:moveTo>
                  <a:pt x="147117" y="76237"/>
                </a:moveTo>
                <a:lnTo>
                  <a:pt x="147117" y="84497"/>
                </a:lnTo>
                <a:lnTo>
                  <a:pt x="138633" y="84497"/>
                </a:lnTo>
                <a:lnTo>
                  <a:pt x="138633" y="76237"/>
                </a:lnTo>
                <a:close/>
                <a:moveTo>
                  <a:pt x="155767" y="76237"/>
                </a:moveTo>
                <a:lnTo>
                  <a:pt x="155767" y="84497"/>
                </a:lnTo>
                <a:lnTo>
                  <a:pt x="147340" y="84497"/>
                </a:lnTo>
                <a:lnTo>
                  <a:pt x="147340" y="76237"/>
                </a:lnTo>
                <a:close/>
                <a:moveTo>
                  <a:pt x="164418" y="76237"/>
                </a:moveTo>
                <a:lnTo>
                  <a:pt x="164418" y="84497"/>
                </a:lnTo>
                <a:lnTo>
                  <a:pt x="155990" y="84497"/>
                </a:lnTo>
                <a:lnTo>
                  <a:pt x="155990" y="76237"/>
                </a:lnTo>
                <a:close/>
                <a:moveTo>
                  <a:pt x="173069" y="76237"/>
                </a:moveTo>
                <a:lnTo>
                  <a:pt x="173069" y="84497"/>
                </a:lnTo>
                <a:lnTo>
                  <a:pt x="164641" y="84497"/>
                </a:lnTo>
                <a:lnTo>
                  <a:pt x="164641" y="76237"/>
                </a:lnTo>
                <a:close/>
                <a:moveTo>
                  <a:pt x="181719" y="76237"/>
                </a:moveTo>
                <a:lnTo>
                  <a:pt x="181719" y="84497"/>
                </a:lnTo>
                <a:lnTo>
                  <a:pt x="173292" y="84497"/>
                </a:lnTo>
                <a:lnTo>
                  <a:pt x="173292" y="76237"/>
                </a:lnTo>
                <a:close/>
                <a:moveTo>
                  <a:pt x="190370" y="76237"/>
                </a:moveTo>
                <a:lnTo>
                  <a:pt x="190370" y="84497"/>
                </a:lnTo>
                <a:lnTo>
                  <a:pt x="181942" y="84497"/>
                </a:lnTo>
                <a:lnTo>
                  <a:pt x="181942" y="76237"/>
                </a:lnTo>
                <a:close/>
                <a:moveTo>
                  <a:pt x="199020" y="76237"/>
                </a:moveTo>
                <a:lnTo>
                  <a:pt x="199020" y="84497"/>
                </a:lnTo>
                <a:lnTo>
                  <a:pt x="190593" y="84497"/>
                </a:lnTo>
                <a:lnTo>
                  <a:pt x="190593" y="76237"/>
                </a:lnTo>
                <a:close/>
                <a:moveTo>
                  <a:pt x="207727" y="76237"/>
                </a:moveTo>
                <a:lnTo>
                  <a:pt x="207727" y="84497"/>
                </a:lnTo>
                <a:lnTo>
                  <a:pt x="199244" y="84497"/>
                </a:lnTo>
                <a:lnTo>
                  <a:pt x="199244" y="76237"/>
                </a:lnTo>
                <a:close/>
                <a:moveTo>
                  <a:pt x="216377" y="76237"/>
                </a:moveTo>
                <a:lnTo>
                  <a:pt x="216377" y="84497"/>
                </a:lnTo>
                <a:lnTo>
                  <a:pt x="207950" y="84497"/>
                </a:lnTo>
                <a:lnTo>
                  <a:pt x="207950" y="76237"/>
                </a:lnTo>
                <a:close/>
                <a:moveTo>
                  <a:pt x="225028" y="76237"/>
                </a:moveTo>
                <a:lnTo>
                  <a:pt x="225028" y="84497"/>
                </a:lnTo>
                <a:lnTo>
                  <a:pt x="216601" y="84497"/>
                </a:lnTo>
                <a:lnTo>
                  <a:pt x="216601" y="76237"/>
                </a:lnTo>
                <a:close/>
                <a:moveTo>
                  <a:pt x="233679" y="76237"/>
                </a:moveTo>
                <a:lnTo>
                  <a:pt x="233679" y="84497"/>
                </a:lnTo>
                <a:lnTo>
                  <a:pt x="225251" y="84497"/>
                </a:lnTo>
                <a:lnTo>
                  <a:pt x="225251" y="76237"/>
                </a:lnTo>
                <a:close/>
                <a:moveTo>
                  <a:pt x="242329" y="76237"/>
                </a:moveTo>
                <a:lnTo>
                  <a:pt x="242329" y="84497"/>
                </a:lnTo>
                <a:lnTo>
                  <a:pt x="233902" y="84497"/>
                </a:lnTo>
                <a:lnTo>
                  <a:pt x="233902" y="76237"/>
                </a:lnTo>
                <a:close/>
                <a:moveTo>
                  <a:pt x="250980" y="76237"/>
                </a:moveTo>
                <a:lnTo>
                  <a:pt x="250980" y="84497"/>
                </a:lnTo>
                <a:lnTo>
                  <a:pt x="242553" y="84497"/>
                </a:lnTo>
                <a:lnTo>
                  <a:pt x="242553" y="76237"/>
                </a:lnTo>
                <a:close/>
                <a:moveTo>
                  <a:pt x="259686" y="76237"/>
                </a:moveTo>
                <a:lnTo>
                  <a:pt x="259686" y="84497"/>
                </a:lnTo>
                <a:lnTo>
                  <a:pt x="251203" y="84497"/>
                </a:lnTo>
                <a:lnTo>
                  <a:pt x="251203" y="76237"/>
                </a:lnTo>
                <a:close/>
                <a:moveTo>
                  <a:pt x="268337" y="76237"/>
                </a:moveTo>
                <a:lnTo>
                  <a:pt x="268337" y="84497"/>
                </a:lnTo>
                <a:lnTo>
                  <a:pt x="259910" y="84497"/>
                </a:lnTo>
                <a:lnTo>
                  <a:pt x="259910" y="76237"/>
                </a:lnTo>
                <a:close/>
                <a:moveTo>
                  <a:pt x="276988" y="76237"/>
                </a:moveTo>
                <a:lnTo>
                  <a:pt x="276988" y="84497"/>
                </a:lnTo>
                <a:lnTo>
                  <a:pt x="268560" y="84497"/>
                </a:lnTo>
                <a:lnTo>
                  <a:pt x="268560" y="76237"/>
                </a:lnTo>
                <a:close/>
                <a:moveTo>
                  <a:pt x="17190" y="84720"/>
                </a:moveTo>
                <a:lnTo>
                  <a:pt x="17190" y="92924"/>
                </a:lnTo>
                <a:lnTo>
                  <a:pt x="8762" y="92924"/>
                </a:lnTo>
                <a:lnTo>
                  <a:pt x="8762" y="84720"/>
                </a:lnTo>
                <a:close/>
                <a:moveTo>
                  <a:pt x="25840" y="84720"/>
                </a:moveTo>
                <a:lnTo>
                  <a:pt x="25840" y="92924"/>
                </a:lnTo>
                <a:lnTo>
                  <a:pt x="17413" y="92924"/>
                </a:lnTo>
                <a:lnTo>
                  <a:pt x="17413" y="84720"/>
                </a:lnTo>
                <a:close/>
                <a:moveTo>
                  <a:pt x="34547" y="84720"/>
                </a:moveTo>
                <a:lnTo>
                  <a:pt x="34547" y="92924"/>
                </a:lnTo>
                <a:lnTo>
                  <a:pt x="26064" y="92924"/>
                </a:lnTo>
                <a:lnTo>
                  <a:pt x="26064" y="84720"/>
                </a:lnTo>
                <a:close/>
                <a:moveTo>
                  <a:pt x="43197" y="84720"/>
                </a:moveTo>
                <a:lnTo>
                  <a:pt x="43197" y="92924"/>
                </a:lnTo>
                <a:lnTo>
                  <a:pt x="34770" y="92924"/>
                </a:lnTo>
                <a:lnTo>
                  <a:pt x="34770" y="84720"/>
                </a:lnTo>
                <a:close/>
                <a:moveTo>
                  <a:pt x="51848" y="84720"/>
                </a:moveTo>
                <a:lnTo>
                  <a:pt x="51848" y="92924"/>
                </a:lnTo>
                <a:lnTo>
                  <a:pt x="43421" y="92924"/>
                </a:lnTo>
                <a:lnTo>
                  <a:pt x="43421" y="84720"/>
                </a:lnTo>
                <a:close/>
                <a:moveTo>
                  <a:pt x="60499" y="84720"/>
                </a:moveTo>
                <a:lnTo>
                  <a:pt x="60499" y="92924"/>
                </a:lnTo>
                <a:lnTo>
                  <a:pt x="52071" y="92924"/>
                </a:lnTo>
                <a:lnTo>
                  <a:pt x="52071" y="84720"/>
                </a:lnTo>
                <a:close/>
                <a:moveTo>
                  <a:pt x="69149" y="84720"/>
                </a:moveTo>
                <a:lnTo>
                  <a:pt x="69149" y="92924"/>
                </a:lnTo>
                <a:lnTo>
                  <a:pt x="60722" y="92924"/>
                </a:lnTo>
                <a:lnTo>
                  <a:pt x="60722" y="84720"/>
                </a:lnTo>
                <a:close/>
                <a:moveTo>
                  <a:pt x="77800" y="84720"/>
                </a:moveTo>
                <a:lnTo>
                  <a:pt x="77800" y="92924"/>
                </a:lnTo>
                <a:lnTo>
                  <a:pt x="69373" y="92924"/>
                </a:lnTo>
                <a:lnTo>
                  <a:pt x="69373" y="84720"/>
                </a:lnTo>
                <a:close/>
                <a:moveTo>
                  <a:pt x="86506" y="84720"/>
                </a:moveTo>
                <a:lnTo>
                  <a:pt x="86506" y="92924"/>
                </a:lnTo>
                <a:lnTo>
                  <a:pt x="78023" y="92924"/>
                </a:lnTo>
                <a:lnTo>
                  <a:pt x="78023" y="84720"/>
                </a:lnTo>
                <a:close/>
                <a:moveTo>
                  <a:pt x="95157" y="84720"/>
                </a:moveTo>
                <a:lnTo>
                  <a:pt x="95157" y="92924"/>
                </a:lnTo>
                <a:lnTo>
                  <a:pt x="86730" y="92924"/>
                </a:lnTo>
                <a:lnTo>
                  <a:pt x="86730" y="84720"/>
                </a:lnTo>
                <a:close/>
                <a:moveTo>
                  <a:pt x="103808" y="84720"/>
                </a:moveTo>
                <a:lnTo>
                  <a:pt x="103808" y="92924"/>
                </a:lnTo>
                <a:lnTo>
                  <a:pt x="95380" y="92924"/>
                </a:lnTo>
                <a:lnTo>
                  <a:pt x="95380" y="84720"/>
                </a:lnTo>
                <a:close/>
                <a:moveTo>
                  <a:pt x="112458" y="84720"/>
                </a:moveTo>
                <a:lnTo>
                  <a:pt x="112458" y="92924"/>
                </a:lnTo>
                <a:lnTo>
                  <a:pt x="104031" y="92924"/>
                </a:lnTo>
                <a:lnTo>
                  <a:pt x="104031" y="84720"/>
                </a:lnTo>
                <a:close/>
                <a:moveTo>
                  <a:pt x="121109" y="84720"/>
                </a:moveTo>
                <a:lnTo>
                  <a:pt x="121109" y="92924"/>
                </a:lnTo>
                <a:lnTo>
                  <a:pt x="112681" y="92924"/>
                </a:lnTo>
                <a:lnTo>
                  <a:pt x="112681" y="84720"/>
                </a:lnTo>
                <a:close/>
                <a:moveTo>
                  <a:pt x="129760" y="84720"/>
                </a:moveTo>
                <a:lnTo>
                  <a:pt x="129760" y="92924"/>
                </a:lnTo>
                <a:lnTo>
                  <a:pt x="121332" y="92924"/>
                </a:lnTo>
                <a:lnTo>
                  <a:pt x="121332" y="84720"/>
                </a:lnTo>
                <a:close/>
                <a:moveTo>
                  <a:pt x="138410" y="84720"/>
                </a:moveTo>
                <a:lnTo>
                  <a:pt x="138410" y="92924"/>
                </a:lnTo>
                <a:lnTo>
                  <a:pt x="129983" y="92924"/>
                </a:lnTo>
                <a:lnTo>
                  <a:pt x="129983" y="84720"/>
                </a:lnTo>
                <a:close/>
                <a:moveTo>
                  <a:pt x="147117" y="84720"/>
                </a:moveTo>
                <a:lnTo>
                  <a:pt x="147117" y="92924"/>
                </a:lnTo>
                <a:lnTo>
                  <a:pt x="138633" y="92924"/>
                </a:lnTo>
                <a:lnTo>
                  <a:pt x="138633" y="84720"/>
                </a:lnTo>
                <a:close/>
                <a:moveTo>
                  <a:pt x="155767" y="84720"/>
                </a:moveTo>
                <a:lnTo>
                  <a:pt x="155767" y="92924"/>
                </a:lnTo>
                <a:lnTo>
                  <a:pt x="147340" y="92924"/>
                </a:lnTo>
                <a:lnTo>
                  <a:pt x="147340" y="84720"/>
                </a:lnTo>
                <a:close/>
                <a:moveTo>
                  <a:pt x="164418" y="84720"/>
                </a:moveTo>
                <a:lnTo>
                  <a:pt x="164418" y="92924"/>
                </a:lnTo>
                <a:lnTo>
                  <a:pt x="155990" y="92924"/>
                </a:lnTo>
                <a:lnTo>
                  <a:pt x="155990" y="84720"/>
                </a:lnTo>
                <a:close/>
                <a:moveTo>
                  <a:pt x="173069" y="84720"/>
                </a:moveTo>
                <a:lnTo>
                  <a:pt x="173069" y="92924"/>
                </a:lnTo>
                <a:lnTo>
                  <a:pt x="164641" y="92924"/>
                </a:lnTo>
                <a:lnTo>
                  <a:pt x="164641" y="84720"/>
                </a:lnTo>
                <a:close/>
                <a:moveTo>
                  <a:pt x="181719" y="84720"/>
                </a:moveTo>
                <a:lnTo>
                  <a:pt x="181719" y="92924"/>
                </a:lnTo>
                <a:lnTo>
                  <a:pt x="173292" y="92924"/>
                </a:lnTo>
                <a:lnTo>
                  <a:pt x="173292" y="84720"/>
                </a:lnTo>
                <a:close/>
                <a:moveTo>
                  <a:pt x="190370" y="84720"/>
                </a:moveTo>
                <a:lnTo>
                  <a:pt x="190370" y="92924"/>
                </a:lnTo>
                <a:lnTo>
                  <a:pt x="181942" y="92924"/>
                </a:lnTo>
                <a:lnTo>
                  <a:pt x="181942" y="84720"/>
                </a:lnTo>
                <a:close/>
                <a:moveTo>
                  <a:pt x="199020" y="84720"/>
                </a:moveTo>
                <a:lnTo>
                  <a:pt x="199020" y="92924"/>
                </a:lnTo>
                <a:lnTo>
                  <a:pt x="190593" y="92924"/>
                </a:lnTo>
                <a:lnTo>
                  <a:pt x="190593" y="84720"/>
                </a:lnTo>
                <a:close/>
                <a:moveTo>
                  <a:pt x="207727" y="84720"/>
                </a:moveTo>
                <a:lnTo>
                  <a:pt x="207727" y="92924"/>
                </a:lnTo>
                <a:lnTo>
                  <a:pt x="199244" y="92924"/>
                </a:lnTo>
                <a:lnTo>
                  <a:pt x="199244" y="84720"/>
                </a:lnTo>
                <a:close/>
                <a:moveTo>
                  <a:pt x="216377" y="84720"/>
                </a:moveTo>
                <a:lnTo>
                  <a:pt x="216377" y="92924"/>
                </a:lnTo>
                <a:lnTo>
                  <a:pt x="207950" y="92924"/>
                </a:lnTo>
                <a:lnTo>
                  <a:pt x="207950" y="84720"/>
                </a:lnTo>
                <a:close/>
                <a:moveTo>
                  <a:pt x="225028" y="84720"/>
                </a:moveTo>
                <a:lnTo>
                  <a:pt x="225028" y="92924"/>
                </a:lnTo>
                <a:lnTo>
                  <a:pt x="216601" y="92924"/>
                </a:lnTo>
                <a:lnTo>
                  <a:pt x="216601" y="84720"/>
                </a:lnTo>
                <a:close/>
                <a:moveTo>
                  <a:pt x="233679" y="84720"/>
                </a:moveTo>
                <a:lnTo>
                  <a:pt x="233679" y="92924"/>
                </a:lnTo>
                <a:lnTo>
                  <a:pt x="225251" y="92924"/>
                </a:lnTo>
                <a:lnTo>
                  <a:pt x="225251" y="84720"/>
                </a:lnTo>
                <a:close/>
                <a:moveTo>
                  <a:pt x="242329" y="84720"/>
                </a:moveTo>
                <a:lnTo>
                  <a:pt x="242329" y="92924"/>
                </a:lnTo>
                <a:lnTo>
                  <a:pt x="233902" y="92924"/>
                </a:lnTo>
                <a:lnTo>
                  <a:pt x="233902" y="84720"/>
                </a:lnTo>
                <a:close/>
                <a:moveTo>
                  <a:pt x="250980" y="84720"/>
                </a:moveTo>
                <a:lnTo>
                  <a:pt x="250980" y="92924"/>
                </a:lnTo>
                <a:lnTo>
                  <a:pt x="242553" y="92924"/>
                </a:lnTo>
                <a:lnTo>
                  <a:pt x="242553" y="84720"/>
                </a:lnTo>
                <a:close/>
                <a:moveTo>
                  <a:pt x="259686" y="84720"/>
                </a:moveTo>
                <a:lnTo>
                  <a:pt x="259686" y="92924"/>
                </a:lnTo>
                <a:lnTo>
                  <a:pt x="251203" y="92924"/>
                </a:lnTo>
                <a:lnTo>
                  <a:pt x="251203" y="84720"/>
                </a:lnTo>
                <a:close/>
                <a:moveTo>
                  <a:pt x="268337" y="84720"/>
                </a:moveTo>
                <a:lnTo>
                  <a:pt x="268337" y="92924"/>
                </a:lnTo>
                <a:lnTo>
                  <a:pt x="259910" y="92924"/>
                </a:lnTo>
                <a:lnTo>
                  <a:pt x="259910" y="84720"/>
                </a:lnTo>
                <a:close/>
                <a:moveTo>
                  <a:pt x="276988" y="84720"/>
                </a:moveTo>
                <a:lnTo>
                  <a:pt x="276988" y="92924"/>
                </a:lnTo>
                <a:lnTo>
                  <a:pt x="268560" y="92924"/>
                </a:lnTo>
                <a:lnTo>
                  <a:pt x="268560" y="84720"/>
                </a:lnTo>
                <a:close/>
                <a:moveTo>
                  <a:pt x="17190" y="93148"/>
                </a:moveTo>
                <a:lnTo>
                  <a:pt x="17190" y="101408"/>
                </a:lnTo>
                <a:lnTo>
                  <a:pt x="8762" y="101408"/>
                </a:lnTo>
                <a:lnTo>
                  <a:pt x="8762" y="93148"/>
                </a:lnTo>
                <a:close/>
                <a:moveTo>
                  <a:pt x="25840" y="93148"/>
                </a:moveTo>
                <a:lnTo>
                  <a:pt x="25840" y="101408"/>
                </a:lnTo>
                <a:lnTo>
                  <a:pt x="17413" y="101408"/>
                </a:lnTo>
                <a:lnTo>
                  <a:pt x="17413" y="93148"/>
                </a:lnTo>
                <a:close/>
                <a:moveTo>
                  <a:pt x="34547" y="93148"/>
                </a:moveTo>
                <a:lnTo>
                  <a:pt x="34547" y="101408"/>
                </a:lnTo>
                <a:lnTo>
                  <a:pt x="26064" y="101408"/>
                </a:lnTo>
                <a:lnTo>
                  <a:pt x="26064" y="93148"/>
                </a:lnTo>
                <a:close/>
                <a:moveTo>
                  <a:pt x="43197" y="93148"/>
                </a:moveTo>
                <a:lnTo>
                  <a:pt x="43197" y="101408"/>
                </a:lnTo>
                <a:lnTo>
                  <a:pt x="34770" y="101408"/>
                </a:lnTo>
                <a:lnTo>
                  <a:pt x="34770" y="93148"/>
                </a:lnTo>
                <a:close/>
                <a:moveTo>
                  <a:pt x="51848" y="93148"/>
                </a:moveTo>
                <a:lnTo>
                  <a:pt x="51848" y="101408"/>
                </a:lnTo>
                <a:lnTo>
                  <a:pt x="43421" y="101408"/>
                </a:lnTo>
                <a:lnTo>
                  <a:pt x="43421" y="93148"/>
                </a:lnTo>
                <a:close/>
                <a:moveTo>
                  <a:pt x="60499" y="93148"/>
                </a:moveTo>
                <a:lnTo>
                  <a:pt x="60499" y="101408"/>
                </a:lnTo>
                <a:lnTo>
                  <a:pt x="52071" y="101408"/>
                </a:lnTo>
                <a:lnTo>
                  <a:pt x="52071" y="93148"/>
                </a:lnTo>
                <a:close/>
                <a:moveTo>
                  <a:pt x="69149" y="93148"/>
                </a:moveTo>
                <a:lnTo>
                  <a:pt x="69149" y="101408"/>
                </a:lnTo>
                <a:lnTo>
                  <a:pt x="60722" y="101408"/>
                </a:lnTo>
                <a:lnTo>
                  <a:pt x="60722" y="93148"/>
                </a:lnTo>
                <a:close/>
                <a:moveTo>
                  <a:pt x="77800" y="93148"/>
                </a:moveTo>
                <a:lnTo>
                  <a:pt x="77800" y="101408"/>
                </a:lnTo>
                <a:lnTo>
                  <a:pt x="69373" y="101408"/>
                </a:lnTo>
                <a:lnTo>
                  <a:pt x="69373" y="93148"/>
                </a:lnTo>
                <a:close/>
                <a:moveTo>
                  <a:pt x="86506" y="93148"/>
                </a:moveTo>
                <a:lnTo>
                  <a:pt x="86506" y="101408"/>
                </a:lnTo>
                <a:lnTo>
                  <a:pt x="78023" y="101408"/>
                </a:lnTo>
                <a:lnTo>
                  <a:pt x="78023" y="93148"/>
                </a:lnTo>
                <a:close/>
                <a:moveTo>
                  <a:pt x="95157" y="93148"/>
                </a:moveTo>
                <a:lnTo>
                  <a:pt x="95157" y="101408"/>
                </a:lnTo>
                <a:lnTo>
                  <a:pt x="86730" y="101408"/>
                </a:lnTo>
                <a:lnTo>
                  <a:pt x="86730" y="93148"/>
                </a:lnTo>
                <a:close/>
                <a:moveTo>
                  <a:pt x="103808" y="93148"/>
                </a:moveTo>
                <a:lnTo>
                  <a:pt x="103808" y="101408"/>
                </a:lnTo>
                <a:lnTo>
                  <a:pt x="95380" y="101408"/>
                </a:lnTo>
                <a:lnTo>
                  <a:pt x="95380" y="93148"/>
                </a:lnTo>
                <a:close/>
                <a:moveTo>
                  <a:pt x="112458" y="93148"/>
                </a:moveTo>
                <a:lnTo>
                  <a:pt x="112458" y="101408"/>
                </a:lnTo>
                <a:lnTo>
                  <a:pt x="104031" y="101408"/>
                </a:lnTo>
                <a:lnTo>
                  <a:pt x="104031" y="93148"/>
                </a:lnTo>
                <a:close/>
                <a:moveTo>
                  <a:pt x="121109" y="93148"/>
                </a:moveTo>
                <a:lnTo>
                  <a:pt x="121109" y="101408"/>
                </a:lnTo>
                <a:lnTo>
                  <a:pt x="112681" y="101408"/>
                </a:lnTo>
                <a:lnTo>
                  <a:pt x="112681" y="93148"/>
                </a:lnTo>
                <a:close/>
                <a:moveTo>
                  <a:pt x="129760" y="93148"/>
                </a:moveTo>
                <a:lnTo>
                  <a:pt x="129760" y="101408"/>
                </a:lnTo>
                <a:lnTo>
                  <a:pt x="121332" y="101408"/>
                </a:lnTo>
                <a:lnTo>
                  <a:pt x="121332" y="93148"/>
                </a:lnTo>
                <a:close/>
                <a:moveTo>
                  <a:pt x="138410" y="93148"/>
                </a:moveTo>
                <a:lnTo>
                  <a:pt x="138410" y="101408"/>
                </a:lnTo>
                <a:lnTo>
                  <a:pt x="129983" y="101408"/>
                </a:lnTo>
                <a:lnTo>
                  <a:pt x="129983" y="93148"/>
                </a:lnTo>
                <a:close/>
                <a:moveTo>
                  <a:pt x="147117" y="93148"/>
                </a:moveTo>
                <a:lnTo>
                  <a:pt x="147117" y="101408"/>
                </a:lnTo>
                <a:lnTo>
                  <a:pt x="138633" y="101408"/>
                </a:lnTo>
                <a:lnTo>
                  <a:pt x="138633" y="93148"/>
                </a:lnTo>
                <a:close/>
                <a:moveTo>
                  <a:pt x="155767" y="93148"/>
                </a:moveTo>
                <a:lnTo>
                  <a:pt x="155767" y="101408"/>
                </a:lnTo>
                <a:lnTo>
                  <a:pt x="147340" y="101408"/>
                </a:lnTo>
                <a:lnTo>
                  <a:pt x="147340" y="93148"/>
                </a:lnTo>
                <a:close/>
                <a:moveTo>
                  <a:pt x="164418" y="93148"/>
                </a:moveTo>
                <a:lnTo>
                  <a:pt x="164418" y="101408"/>
                </a:lnTo>
                <a:lnTo>
                  <a:pt x="155990" y="101408"/>
                </a:lnTo>
                <a:lnTo>
                  <a:pt x="155990" y="93148"/>
                </a:lnTo>
                <a:close/>
                <a:moveTo>
                  <a:pt x="173069" y="93148"/>
                </a:moveTo>
                <a:lnTo>
                  <a:pt x="173069" y="101408"/>
                </a:lnTo>
                <a:lnTo>
                  <a:pt x="164641" y="101408"/>
                </a:lnTo>
                <a:lnTo>
                  <a:pt x="164641" y="93148"/>
                </a:lnTo>
                <a:close/>
                <a:moveTo>
                  <a:pt x="181719" y="93148"/>
                </a:moveTo>
                <a:lnTo>
                  <a:pt x="181719" y="101408"/>
                </a:lnTo>
                <a:lnTo>
                  <a:pt x="173292" y="101408"/>
                </a:lnTo>
                <a:lnTo>
                  <a:pt x="173292" y="93148"/>
                </a:lnTo>
                <a:close/>
                <a:moveTo>
                  <a:pt x="190370" y="93148"/>
                </a:moveTo>
                <a:lnTo>
                  <a:pt x="190370" y="101408"/>
                </a:lnTo>
                <a:lnTo>
                  <a:pt x="181942" y="101408"/>
                </a:lnTo>
                <a:lnTo>
                  <a:pt x="181942" y="93148"/>
                </a:lnTo>
                <a:close/>
                <a:moveTo>
                  <a:pt x="199020" y="93148"/>
                </a:moveTo>
                <a:lnTo>
                  <a:pt x="199020" y="101408"/>
                </a:lnTo>
                <a:lnTo>
                  <a:pt x="190593" y="101408"/>
                </a:lnTo>
                <a:lnTo>
                  <a:pt x="190593" y="93148"/>
                </a:lnTo>
                <a:close/>
                <a:moveTo>
                  <a:pt x="207727" y="93148"/>
                </a:moveTo>
                <a:lnTo>
                  <a:pt x="207727" y="101408"/>
                </a:lnTo>
                <a:lnTo>
                  <a:pt x="199244" y="101408"/>
                </a:lnTo>
                <a:lnTo>
                  <a:pt x="199244" y="93148"/>
                </a:lnTo>
                <a:close/>
                <a:moveTo>
                  <a:pt x="216377" y="93148"/>
                </a:moveTo>
                <a:lnTo>
                  <a:pt x="216377" y="101408"/>
                </a:lnTo>
                <a:lnTo>
                  <a:pt x="207950" y="101408"/>
                </a:lnTo>
                <a:lnTo>
                  <a:pt x="207950" y="93148"/>
                </a:lnTo>
                <a:close/>
                <a:moveTo>
                  <a:pt x="225028" y="93148"/>
                </a:moveTo>
                <a:lnTo>
                  <a:pt x="225028" y="101408"/>
                </a:lnTo>
                <a:lnTo>
                  <a:pt x="216601" y="101408"/>
                </a:lnTo>
                <a:lnTo>
                  <a:pt x="216601" y="93148"/>
                </a:lnTo>
                <a:close/>
                <a:moveTo>
                  <a:pt x="233679" y="93148"/>
                </a:moveTo>
                <a:lnTo>
                  <a:pt x="233679" y="101408"/>
                </a:lnTo>
                <a:lnTo>
                  <a:pt x="225251" y="101408"/>
                </a:lnTo>
                <a:lnTo>
                  <a:pt x="225251" y="93148"/>
                </a:lnTo>
                <a:close/>
                <a:moveTo>
                  <a:pt x="242329" y="93148"/>
                </a:moveTo>
                <a:lnTo>
                  <a:pt x="242329" y="101408"/>
                </a:lnTo>
                <a:lnTo>
                  <a:pt x="233902" y="101408"/>
                </a:lnTo>
                <a:lnTo>
                  <a:pt x="233902" y="93148"/>
                </a:lnTo>
                <a:close/>
                <a:moveTo>
                  <a:pt x="250980" y="93148"/>
                </a:moveTo>
                <a:lnTo>
                  <a:pt x="250980" y="101408"/>
                </a:lnTo>
                <a:lnTo>
                  <a:pt x="242553" y="101408"/>
                </a:lnTo>
                <a:lnTo>
                  <a:pt x="242553" y="93148"/>
                </a:lnTo>
                <a:close/>
                <a:moveTo>
                  <a:pt x="259686" y="93148"/>
                </a:moveTo>
                <a:lnTo>
                  <a:pt x="259686" y="101408"/>
                </a:lnTo>
                <a:lnTo>
                  <a:pt x="251203" y="101408"/>
                </a:lnTo>
                <a:lnTo>
                  <a:pt x="251203" y="93148"/>
                </a:lnTo>
                <a:close/>
                <a:moveTo>
                  <a:pt x="268337" y="93148"/>
                </a:moveTo>
                <a:lnTo>
                  <a:pt x="268337" y="101408"/>
                </a:lnTo>
                <a:lnTo>
                  <a:pt x="259910" y="101408"/>
                </a:lnTo>
                <a:lnTo>
                  <a:pt x="259910" y="93148"/>
                </a:lnTo>
                <a:close/>
                <a:moveTo>
                  <a:pt x="276988" y="93148"/>
                </a:moveTo>
                <a:lnTo>
                  <a:pt x="276988" y="101408"/>
                </a:lnTo>
                <a:lnTo>
                  <a:pt x="268560" y="101408"/>
                </a:lnTo>
                <a:lnTo>
                  <a:pt x="268560" y="93148"/>
                </a:lnTo>
                <a:close/>
                <a:moveTo>
                  <a:pt x="17190" y="101631"/>
                </a:moveTo>
                <a:lnTo>
                  <a:pt x="17190" y="109891"/>
                </a:lnTo>
                <a:lnTo>
                  <a:pt x="8762" y="109891"/>
                </a:lnTo>
                <a:lnTo>
                  <a:pt x="8762" y="101631"/>
                </a:lnTo>
                <a:close/>
                <a:moveTo>
                  <a:pt x="25840" y="101631"/>
                </a:moveTo>
                <a:lnTo>
                  <a:pt x="25840" y="109891"/>
                </a:lnTo>
                <a:lnTo>
                  <a:pt x="17413" y="109891"/>
                </a:lnTo>
                <a:lnTo>
                  <a:pt x="17413" y="101631"/>
                </a:lnTo>
                <a:close/>
                <a:moveTo>
                  <a:pt x="34547" y="101631"/>
                </a:moveTo>
                <a:lnTo>
                  <a:pt x="34547" y="109891"/>
                </a:lnTo>
                <a:lnTo>
                  <a:pt x="26064" y="109891"/>
                </a:lnTo>
                <a:lnTo>
                  <a:pt x="26064" y="101631"/>
                </a:lnTo>
                <a:close/>
                <a:moveTo>
                  <a:pt x="43197" y="101631"/>
                </a:moveTo>
                <a:lnTo>
                  <a:pt x="43197" y="109891"/>
                </a:lnTo>
                <a:lnTo>
                  <a:pt x="34770" y="109891"/>
                </a:lnTo>
                <a:lnTo>
                  <a:pt x="34770" y="101631"/>
                </a:lnTo>
                <a:close/>
                <a:moveTo>
                  <a:pt x="51848" y="101631"/>
                </a:moveTo>
                <a:lnTo>
                  <a:pt x="51848" y="109891"/>
                </a:lnTo>
                <a:lnTo>
                  <a:pt x="43421" y="109891"/>
                </a:lnTo>
                <a:lnTo>
                  <a:pt x="43421" y="101631"/>
                </a:lnTo>
                <a:close/>
                <a:moveTo>
                  <a:pt x="60499" y="101631"/>
                </a:moveTo>
                <a:lnTo>
                  <a:pt x="60499" y="109891"/>
                </a:lnTo>
                <a:lnTo>
                  <a:pt x="52071" y="109891"/>
                </a:lnTo>
                <a:lnTo>
                  <a:pt x="52071" y="101631"/>
                </a:lnTo>
                <a:close/>
                <a:moveTo>
                  <a:pt x="69149" y="101631"/>
                </a:moveTo>
                <a:lnTo>
                  <a:pt x="69149" y="109891"/>
                </a:lnTo>
                <a:lnTo>
                  <a:pt x="60722" y="109891"/>
                </a:lnTo>
                <a:lnTo>
                  <a:pt x="60722" y="101631"/>
                </a:lnTo>
                <a:close/>
                <a:moveTo>
                  <a:pt x="77800" y="101631"/>
                </a:moveTo>
                <a:lnTo>
                  <a:pt x="77800" y="109891"/>
                </a:lnTo>
                <a:lnTo>
                  <a:pt x="69373" y="109891"/>
                </a:lnTo>
                <a:lnTo>
                  <a:pt x="69373" y="101631"/>
                </a:lnTo>
                <a:close/>
                <a:moveTo>
                  <a:pt x="86506" y="101631"/>
                </a:moveTo>
                <a:lnTo>
                  <a:pt x="86506" y="109891"/>
                </a:lnTo>
                <a:lnTo>
                  <a:pt x="78023" y="109891"/>
                </a:lnTo>
                <a:lnTo>
                  <a:pt x="78023" y="101631"/>
                </a:lnTo>
                <a:close/>
                <a:moveTo>
                  <a:pt x="95157" y="101631"/>
                </a:moveTo>
                <a:lnTo>
                  <a:pt x="95157" y="109891"/>
                </a:lnTo>
                <a:lnTo>
                  <a:pt x="86730" y="109891"/>
                </a:lnTo>
                <a:lnTo>
                  <a:pt x="86730" y="101631"/>
                </a:lnTo>
                <a:close/>
                <a:moveTo>
                  <a:pt x="103808" y="101631"/>
                </a:moveTo>
                <a:lnTo>
                  <a:pt x="103808" y="109891"/>
                </a:lnTo>
                <a:lnTo>
                  <a:pt x="95380" y="109891"/>
                </a:lnTo>
                <a:lnTo>
                  <a:pt x="95380" y="101631"/>
                </a:lnTo>
                <a:close/>
                <a:moveTo>
                  <a:pt x="112458" y="101631"/>
                </a:moveTo>
                <a:lnTo>
                  <a:pt x="112458" y="109891"/>
                </a:lnTo>
                <a:lnTo>
                  <a:pt x="104031" y="109891"/>
                </a:lnTo>
                <a:lnTo>
                  <a:pt x="104031" y="101631"/>
                </a:lnTo>
                <a:close/>
                <a:moveTo>
                  <a:pt x="121109" y="101631"/>
                </a:moveTo>
                <a:lnTo>
                  <a:pt x="121109" y="109891"/>
                </a:lnTo>
                <a:lnTo>
                  <a:pt x="112681" y="109891"/>
                </a:lnTo>
                <a:lnTo>
                  <a:pt x="112681" y="101631"/>
                </a:lnTo>
                <a:close/>
                <a:moveTo>
                  <a:pt x="129760" y="101631"/>
                </a:moveTo>
                <a:lnTo>
                  <a:pt x="129760" y="109891"/>
                </a:lnTo>
                <a:lnTo>
                  <a:pt x="121332" y="109891"/>
                </a:lnTo>
                <a:lnTo>
                  <a:pt x="121332" y="101631"/>
                </a:lnTo>
                <a:close/>
                <a:moveTo>
                  <a:pt x="138410" y="101631"/>
                </a:moveTo>
                <a:lnTo>
                  <a:pt x="138410" y="109891"/>
                </a:lnTo>
                <a:lnTo>
                  <a:pt x="129983" y="109891"/>
                </a:lnTo>
                <a:lnTo>
                  <a:pt x="129983" y="101631"/>
                </a:lnTo>
                <a:close/>
                <a:moveTo>
                  <a:pt x="147117" y="101631"/>
                </a:moveTo>
                <a:lnTo>
                  <a:pt x="147117" y="109891"/>
                </a:lnTo>
                <a:lnTo>
                  <a:pt x="138633" y="109891"/>
                </a:lnTo>
                <a:lnTo>
                  <a:pt x="138633" y="101631"/>
                </a:lnTo>
                <a:close/>
                <a:moveTo>
                  <a:pt x="155767" y="101631"/>
                </a:moveTo>
                <a:lnTo>
                  <a:pt x="155767" y="109891"/>
                </a:lnTo>
                <a:lnTo>
                  <a:pt x="147340" y="109891"/>
                </a:lnTo>
                <a:lnTo>
                  <a:pt x="147340" y="101631"/>
                </a:lnTo>
                <a:close/>
                <a:moveTo>
                  <a:pt x="164418" y="101631"/>
                </a:moveTo>
                <a:lnTo>
                  <a:pt x="164418" y="109891"/>
                </a:lnTo>
                <a:lnTo>
                  <a:pt x="155990" y="109891"/>
                </a:lnTo>
                <a:lnTo>
                  <a:pt x="155990" y="101631"/>
                </a:lnTo>
                <a:close/>
                <a:moveTo>
                  <a:pt x="173069" y="101631"/>
                </a:moveTo>
                <a:lnTo>
                  <a:pt x="173069" y="109891"/>
                </a:lnTo>
                <a:lnTo>
                  <a:pt x="164641" y="109891"/>
                </a:lnTo>
                <a:lnTo>
                  <a:pt x="164641" y="101631"/>
                </a:lnTo>
                <a:close/>
                <a:moveTo>
                  <a:pt x="181719" y="101631"/>
                </a:moveTo>
                <a:lnTo>
                  <a:pt x="181719" y="109891"/>
                </a:lnTo>
                <a:lnTo>
                  <a:pt x="173292" y="109891"/>
                </a:lnTo>
                <a:lnTo>
                  <a:pt x="173292" y="101631"/>
                </a:lnTo>
                <a:close/>
                <a:moveTo>
                  <a:pt x="190370" y="101631"/>
                </a:moveTo>
                <a:lnTo>
                  <a:pt x="190370" y="109891"/>
                </a:lnTo>
                <a:lnTo>
                  <a:pt x="181942" y="109891"/>
                </a:lnTo>
                <a:lnTo>
                  <a:pt x="181942" y="101631"/>
                </a:lnTo>
                <a:close/>
                <a:moveTo>
                  <a:pt x="199020" y="101631"/>
                </a:moveTo>
                <a:lnTo>
                  <a:pt x="199020" y="109891"/>
                </a:lnTo>
                <a:lnTo>
                  <a:pt x="190593" y="109891"/>
                </a:lnTo>
                <a:lnTo>
                  <a:pt x="190593" y="101631"/>
                </a:lnTo>
                <a:close/>
                <a:moveTo>
                  <a:pt x="207727" y="101631"/>
                </a:moveTo>
                <a:lnTo>
                  <a:pt x="207727" y="109891"/>
                </a:lnTo>
                <a:lnTo>
                  <a:pt x="199244" y="109891"/>
                </a:lnTo>
                <a:lnTo>
                  <a:pt x="199244" y="101631"/>
                </a:lnTo>
                <a:close/>
                <a:moveTo>
                  <a:pt x="216377" y="101631"/>
                </a:moveTo>
                <a:lnTo>
                  <a:pt x="216377" y="109891"/>
                </a:lnTo>
                <a:lnTo>
                  <a:pt x="207950" y="109891"/>
                </a:lnTo>
                <a:lnTo>
                  <a:pt x="207950" y="101631"/>
                </a:lnTo>
                <a:close/>
                <a:moveTo>
                  <a:pt x="225028" y="101631"/>
                </a:moveTo>
                <a:lnTo>
                  <a:pt x="225028" y="109891"/>
                </a:lnTo>
                <a:lnTo>
                  <a:pt x="216601" y="109891"/>
                </a:lnTo>
                <a:lnTo>
                  <a:pt x="216601" y="101631"/>
                </a:lnTo>
                <a:close/>
                <a:moveTo>
                  <a:pt x="233679" y="101631"/>
                </a:moveTo>
                <a:lnTo>
                  <a:pt x="233679" y="109891"/>
                </a:lnTo>
                <a:lnTo>
                  <a:pt x="225251" y="109891"/>
                </a:lnTo>
                <a:lnTo>
                  <a:pt x="225251" y="101631"/>
                </a:lnTo>
                <a:close/>
                <a:moveTo>
                  <a:pt x="242329" y="101631"/>
                </a:moveTo>
                <a:lnTo>
                  <a:pt x="242329" y="109891"/>
                </a:lnTo>
                <a:lnTo>
                  <a:pt x="233902" y="109891"/>
                </a:lnTo>
                <a:lnTo>
                  <a:pt x="233902" y="101631"/>
                </a:lnTo>
                <a:close/>
                <a:moveTo>
                  <a:pt x="250980" y="101631"/>
                </a:moveTo>
                <a:lnTo>
                  <a:pt x="250980" y="109891"/>
                </a:lnTo>
                <a:lnTo>
                  <a:pt x="242553" y="109891"/>
                </a:lnTo>
                <a:lnTo>
                  <a:pt x="242553" y="101631"/>
                </a:lnTo>
                <a:close/>
                <a:moveTo>
                  <a:pt x="259686" y="101631"/>
                </a:moveTo>
                <a:lnTo>
                  <a:pt x="259686" y="109891"/>
                </a:lnTo>
                <a:lnTo>
                  <a:pt x="251203" y="109891"/>
                </a:lnTo>
                <a:lnTo>
                  <a:pt x="251203" y="101631"/>
                </a:lnTo>
                <a:close/>
                <a:moveTo>
                  <a:pt x="268337" y="101631"/>
                </a:moveTo>
                <a:lnTo>
                  <a:pt x="268337" y="109891"/>
                </a:lnTo>
                <a:lnTo>
                  <a:pt x="259910" y="109891"/>
                </a:lnTo>
                <a:lnTo>
                  <a:pt x="259910" y="101631"/>
                </a:lnTo>
                <a:close/>
                <a:moveTo>
                  <a:pt x="276988" y="101631"/>
                </a:moveTo>
                <a:lnTo>
                  <a:pt x="276988" y="109891"/>
                </a:lnTo>
                <a:lnTo>
                  <a:pt x="268560" y="109891"/>
                </a:lnTo>
                <a:lnTo>
                  <a:pt x="268560" y="101631"/>
                </a:lnTo>
                <a:close/>
                <a:moveTo>
                  <a:pt x="17190" y="110114"/>
                </a:moveTo>
                <a:lnTo>
                  <a:pt x="17190" y="118318"/>
                </a:lnTo>
                <a:lnTo>
                  <a:pt x="8762" y="118318"/>
                </a:lnTo>
                <a:lnTo>
                  <a:pt x="8762" y="110114"/>
                </a:lnTo>
                <a:close/>
                <a:moveTo>
                  <a:pt x="25840" y="110114"/>
                </a:moveTo>
                <a:lnTo>
                  <a:pt x="25840" y="118318"/>
                </a:lnTo>
                <a:lnTo>
                  <a:pt x="17413" y="118318"/>
                </a:lnTo>
                <a:lnTo>
                  <a:pt x="17413" y="110114"/>
                </a:lnTo>
                <a:close/>
                <a:moveTo>
                  <a:pt x="34547" y="110114"/>
                </a:moveTo>
                <a:lnTo>
                  <a:pt x="34547" y="118318"/>
                </a:lnTo>
                <a:lnTo>
                  <a:pt x="26064" y="118318"/>
                </a:lnTo>
                <a:lnTo>
                  <a:pt x="26064" y="110114"/>
                </a:lnTo>
                <a:close/>
                <a:moveTo>
                  <a:pt x="43197" y="110114"/>
                </a:moveTo>
                <a:lnTo>
                  <a:pt x="43197" y="118318"/>
                </a:lnTo>
                <a:lnTo>
                  <a:pt x="34770" y="118318"/>
                </a:lnTo>
                <a:lnTo>
                  <a:pt x="34770" y="110114"/>
                </a:lnTo>
                <a:close/>
                <a:moveTo>
                  <a:pt x="51848" y="110114"/>
                </a:moveTo>
                <a:lnTo>
                  <a:pt x="51848" y="118318"/>
                </a:lnTo>
                <a:lnTo>
                  <a:pt x="43421" y="118318"/>
                </a:lnTo>
                <a:lnTo>
                  <a:pt x="43421" y="110114"/>
                </a:lnTo>
                <a:close/>
                <a:moveTo>
                  <a:pt x="60499" y="110114"/>
                </a:moveTo>
                <a:lnTo>
                  <a:pt x="60499" y="118318"/>
                </a:lnTo>
                <a:lnTo>
                  <a:pt x="52071" y="118318"/>
                </a:lnTo>
                <a:lnTo>
                  <a:pt x="52071" y="110114"/>
                </a:lnTo>
                <a:close/>
                <a:moveTo>
                  <a:pt x="69149" y="110114"/>
                </a:moveTo>
                <a:lnTo>
                  <a:pt x="69149" y="118318"/>
                </a:lnTo>
                <a:lnTo>
                  <a:pt x="60722" y="118318"/>
                </a:lnTo>
                <a:lnTo>
                  <a:pt x="60722" y="110114"/>
                </a:lnTo>
                <a:close/>
                <a:moveTo>
                  <a:pt x="77800" y="110114"/>
                </a:moveTo>
                <a:lnTo>
                  <a:pt x="77800" y="118318"/>
                </a:lnTo>
                <a:lnTo>
                  <a:pt x="69373" y="118318"/>
                </a:lnTo>
                <a:lnTo>
                  <a:pt x="69373" y="110114"/>
                </a:lnTo>
                <a:close/>
                <a:moveTo>
                  <a:pt x="86506" y="110114"/>
                </a:moveTo>
                <a:lnTo>
                  <a:pt x="86506" y="118318"/>
                </a:lnTo>
                <a:lnTo>
                  <a:pt x="78023" y="118318"/>
                </a:lnTo>
                <a:lnTo>
                  <a:pt x="78023" y="110114"/>
                </a:lnTo>
                <a:close/>
                <a:moveTo>
                  <a:pt x="95157" y="110114"/>
                </a:moveTo>
                <a:lnTo>
                  <a:pt x="95157" y="118318"/>
                </a:lnTo>
                <a:lnTo>
                  <a:pt x="86730" y="118318"/>
                </a:lnTo>
                <a:lnTo>
                  <a:pt x="86730" y="110114"/>
                </a:lnTo>
                <a:close/>
                <a:moveTo>
                  <a:pt x="103808" y="110114"/>
                </a:moveTo>
                <a:lnTo>
                  <a:pt x="103808" y="118318"/>
                </a:lnTo>
                <a:lnTo>
                  <a:pt x="95380" y="118318"/>
                </a:lnTo>
                <a:lnTo>
                  <a:pt x="95380" y="110114"/>
                </a:lnTo>
                <a:close/>
                <a:moveTo>
                  <a:pt x="112458" y="110114"/>
                </a:moveTo>
                <a:lnTo>
                  <a:pt x="112458" y="118318"/>
                </a:lnTo>
                <a:lnTo>
                  <a:pt x="104031" y="118318"/>
                </a:lnTo>
                <a:lnTo>
                  <a:pt x="104031" y="110114"/>
                </a:lnTo>
                <a:close/>
                <a:moveTo>
                  <a:pt x="121109" y="110114"/>
                </a:moveTo>
                <a:lnTo>
                  <a:pt x="121109" y="118318"/>
                </a:lnTo>
                <a:lnTo>
                  <a:pt x="112681" y="118318"/>
                </a:lnTo>
                <a:lnTo>
                  <a:pt x="112681" y="110114"/>
                </a:lnTo>
                <a:close/>
                <a:moveTo>
                  <a:pt x="129760" y="110114"/>
                </a:moveTo>
                <a:lnTo>
                  <a:pt x="129760" y="118318"/>
                </a:lnTo>
                <a:lnTo>
                  <a:pt x="121332" y="118318"/>
                </a:lnTo>
                <a:lnTo>
                  <a:pt x="121332" y="110114"/>
                </a:lnTo>
                <a:close/>
                <a:moveTo>
                  <a:pt x="138410" y="110114"/>
                </a:moveTo>
                <a:lnTo>
                  <a:pt x="138410" y="118318"/>
                </a:lnTo>
                <a:lnTo>
                  <a:pt x="129983" y="118318"/>
                </a:lnTo>
                <a:lnTo>
                  <a:pt x="129983" y="110114"/>
                </a:lnTo>
                <a:close/>
                <a:moveTo>
                  <a:pt x="147117" y="110114"/>
                </a:moveTo>
                <a:lnTo>
                  <a:pt x="147117" y="118318"/>
                </a:lnTo>
                <a:lnTo>
                  <a:pt x="138633" y="118318"/>
                </a:lnTo>
                <a:lnTo>
                  <a:pt x="138633" y="110114"/>
                </a:lnTo>
                <a:close/>
                <a:moveTo>
                  <a:pt x="155767" y="110114"/>
                </a:moveTo>
                <a:lnTo>
                  <a:pt x="155767" y="118318"/>
                </a:lnTo>
                <a:lnTo>
                  <a:pt x="147340" y="118318"/>
                </a:lnTo>
                <a:lnTo>
                  <a:pt x="147340" y="110114"/>
                </a:lnTo>
                <a:close/>
                <a:moveTo>
                  <a:pt x="164418" y="110114"/>
                </a:moveTo>
                <a:lnTo>
                  <a:pt x="164418" y="118318"/>
                </a:lnTo>
                <a:lnTo>
                  <a:pt x="155990" y="118318"/>
                </a:lnTo>
                <a:lnTo>
                  <a:pt x="155990" y="110114"/>
                </a:lnTo>
                <a:close/>
                <a:moveTo>
                  <a:pt x="173069" y="110114"/>
                </a:moveTo>
                <a:lnTo>
                  <a:pt x="173069" y="118318"/>
                </a:lnTo>
                <a:lnTo>
                  <a:pt x="164641" y="118318"/>
                </a:lnTo>
                <a:lnTo>
                  <a:pt x="164641" y="110114"/>
                </a:lnTo>
                <a:close/>
                <a:moveTo>
                  <a:pt x="181719" y="110114"/>
                </a:moveTo>
                <a:lnTo>
                  <a:pt x="181719" y="118318"/>
                </a:lnTo>
                <a:lnTo>
                  <a:pt x="173292" y="118318"/>
                </a:lnTo>
                <a:lnTo>
                  <a:pt x="173292" y="110114"/>
                </a:lnTo>
                <a:close/>
                <a:moveTo>
                  <a:pt x="190370" y="110114"/>
                </a:moveTo>
                <a:lnTo>
                  <a:pt x="190370" y="118318"/>
                </a:lnTo>
                <a:lnTo>
                  <a:pt x="181942" y="118318"/>
                </a:lnTo>
                <a:lnTo>
                  <a:pt x="181942" y="110114"/>
                </a:lnTo>
                <a:close/>
                <a:moveTo>
                  <a:pt x="199020" y="110114"/>
                </a:moveTo>
                <a:lnTo>
                  <a:pt x="199020" y="118318"/>
                </a:lnTo>
                <a:lnTo>
                  <a:pt x="190593" y="118318"/>
                </a:lnTo>
                <a:lnTo>
                  <a:pt x="190593" y="110114"/>
                </a:lnTo>
                <a:close/>
                <a:moveTo>
                  <a:pt x="207727" y="110114"/>
                </a:moveTo>
                <a:lnTo>
                  <a:pt x="207727" y="118318"/>
                </a:lnTo>
                <a:lnTo>
                  <a:pt x="199244" y="118318"/>
                </a:lnTo>
                <a:lnTo>
                  <a:pt x="199244" y="110114"/>
                </a:lnTo>
                <a:close/>
                <a:moveTo>
                  <a:pt x="216377" y="110114"/>
                </a:moveTo>
                <a:lnTo>
                  <a:pt x="216377" y="118318"/>
                </a:lnTo>
                <a:lnTo>
                  <a:pt x="207950" y="118318"/>
                </a:lnTo>
                <a:lnTo>
                  <a:pt x="207950" y="110114"/>
                </a:lnTo>
                <a:close/>
                <a:moveTo>
                  <a:pt x="225028" y="110114"/>
                </a:moveTo>
                <a:lnTo>
                  <a:pt x="225028" y="118318"/>
                </a:lnTo>
                <a:lnTo>
                  <a:pt x="216601" y="118318"/>
                </a:lnTo>
                <a:lnTo>
                  <a:pt x="216601" y="110114"/>
                </a:lnTo>
                <a:close/>
                <a:moveTo>
                  <a:pt x="233679" y="110114"/>
                </a:moveTo>
                <a:lnTo>
                  <a:pt x="233679" y="118318"/>
                </a:lnTo>
                <a:lnTo>
                  <a:pt x="225251" y="118318"/>
                </a:lnTo>
                <a:lnTo>
                  <a:pt x="225251" y="110114"/>
                </a:lnTo>
                <a:close/>
                <a:moveTo>
                  <a:pt x="242329" y="110114"/>
                </a:moveTo>
                <a:lnTo>
                  <a:pt x="242329" y="118318"/>
                </a:lnTo>
                <a:lnTo>
                  <a:pt x="233902" y="118318"/>
                </a:lnTo>
                <a:lnTo>
                  <a:pt x="233902" y="110114"/>
                </a:lnTo>
                <a:close/>
                <a:moveTo>
                  <a:pt x="250980" y="110114"/>
                </a:moveTo>
                <a:lnTo>
                  <a:pt x="250980" y="118318"/>
                </a:lnTo>
                <a:lnTo>
                  <a:pt x="242553" y="118318"/>
                </a:lnTo>
                <a:lnTo>
                  <a:pt x="242553" y="110114"/>
                </a:lnTo>
                <a:close/>
                <a:moveTo>
                  <a:pt x="259686" y="110114"/>
                </a:moveTo>
                <a:lnTo>
                  <a:pt x="259686" y="118318"/>
                </a:lnTo>
                <a:lnTo>
                  <a:pt x="251203" y="118318"/>
                </a:lnTo>
                <a:lnTo>
                  <a:pt x="251203" y="110114"/>
                </a:lnTo>
                <a:close/>
                <a:moveTo>
                  <a:pt x="268337" y="110114"/>
                </a:moveTo>
                <a:lnTo>
                  <a:pt x="268337" y="118318"/>
                </a:lnTo>
                <a:lnTo>
                  <a:pt x="259910" y="118318"/>
                </a:lnTo>
                <a:lnTo>
                  <a:pt x="259910" y="110114"/>
                </a:lnTo>
                <a:close/>
                <a:moveTo>
                  <a:pt x="276988" y="110114"/>
                </a:moveTo>
                <a:lnTo>
                  <a:pt x="276988" y="118318"/>
                </a:lnTo>
                <a:lnTo>
                  <a:pt x="268560" y="118318"/>
                </a:lnTo>
                <a:lnTo>
                  <a:pt x="268560" y="110114"/>
                </a:lnTo>
                <a:close/>
                <a:moveTo>
                  <a:pt x="17190" y="118541"/>
                </a:moveTo>
                <a:lnTo>
                  <a:pt x="17190" y="126801"/>
                </a:lnTo>
                <a:lnTo>
                  <a:pt x="8762" y="126801"/>
                </a:lnTo>
                <a:lnTo>
                  <a:pt x="8762" y="118541"/>
                </a:lnTo>
                <a:close/>
                <a:moveTo>
                  <a:pt x="25840" y="118541"/>
                </a:moveTo>
                <a:lnTo>
                  <a:pt x="25840" y="126801"/>
                </a:lnTo>
                <a:lnTo>
                  <a:pt x="17413" y="126801"/>
                </a:lnTo>
                <a:lnTo>
                  <a:pt x="17413" y="118541"/>
                </a:lnTo>
                <a:close/>
                <a:moveTo>
                  <a:pt x="34547" y="118541"/>
                </a:moveTo>
                <a:lnTo>
                  <a:pt x="34547" y="126801"/>
                </a:lnTo>
                <a:lnTo>
                  <a:pt x="26064" y="126801"/>
                </a:lnTo>
                <a:lnTo>
                  <a:pt x="26064" y="118541"/>
                </a:lnTo>
                <a:close/>
                <a:moveTo>
                  <a:pt x="43197" y="118541"/>
                </a:moveTo>
                <a:lnTo>
                  <a:pt x="43197" y="126801"/>
                </a:lnTo>
                <a:lnTo>
                  <a:pt x="34770" y="126801"/>
                </a:lnTo>
                <a:lnTo>
                  <a:pt x="34770" y="118541"/>
                </a:lnTo>
                <a:close/>
                <a:moveTo>
                  <a:pt x="51848" y="118541"/>
                </a:moveTo>
                <a:lnTo>
                  <a:pt x="51848" y="126801"/>
                </a:lnTo>
                <a:lnTo>
                  <a:pt x="43421" y="126801"/>
                </a:lnTo>
                <a:lnTo>
                  <a:pt x="43421" y="118541"/>
                </a:lnTo>
                <a:close/>
                <a:moveTo>
                  <a:pt x="60499" y="118541"/>
                </a:moveTo>
                <a:lnTo>
                  <a:pt x="60499" y="126801"/>
                </a:lnTo>
                <a:lnTo>
                  <a:pt x="52071" y="126801"/>
                </a:lnTo>
                <a:lnTo>
                  <a:pt x="52071" y="118541"/>
                </a:lnTo>
                <a:close/>
                <a:moveTo>
                  <a:pt x="69149" y="118541"/>
                </a:moveTo>
                <a:lnTo>
                  <a:pt x="69149" y="126801"/>
                </a:lnTo>
                <a:lnTo>
                  <a:pt x="60722" y="126801"/>
                </a:lnTo>
                <a:lnTo>
                  <a:pt x="60722" y="118541"/>
                </a:lnTo>
                <a:close/>
                <a:moveTo>
                  <a:pt x="77800" y="118541"/>
                </a:moveTo>
                <a:lnTo>
                  <a:pt x="77800" y="126801"/>
                </a:lnTo>
                <a:lnTo>
                  <a:pt x="69373" y="126801"/>
                </a:lnTo>
                <a:lnTo>
                  <a:pt x="69373" y="118541"/>
                </a:lnTo>
                <a:close/>
                <a:moveTo>
                  <a:pt x="86506" y="118541"/>
                </a:moveTo>
                <a:lnTo>
                  <a:pt x="86506" y="126801"/>
                </a:lnTo>
                <a:lnTo>
                  <a:pt x="78023" y="126801"/>
                </a:lnTo>
                <a:lnTo>
                  <a:pt x="78023" y="118541"/>
                </a:lnTo>
                <a:close/>
                <a:moveTo>
                  <a:pt x="95157" y="118541"/>
                </a:moveTo>
                <a:lnTo>
                  <a:pt x="95157" y="126801"/>
                </a:lnTo>
                <a:lnTo>
                  <a:pt x="86730" y="126801"/>
                </a:lnTo>
                <a:lnTo>
                  <a:pt x="86730" y="118541"/>
                </a:lnTo>
                <a:close/>
                <a:moveTo>
                  <a:pt x="103808" y="118541"/>
                </a:moveTo>
                <a:lnTo>
                  <a:pt x="103808" y="126801"/>
                </a:lnTo>
                <a:lnTo>
                  <a:pt x="95380" y="126801"/>
                </a:lnTo>
                <a:lnTo>
                  <a:pt x="95380" y="118541"/>
                </a:lnTo>
                <a:close/>
                <a:moveTo>
                  <a:pt x="112458" y="118541"/>
                </a:moveTo>
                <a:lnTo>
                  <a:pt x="112458" y="126801"/>
                </a:lnTo>
                <a:lnTo>
                  <a:pt x="104031" y="126801"/>
                </a:lnTo>
                <a:lnTo>
                  <a:pt x="104031" y="118541"/>
                </a:lnTo>
                <a:close/>
                <a:moveTo>
                  <a:pt x="121109" y="118541"/>
                </a:moveTo>
                <a:lnTo>
                  <a:pt x="121109" y="126801"/>
                </a:lnTo>
                <a:lnTo>
                  <a:pt x="112681" y="126801"/>
                </a:lnTo>
                <a:lnTo>
                  <a:pt x="112681" y="118541"/>
                </a:lnTo>
                <a:close/>
                <a:moveTo>
                  <a:pt x="129760" y="118541"/>
                </a:moveTo>
                <a:lnTo>
                  <a:pt x="129760" y="126801"/>
                </a:lnTo>
                <a:lnTo>
                  <a:pt x="121332" y="126801"/>
                </a:lnTo>
                <a:lnTo>
                  <a:pt x="121332" y="118541"/>
                </a:lnTo>
                <a:close/>
                <a:moveTo>
                  <a:pt x="138410" y="118541"/>
                </a:moveTo>
                <a:lnTo>
                  <a:pt x="138410" y="126801"/>
                </a:lnTo>
                <a:lnTo>
                  <a:pt x="129983" y="126801"/>
                </a:lnTo>
                <a:lnTo>
                  <a:pt x="129983" y="118541"/>
                </a:lnTo>
                <a:close/>
                <a:moveTo>
                  <a:pt x="147117" y="118541"/>
                </a:moveTo>
                <a:lnTo>
                  <a:pt x="147117" y="126801"/>
                </a:lnTo>
                <a:lnTo>
                  <a:pt x="138633" y="126801"/>
                </a:lnTo>
                <a:lnTo>
                  <a:pt x="138633" y="118541"/>
                </a:lnTo>
                <a:close/>
                <a:moveTo>
                  <a:pt x="155767" y="118541"/>
                </a:moveTo>
                <a:lnTo>
                  <a:pt x="155767" y="126801"/>
                </a:lnTo>
                <a:lnTo>
                  <a:pt x="147340" y="126801"/>
                </a:lnTo>
                <a:lnTo>
                  <a:pt x="147340" y="118541"/>
                </a:lnTo>
                <a:close/>
                <a:moveTo>
                  <a:pt x="164418" y="118541"/>
                </a:moveTo>
                <a:lnTo>
                  <a:pt x="164418" y="126801"/>
                </a:lnTo>
                <a:lnTo>
                  <a:pt x="155990" y="126801"/>
                </a:lnTo>
                <a:lnTo>
                  <a:pt x="155990" y="118541"/>
                </a:lnTo>
                <a:close/>
                <a:moveTo>
                  <a:pt x="173069" y="118541"/>
                </a:moveTo>
                <a:lnTo>
                  <a:pt x="173069" y="126801"/>
                </a:lnTo>
                <a:lnTo>
                  <a:pt x="164641" y="126801"/>
                </a:lnTo>
                <a:lnTo>
                  <a:pt x="164641" y="118541"/>
                </a:lnTo>
                <a:close/>
                <a:moveTo>
                  <a:pt x="181719" y="118541"/>
                </a:moveTo>
                <a:lnTo>
                  <a:pt x="181719" y="126801"/>
                </a:lnTo>
                <a:lnTo>
                  <a:pt x="173292" y="126801"/>
                </a:lnTo>
                <a:lnTo>
                  <a:pt x="173292" y="118541"/>
                </a:lnTo>
                <a:close/>
                <a:moveTo>
                  <a:pt x="190370" y="118541"/>
                </a:moveTo>
                <a:lnTo>
                  <a:pt x="190370" y="126801"/>
                </a:lnTo>
                <a:lnTo>
                  <a:pt x="181942" y="126801"/>
                </a:lnTo>
                <a:lnTo>
                  <a:pt x="181942" y="118541"/>
                </a:lnTo>
                <a:close/>
                <a:moveTo>
                  <a:pt x="199020" y="118541"/>
                </a:moveTo>
                <a:lnTo>
                  <a:pt x="199020" y="126801"/>
                </a:lnTo>
                <a:lnTo>
                  <a:pt x="190593" y="126801"/>
                </a:lnTo>
                <a:lnTo>
                  <a:pt x="190593" y="118541"/>
                </a:lnTo>
                <a:close/>
                <a:moveTo>
                  <a:pt x="207727" y="118541"/>
                </a:moveTo>
                <a:lnTo>
                  <a:pt x="207727" y="126801"/>
                </a:lnTo>
                <a:lnTo>
                  <a:pt x="199244" y="126801"/>
                </a:lnTo>
                <a:lnTo>
                  <a:pt x="199244" y="118541"/>
                </a:lnTo>
                <a:close/>
                <a:moveTo>
                  <a:pt x="216377" y="118541"/>
                </a:moveTo>
                <a:lnTo>
                  <a:pt x="216377" y="126801"/>
                </a:lnTo>
                <a:lnTo>
                  <a:pt x="207950" y="126801"/>
                </a:lnTo>
                <a:lnTo>
                  <a:pt x="207950" y="118541"/>
                </a:lnTo>
                <a:close/>
                <a:moveTo>
                  <a:pt x="225028" y="118541"/>
                </a:moveTo>
                <a:lnTo>
                  <a:pt x="225028" y="126801"/>
                </a:lnTo>
                <a:lnTo>
                  <a:pt x="216601" y="126801"/>
                </a:lnTo>
                <a:lnTo>
                  <a:pt x="216601" y="118541"/>
                </a:lnTo>
                <a:close/>
                <a:moveTo>
                  <a:pt x="233679" y="118541"/>
                </a:moveTo>
                <a:lnTo>
                  <a:pt x="233679" y="126801"/>
                </a:lnTo>
                <a:lnTo>
                  <a:pt x="225251" y="126801"/>
                </a:lnTo>
                <a:lnTo>
                  <a:pt x="225251" y="118541"/>
                </a:lnTo>
                <a:close/>
                <a:moveTo>
                  <a:pt x="242329" y="118541"/>
                </a:moveTo>
                <a:lnTo>
                  <a:pt x="242329" y="126801"/>
                </a:lnTo>
                <a:lnTo>
                  <a:pt x="233902" y="126801"/>
                </a:lnTo>
                <a:lnTo>
                  <a:pt x="233902" y="118541"/>
                </a:lnTo>
                <a:close/>
                <a:moveTo>
                  <a:pt x="250980" y="118541"/>
                </a:moveTo>
                <a:lnTo>
                  <a:pt x="250980" y="126801"/>
                </a:lnTo>
                <a:lnTo>
                  <a:pt x="242553" y="126801"/>
                </a:lnTo>
                <a:lnTo>
                  <a:pt x="242553" y="118541"/>
                </a:lnTo>
                <a:close/>
                <a:moveTo>
                  <a:pt x="259686" y="118541"/>
                </a:moveTo>
                <a:lnTo>
                  <a:pt x="259686" y="126801"/>
                </a:lnTo>
                <a:lnTo>
                  <a:pt x="251203" y="126801"/>
                </a:lnTo>
                <a:lnTo>
                  <a:pt x="251203" y="118541"/>
                </a:lnTo>
                <a:close/>
                <a:moveTo>
                  <a:pt x="268337" y="118541"/>
                </a:moveTo>
                <a:lnTo>
                  <a:pt x="268337" y="126801"/>
                </a:lnTo>
                <a:lnTo>
                  <a:pt x="259910" y="126801"/>
                </a:lnTo>
                <a:lnTo>
                  <a:pt x="259910" y="118541"/>
                </a:lnTo>
                <a:close/>
                <a:moveTo>
                  <a:pt x="276988" y="118541"/>
                </a:moveTo>
                <a:lnTo>
                  <a:pt x="276988" y="126801"/>
                </a:lnTo>
                <a:lnTo>
                  <a:pt x="268560" y="126801"/>
                </a:lnTo>
                <a:lnTo>
                  <a:pt x="268560" y="118541"/>
                </a:lnTo>
                <a:close/>
                <a:moveTo>
                  <a:pt x="17190" y="127025"/>
                </a:moveTo>
                <a:lnTo>
                  <a:pt x="17190" y="135229"/>
                </a:lnTo>
                <a:lnTo>
                  <a:pt x="8762" y="135229"/>
                </a:lnTo>
                <a:lnTo>
                  <a:pt x="8762" y="127025"/>
                </a:lnTo>
                <a:close/>
                <a:moveTo>
                  <a:pt x="25840" y="127025"/>
                </a:moveTo>
                <a:lnTo>
                  <a:pt x="25840" y="135229"/>
                </a:lnTo>
                <a:lnTo>
                  <a:pt x="17413" y="135229"/>
                </a:lnTo>
                <a:lnTo>
                  <a:pt x="17413" y="127025"/>
                </a:lnTo>
                <a:close/>
                <a:moveTo>
                  <a:pt x="34547" y="127025"/>
                </a:moveTo>
                <a:lnTo>
                  <a:pt x="34547" y="135229"/>
                </a:lnTo>
                <a:lnTo>
                  <a:pt x="26064" y="135229"/>
                </a:lnTo>
                <a:lnTo>
                  <a:pt x="26064" y="127025"/>
                </a:lnTo>
                <a:close/>
                <a:moveTo>
                  <a:pt x="43197" y="127025"/>
                </a:moveTo>
                <a:lnTo>
                  <a:pt x="43197" y="135229"/>
                </a:lnTo>
                <a:lnTo>
                  <a:pt x="34770" y="135229"/>
                </a:lnTo>
                <a:lnTo>
                  <a:pt x="34770" y="127025"/>
                </a:lnTo>
                <a:close/>
                <a:moveTo>
                  <a:pt x="51848" y="127025"/>
                </a:moveTo>
                <a:lnTo>
                  <a:pt x="51848" y="135229"/>
                </a:lnTo>
                <a:lnTo>
                  <a:pt x="43421" y="135229"/>
                </a:lnTo>
                <a:lnTo>
                  <a:pt x="43421" y="127025"/>
                </a:lnTo>
                <a:close/>
                <a:moveTo>
                  <a:pt x="60499" y="127025"/>
                </a:moveTo>
                <a:lnTo>
                  <a:pt x="60499" y="135229"/>
                </a:lnTo>
                <a:lnTo>
                  <a:pt x="52071" y="135229"/>
                </a:lnTo>
                <a:lnTo>
                  <a:pt x="52071" y="127025"/>
                </a:lnTo>
                <a:close/>
                <a:moveTo>
                  <a:pt x="69149" y="127025"/>
                </a:moveTo>
                <a:lnTo>
                  <a:pt x="69149" y="135229"/>
                </a:lnTo>
                <a:lnTo>
                  <a:pt x="60722" y="135229"/>
                </a:lnTo>
                <a:lnTo>
                  <a:pt x="60722" y="127025"/>
                </a:lnTo>
                <a:close/>
                <a:moveTo>
                  <a:pt x="77800" y="127025"/>
                </a:moveTo>
                <a:lnTo>
                  <a:pt x="77800" y="135229"/>
                </a:lnTo>
                <a:lnTo>
                  <a:pt x="69373" y="135229"/>
                </a:lnTo>
                <a:lnTo>
                  <a:pt x="69373" y="127025"/>
                </a:lnTo>
                <a:close/>
                <a:moveTo>
                  <a:pt x="86506" y="127025"/>
                </a:moveTo>
                <a:lnTo>
                  <a:pt x="86506" y="135229"/>
                </a:lnTo>
                <a:lnTo>
                  <a:pt x="78023" y="135229"/>
                </a:lnTo>
                <a:lnTo>
                  <a:pt x="78023" y="127025"/>
                </a:lnTo>
                <a:close/>
                <a:moveTo>
                  <a:pt x="95157" y="127025"/>
                </a:moveTo>
                <a:lnTo>
                  <a:pt x="95157" y="135229"/>
                </a:lnTo>
                <a:lnTo>
                  <a:pt x="86730" y="135229"/>
                </a:lnTo>
                <a:lnTo>
                  <a:pt x="86730" y="127025"/>
                </a:lnTo>
                <a:close/>
                <a:moveTo>
                  <a:pt x="103808" y="127025"/>
                </a:moveTo>
                <a:lnTo>
                  <a:pt x="103808" y="135229"/>
                </a:lnTo>
                <a:lnTo>
                  <a:pt x="95380" y="135229"/>
                </a:lnTo>
                <a:lnTo>
                  <a:pt x="95380" y="127025"/>
                </a:lnTo>
                <a:close/>
                <a:moveTo>
                  <a:pt x="112458" y="127025"/>
                </a:moveTo>
                <a:lnTo>
                  <a:pt x="112458" y="135229"/>
                </a:lnTo>
                <a:lnTo>
                  <a:pt x="104031" y="135229"/>
                </a:lnTo>
                <a:lnTo>
                  <a:pt x="104031" y="127025"/>
                </a:lnTo>
                <a:close/>
                <a:moveTo>
                  <a:pt x="121109" y="127025"/>
                </a:moveTo>
                <a:lnTo>
                  <a:pt x="121109" y="135229"/>
                </a:lnTo>
                <a:lnTo>
                  <a:pt x="112681" y="135229"/>
                </a:lnTo>
                <a:lnTo>
                  <a:pt x="112681" y="127025"/>
                </a:lnTo>
                <a:close/>
                <a:moveTo>
                  <a:pt x="129760" y="127025"/>
                </a:moveTo>
                <a:lnTo>
                  <a:pt x="129760" y="135229"/>
                </a:lnTo>
                <a:lnTo>
                  <a:pt x="121332" y="135229"/>
                </a:lnTo>
                <a:lnTo>
                  <a:pt x="121332" y="127025"/>
                </a:lnTo>
                <a:close/>
                <a:moveTo>
                  <a:pt x="138410" y="127025"/>
                </a:moveTo>
                <a:lnTo>
                  <a:pt x="138410" y="135229"/>
                </a:lnTo>
                <a:lnTo>
                  <a:pt x="129983" y="135229"/>
                </a:lnTo>
                <a:lnTo>
                  <a:pt x="129983" y="127025"/>
                </a:lnTo>
                <a:close/>
                <a:moveTo>
                  <a:pt x="147117" y="127025"/>
                </a:moveTo>
                <a:lnTo>
                  <a:pt x="147117" y="135229"/>
                </a:lnTo>
                <a:lnTo>
                  <a:pt x="138633" y="135229"/>
                </a:lnTo>
                <a:lnTo>
                  <a:pt x="138633" y="127025"/>
                </a:lnTo>
                <a:close/>
                <a:moveTo>
                  <a:pt x="155767" y="127025"/>
                </a:moveTo>
                <a:lnTo>
                  <a:pt x="155767" y="135229"/>
                </a:lnTo>
                <a:lnTo>
                  <a:pt x="147340" y="135229"/>
                </a:lnTo>
                <a:lnTo>
                  <a:pt x="147340" y="127025"/>
                </a:lnTo>
                <a:close/>
                <a:moveTo>
                  <a:pt x="164418" y="127025"/>
                </a:moveTo>
                <a:lnTo>
                  <a:pt x="164418" y="135229"/>
                </a:lnTo>
                <a:lnTo>
                  <a:pt x="155990" y="135229"/>
                </a:lnTo>
                <a:lnTo>
                  <a:pt x="155990" y="127025"/>
                </a:lnTo>
                <a:close/>
                <a:moveTo>
                  <a:pt x="173069" y="127025"/>
                </a:moveTo>
                <a:lnTo>
                  <a:pt x="173069" y="135229"/>
                </a:lnTo>
                <a:lnTo>
                  <a:pt x="164641" y="135229"/>
                </a:lnTo>
                <a:lnTo>
                  <a:pt x="164641" y="127025"/>
                </a:lnTo>
                <a:close/>
                <a:moveTo>
                  <a:pt x="181719" y="127025"/>
                </a:moveTo>
                <a:lnTo>
                  <a:pt x="181719" y="135229"/>
                </a:lnTo>
                <a:lnTo>
                  <a:pt x="173292" y="135229"/>
                </a:lnTo>
                <a:lnTo>
                  <a:pt x="173292" y="127025"/>
                </a:lnTo>
                <a:close/>
                <a:moveTo>
                  <a:pt x="190370" y="127025"/>
                </a:moveTo>
                <a:lnTo>
                  <a:pt x="190370" y="135229"/>
                </a:lnTo>
                <a:lnTo>
                  <a:pt x="181942" y="135229"/>
                </a:lnTo>
                <a:lnTo>
                  <a:pt x="181942" y="127025"/>
                </a:lnTo>
                <a:close/>
                <a:moveTo>
                  <a:pt x="199020" y="127025"/>
                </a:moveTo>
                <a:lnTo>
                  <a:pt x="199020" y="135229"/>
                </a:lnTo>
                <a:lnTo>
                  <a:pt x="190593" y="135229"/>
                </a:lnTo>
                <a:lnTo>
                  <a:pt x="190593" y="127025"/>
                </a:lnTo>
                <a:close/>
                <a:moveTo>
                  <a:pt x="207727" y="127025"/>
                </a:moveTo>
                <a:lnTo>
                  <a:pt x="207727" y="135229"/>
                </a:lnTo>
                <a:lnTo>
                  <a:pt x="199244" y="135229"/>
                </a:lnTo>
                <a:lnTo>
                  <a:pt x="199244" y="127025"/>
                </a:lnTo>
                <a:close/>
                <a:moveTo>
                  <a:pt x="216377" y="127025"/>
                </a:moveTo>
                <a:lnTo>
                  <a:pt x="216377" y="135229"/>
                </a:lnTo>
                <a:lnTo>
                  <a:pt x="207950" y="135229"/>
                </a:lnTo>
                <a:lnTo>
                  <a:pt x="207950" y="127025"/>
                </a:lnTo>
                <a:close/>
                <a:moveTo>
                  <a:pt x="225028" y="127025"/>
                </a:moveTo>
                <a:lnTo>
                  <a:pt x="225028" y="135229"/>
                </a:lnTo>
                <a:lnTo>
                  <a:pt x="216601" y="135229"/>
                </a:lnTo>
                <a:lnTo>
                  <a:pt x="216601" y="127025"/>
                </a:lnTo>
                <a:close/>
                <a:moveTo>
                  <a:pt x="233679" y="127025"/>
                </a:moveTo>
                <a:lnTo>
                  <a:pt x="233679" y="135229"/>
                </a:lnTo>
                <a:lnTo>
                  <a:pt x="225251" y="135229"/>
                </a:lnTo>
                <a:lnTo>
                  <a:pt x="225251" y="127025"/>
                </a:lnTo>
                <a:close/>
                <a:moveTo>
                  <a:pt x="242329" y="127025"/>
                </a:moveTo>
                <a:lnTo>
                  <a:pt x="242329" y="135229"/>
                </a:lnTo>
                <a:lnTo>
                  <a:pt x="233902" y="135229"/>
                </a:lnTo>
                <a:lnTo>
                  <a:pt x="233902" y="127025"/>
                </a:lnTo>
                <a:close/>
                <a:moveTo>
                  <a:pt x="250980" y="127025"/>
                </a:moveTo>
                <a:lnTo>
                  <a:pt x="250980" y="135229"/>
                </a:lnTo>
                <a:lnTo>
                  <a:pt x="242553" y="135229"/>
                </a:lnTo>
                <a:lnTo>
                  <a:pt x="242553" y="127025"/>
                </a:lnTo>
                <a:close/>
                <a:moveTo>
                  <a:pt x="259686" y="127025"/>
                </a:moveTo>
                <a:lnTo>
                  <a:pt x="259686" y="135229"/>
                </a:lnTo>
                <a:lnTo>
                  <a:pt x="251203" y="135229"/>
                </a:lnTo>
                <a:lnTo>
                  <a:pt x="251203" y="127025"/>
                </a:lnTo>
                <a:close/>
                <a:moveTo>
                  <a:pt x="268337" y="127025"/>
                </a:moveTo>
                <a:lnTo>
                  <a:pt x="268337" y="135229"/>
                </a:lnTo>
                <a:lnTo>
                  <a:pt x="259910" y="135229"/>
                </a:lnTo>
                <a:lnTo>
                  <a:pt x="259910" y="127025"/>
                </a:lnTo>
                <a:close/>
                <a:moveTo>
                  <a:pt x="276988" y="127025"/>
                </a:moveTo>
                <a:lnTo>
                  <a:pt x="276988" y="135229"/>
                </a:lnTo>
                <a:lnTo>
                  <a:pt x="268560" y="135229"/>
                </a:lnTo>
                <a:lnTo>
                  <a:pt x="268560" y="127025"/>
                </a:lnTo>
                <a:close/>
                <a:moveTo>
                  <a:pt x="17190" y="135452"/>
                </a:moveTo>
                <a:lnTo>
                  <a:pt x="17190" y="143712"/>
                </a:lnTo>
                <a:lnTo>
                  <a:pt x="8762" y="143712"/>
                </a:lnTo>
                <a:lnTo>
                  <a:pt x="8762" y="135452"/>
                </a:lnTo>
                <a:close/>
                <a:moveTo>
                  <a:pt x="25840" y="135452"/>
                </a:moveTo>
                <a:lnTo>
                  <a:pt x="25840" y="143712"/>
                </a:lnTo>
                <a:lnTo>
                  <a:pt x="17413" y="143712"/>
                </a:lnTo>
                <a:lnTo>
                  <a:pt x="17413" y="135452"/>
                </a:lnTo>
                <a:close/>
                <a:moveTo>
                  <a:pt x="34547" y="135452"/>
                </a:moveTo>
                <a:lnTo>
                  <a:pt x="34547" y="143712"/>
                </a:lnTo>
                <a:lnTo>
                  <a:pt x="26064" y="143712"/>
                </a:lnTo>
                <a:lnTo>
                  <a:pt x="26064" y="135452"/>
                </a:lnTo>
                <a:close/>
                <a:moveTo>
                  <a:pt x="43197" y="135452"/>
                </a:moveTo>
                <a:lnTo>
                  <a:pt x="43197" y="143712"/>
                </a:lnTo>
                <a:lnTo>
                  <a:pt x="34770" y="143712"/>
                </a:lnTo>
                <a:lnTo>
                  <a:pt x="34770" y="135452"/>
                </a:lnTo>
                <a:close/>
                <a:moveTo>
                  <a:pt x="51848" y="135452"/>
                </a:moveTo>
                <a:lnTo>
                  <a:pt x="51848" y="143712"/>
                </a:lnTo>
                <a:lnTo>
                  <a:pt x="43421" y="143712"/>
                </a:lnTo>
                <a:lnTo>
                  <a:pt x="43421" y="135452"/>
                </a:lnTo>
                <a:close/>
                <a:moveTo>
                  <a:pt x="60499" y="135452"/>
                </a:moveTo>
                <a:lnTo>
                  <a:pt x="60499" y="143712"/>
                </a:lnTo>
                <a:lnTo>
                  <a:pt x="52071" y="143712"/>
                </a:lnTo>
                <a:lnTo>
                  <a:pt x="52071" y="135452"/>
                </a:lnTo>
                <a:close/>
                <a:moveTo>
                  <a:pt x="69149" y="135452"/>
                </a:moveTo>
                <a:lnTo>
                  <a:pt x="69149" y="143712"/>
                </a:lnTo>
                <a:lnTo>
                  <a:pt x="60722" y="143712"/>
                </a:lnTo>
                <a:lnTo>
                  <a:pt x="60722" y="135452"/>
                </a:lnTo>
                <a:close/>
                <a:moveTo>
                  <a:pt x="77800" y="135452"/>
                </a:moveTo>
                <a:lnTo>
                  <a:pt x="77800" y="143712"/>
                </a:lnTo>
                <a:lnTo>
                  <a:pt x="69373" y="143712"/>
                </a:lnTo>
                <a:lnTo>
                  <a:pt x="69373" y="135452"/>
                </a:lnTo>
                <a:close/>
                <a:moveTo>
                  <a:pt x="86506" y="135452"/>
                </a:moveTo>
                <a:lnTo>
                  <a:pt x="86506" y="143712"/>
                </a:lnTo>
                <a:lnTo>
                  <a:pt x="78023" y="143712"/>
                </a:lnTo>
                <a:lnTo>
                  <a:pt x="78023" y="135452"/>
                </a:lnTo>
                <a:close/>
                <a:moveTo>
                  <a:pt x="95157" y="135452"/>
                </a:moveTo>
                <a:lnTo>
                  <a:pt x="95157" y="143712"/>
                </a:lnTo>
                <a:lnTo>
                  <a:pt x="86730" y="143712"/>
                </a:lnTo>
                <a:lnTo>
                  <a:pt x="86730" y="135452"/>
                </a:lnTo>
                <a:close/>
                <a:moveTo>
                  <a:pt x="103808" y="135452"/>
                </a:moveTo>
                <a:lnTo>
                  <a:pt x="103808" y="143712"/>
                </a:lnTo>
                <a:lnTo>
                  <a:pt x="95380" y="143712"/>
                </a:lnTo>
                <a:lnTo>
                  <a:pt x="95380" y="135452"/>
                </a:lnTo>
                <a:close/>
                <a:moveTo>
                  <a:pt x="112458" y="135452"/>
                </a:moveTo>
                <a:lnTo>
                  <a:pt x="112458" y="143712"/>
                </a:lnTo>
                <a:lnTo>
                  <a:pt x="104031" y="143712"/>
                </a:lnTo>
                <a:lnTo>
                  <a:pt x="104031" y="135452"/>
                </a:lnTo>
                <a:close/>
                <a:moveTo>
                  <a:pt x="121109" y="135452"/>
                </a:moveTo>
                <a:lnTo>
                  <a:pt x="121109" y="143712"/>
                </a:lnTo>
                <a:lnTo>
                  <a:pt x="112681" y="143712"/>
                </a:lnTo>
                <a:lnTo>
                  <a:pt x="112681" y="135452"/>
                </a:lnTo>
                <a:close/>
                <a:moveTo>
                  <a:pt x="129760" y="135452"/>
                </a:moveTo>
                <a:lnTo>
                  <a:pt x="129760" y="143712"/>
                </a:lnTo>
                <a:lnTo>
                  <a:pt x="121332" y="143712"/>
                </a:lnTo>
                <a:lnTo>
                  <a:pt x="121332" y="135452"/>
                </a:lnTo>
                <a:close/>
                <a:moveTo>
                  <a:pt x="138410" y="135452"/>
                </a:moveTo>
                <a:lnTo>
                  <a:pt x="138410" y="143712"/>
                </a:lnTo>
                <a:lnTo>
                  <a:pt x="129983" y="143712"/>
                </a:lnTo>
                <a:lnTo>
                  <a:pt x="129983" y="135452"/>
                </a:lnTo>
                <a:close/>
                <a:moveTo>
                  <a:pt x="147117" y="135452"/>
                </a:moveTo>
                <a:lnTo>
                  <a:pt x="147117" y="143712"/>
                </a:lnTo>
                <a:lnTo>
                  <a:pt x="138633" y="143712"/>
                </a:lnTo>
                <a:lnTo>
                  <a:pt x="138633" y="135452"/>
                </a:lnTo>
                <a:close/>
                <a:moveTo>
                  <a:pt x="155767" y="135452"/>
                </a:moveTo>
                <a:lnTo>
                  <a:pt x="155767" y="143712"/>
                </a:lnTo>
                <a:lnTo>
                  <a:pt x="147340" y="143712"/>
                </a:lnTo>
                <a:lnTo>
                  <a:pt x="147340" y="135452"/>
                </a:lnTo>
                <a:close/>
                <a:moveTo>
                  <a:pt x="164418" y="135452"/>
                </a:moveTo>
                <a:lnTo>
                  <a:pt x="164418" y="143712"/>
                </a:lnTo>
                <a:lnTo>
                  <a:pt x="155990" y="143712"/>
                </a:lnTo>
                <a:lnTo>
                  <a:pt x="155990" y="135452"/>
                </a:lnTo>
                <a:close/>
                <a:moveTo>
                  <a:pt x="173069" y="135452"/>
                </a:moveTo>
                <a:lnTo>
                  <a:pt x="173069" y="143712"/>
                </a:lnTo>
                <a:lnTo>
                  <a:pt x="164641" y="143712"/>
                </a:lnTo>
                <a:lnTo>
                  <a:pt x="164641" y="135452"/>
                </a:lnTo>
                <a:close/>
                <a:moveTo>
                  <a:pt x="181719" y="135452"/>
                </a:moveTo>
                <a:lnTo>
                  <a:pt x="181719" y="143712"/>
                </a:lnTo>
                <a:lnTo>
                  <a:pt x="173292" y="143712"/>
                </a:lnTo>
                <a:lnTo>
                  <a:pt x="173292" y="135452"/>
                </a:lnTo>
                <a:close/>
                <a:moveTo>
                  <a:pt x="190370" y="135452"/>
                </a:moveTo>
                <a:lnTo>
                  <a:pt x="190370" y="143712"/>
                </a:lnTo>
                <a:lnTo>
                  <a:pt x="181942" y="143712"/>
                </a:lnTo>
                <a:lnTo>
                  <a:pt x="181942" y="135452"/>
                </a:lnTo>
                <a:close/>
                <a:moveTo>
                  <a:pt x="199020" y="135452"/>
                </a:moveTo>
                <a:lnTo>
                  <a:pt x="199020" y="143712"/>
                </a:lnTo>
                <a:lnTo>
                  <a:pt x="190593" y="143712"/>
                </a:lnTo>
                <a:lnTo>
                  <a:pt x="190593" y="135452"/>
                </a:lnTo>
                <a:close/>
                <a:moveTo>
                  <a:pt x="207727" y="135452"/>
                </a:moveTo>
                <a:lnTo>
                  <a:pt x="207727" y="143712"/>
                </a:lnTo>
                <a:lnTo>
                  <a:pt x="199244" y="143712"/>
                </a:lnTo>
                <a:lnTo>
                  <a:pt x="199244" y="135452"/>
                </a:lnTo>
                <a:close/>
                <a:moveTo>
                  <a:pt x="216377" y="135452"/>
                </a:moveTo>
                <a:lnTo>
                  <a:pt x="216377" y="143712"/>
                </a:lnTo>
                <a:lnTo>
                  <a:pt x="207950" y="143712"/>
                </a:lnTo>
                <a:lnTo>
                  <a:pt x="207950" y="135452"/>
                </a:lnTo>
                <a:close/>
                <a:moveTo>
                  <a:pt x="225028" y="135452"/>
                </a:moveTo>
                <a:lnTo>
                  <a:pt x="225028" y="143712"/>
                </a:lnTo>
                <a:lnTo>
                  <a:pt x="216601" y="143712"/>
                </a:lnTo>
                <a:lnTo>
                  <a:pt x="216601" y="135452"/>
                </a:lnTo>
                <a:close/>
                <a:moveTo>
                  <a:pt x="233679" y="135452"/>
                </a:moveTo>
                <a:lnTo>
                  <a:pt x="233679" y="143712"/>
                </a:lnTo>
                <a:lnTo>
                  <a:pt x="225251" y="143712"/>
                </a:lnTo>
                <a:lnTo>
                  <a:pt x="225251" y="135452"/>
                </a:lnTo>
                <a:close/>
                <a:moveTo>
                  <a:pt x="242329" y="135452"/>
                </a:moveTo>
                <a:lnTo>
                  <a:pt x="242329" y="143712"/>
                </a:lnTo>
                <a:lnTo>
                  <a:pt x="233902" y="143712"/>
                </a:lnTo>
                <a:lnTo>
                  <a:pt x="233902" y="135452"/>
                </a:lnTo>
                <a:close/>
                <a:moveTo>
                  <a:pt x="250980" y="135452"/>
                </a:moveTo>
                <a:lnTo>
                  <a:pt x="250980" y="143712"/>
                </a:lnTo>
                <a:lnTo>
                  <a:pt x="242553" y="143712"/>
                </a:lnTo>
                <a:lnTo>
                  <a:pt x="242553" y="135452"/>
                </a:lnTo>
                <a:close/>
                <a:moveTo>
                  <a:pt x="259686" y="135452"/>
                </a:moveTo>
                <a:lnTo>
                  <a:pt x="259686" y="143712"/>
                </a:lnTo>
                <a:lnTo>
                  <a:pt x="251203" y="143712"/>
                </a:lnTo>
                <a:lnTo>
                  <a:pt x="251203" y="135452"/>
                </a:lnTo>
                <a:close/>
                <a:moveTo>
                  <a:pt x="268337" y="135452"/>
                </a:moveTo>
                <a:lnTo>
                  <a:pt x="268337" y="143712"/>
                </a:lnTo>
                <a:lnTo>
                  <a:pt x="259910" y="143712"/>
                </a:lnTo>
                <a:lnTo>
                  <a:pt x="259910" y="135452"/>
                </a:lnTo>
                <a:close/>
                <a:moveTo>
                  <a:pt x="276988" y="135452"/>
                </a:moveTo>
                <a:lnTo>
                  <a:pt x="276988" y="143712"/>
                </a:lnTo>
                <a:lnTo>
                  <a:pt x="268560" y="143712"/>
                </a:lnTo>
                <a:lnTo>
                  <a:pt x="268560" y="135452"/>
                </a:lnTo>
                <a:close/>
                <a:moveTo>
                  <a:pt x="17190" y="143935"/>
                </a:moveTo>
                <a:lnTo>
                  <a:pt x="17190" y="152139"/>
                </a:lnTo>
                <a:lnTo>
                  <a:pt x="8762" y="152139"/>
                </a:lnTo>
                <a:lnTo>
                  <a:pt x="8762" y="143935"/>
                </a:lnTo>
                <a:close/>
                <a:moveTo>
                  <a:pt x="25840" y="143935"/>
                </a:moveTo>
                <a:lnTo>
                  <a:pt x="25840" y="152139"/>
                </a:lnTo>
                <a:lnTo>
                  <a:pt x="17413" y="152139"/>
                </a:lnTo>
                <a:lnTo>
                  <a:pt x="17413" y="143935"/>
                </a:lnTo>
                <a:close/>
                <a:moveTo>
                  <a:pt x="34547" y="143935"/>
                </a:moveTo>
                <a:lnTo>
                  <a:pt x="34547" y="152139"/>
                </a:lnTo>
                <a:lnTo>
                  <a:pt x="26064" y="152139"/>
                </a:lnTo>
                <a:lnTo>
                  <a:pt x="26064" y="143935"/>
                </a:lnTo>
                <a:close/>
                <a:moveTo>
                  <a:pt x="43197" y="143935"/>
                </a:moveTo>
                <a:lnTo>
                  <a:pt x="43197" y="152139"/>
                </a:lnTo>
                <a:lnTo>
                  <a:pt x="34770" y="152139"/>
                </a:lnTo>
                <a:lnTo>
                  <a:pt x="34770" y="143935"/>
                </a:lnTo>
                <a:close/>
                <a:moveTo>
                  <a:pt x="51848" y="143935"/>
                </a:moveTo>
                <a:lnTo>
                  <a:pt x="51848" y="152139"/>
                </a:lnTo>
                <a:lnTo>
                  <a:pt x="43421" y="152139"/>
                </a:lnTo>
                <a:lnTo>
                  <a:pt x="43421" y="143935"/>
                </a:lnTo>
                <a:close/>
                <a:moveTo>
                  <a:pt x="60499" y="143935"/>
                </a:moveTo>
                <a:lnTo>
                  <a:pt x="60499" y="152139"/>
                </a:lnTo>
                <a:lnTo>
                  <a:pt x="52071" y="152139"/>
                </a:lnTo>
                <a:lnTo>
                  <a:pt x="52071" y="143935"/>
                </a:lnTo>
                <a:close/>
                <a:moveTo>
                  <a:pt x="69149" y="143935"/>
                </a:moveTo>
                <a:lnTo>
                  <a:pt x="69149" y="152139"/>
                </a:lnTo>
                <a:lnTo>
                  <a:pt x="60722" y="152139"/>
                </a:lnTo>
                <a:lnTo>
                  <a:pt x="60722" y="143935"/>
                </a:lnTo>
                <a:close/>
                <a:moveTo>
                  <a:pt x="77800" y="143935"/>
                </a:moveTo>
                <a:lnTo>
                  <a:pt x="77800" y="152139"/>
                </a:lnTo>
                <a:lnTo>
                  <a:pt x="69373" y="152139"/>
                </a:lnTo>
                <a:lnTo>
                  <a:pt x="69373" y="143935"/>
                </a:lnTo>
                <a:close/>
                <a:moveTo>
                  <a:pt x="86506" y="143935"/>
                </a:moveTo>
                <a:lnTo>
                  <a:pt x="86506" y="152139"/>
                </a:lnTo>
                <a:lnTo>
                  <a:pt x="78023" y="152139"/>
                </a:lnTo>
                <a:lnTo>
                  <a:pt x="78023" y="143935"/>
                </a:lnTo>
                <a:close/>
                <a:moveTo>
                  <a:pt x="95157" y="143935"/>
                </a:moveTo>
                <a:lnTo>
                  <a:pt x="95157" y="152139"/>
                </a:lnTo>
                <a:lnTo>
                  <a:pt x="86730" y="152139"/>
                </a:lnTo>
                <a:lnTo>
                  <a:pt x="86730" y="143935"/>
                </a:lnTo>
                <a:close/>
                <a:moveTo>
                  <a:pt x="103808" y="143935"/>
                </a:moveTo>
                <a:lnTo>
                  <a:pt x="103808" y="152139"/>
                </a:lnTo>
                <a:lnTo>
                  <a:pt x="95380" y="152139"/>
                </a:lnTo>
                <a:lnTo>
                  <a:pt x="95380" y="143935"/>
                </a:lnTo>
                <a:close/>
                <a:moveTo>
                  <a:pt x="112458" y="143935"/>
                </a:moveTo>
                <a:lnTo>
                  <a:pt x="112458" y="152139"/>
                </a:lnTo>
                <a:lnTo>
                  <a:pt x="104031" y="152139"/>
                </a:lnTo>
                <a:lnTo>
                  <a:pt x="104031" y="143935"/>
                </a:lnTo>
                <a:close/>
                <a:moveTo>
                  <a:pt x="121109" y="143935"/>
                </a:moveTo>
                <a:lnTo>
                  <a:pt x="121109" y="152139"/>
                </a:lnTo>
                <a:lnTo>
                  <a:pt x="112681" y="152139"/>
                </a:lnTo>
                <a:lnTo>
                  <a:pt x="112681" y="143935"/>
                </a:lnTo>
                <a:close/>
                <a:moveTo>
                  <a:pt x="129760" y="143935"/>
                </a:moveTo>
                <a:lnTo>
                  <a:pt x="129760" y="152139"/>
                </a:lnTo>
                <a:lnTo>
                  <a:pt x="121332" y="152139"/>
                </a:lnTo>
                <a:lnTo>
                  <a:pt x="121332" y="143935"/>
                </a:lnTo>
                <a:close/>
                <a:moveTo>
                  <a:pt x="138410" y="143935"/>
                </a:moveTo>
                <a:lnTo>
                  <a:pt x="138410" y="152139"/>
                </a:lnTo>
                <a:lnTo>
                  <a:pt x="129983" y="152139"/>
                </a:lnTo>
                <a:lnTo>
                  <a:pt x="129983" y="143935"/>
                </a:lnTo>
                <a:close/>
                <a:moveTo>
                  <a:pt x="147117" y="143935"/>
                </a:moveTo>
                <a:lnTo>
                  <a:pt x="147117" y="152139"/>
                </a:lnTo>
                <a:lnTo>
                  <a:pt x="138633" y="152139"/>
                </a:lnTo>
                <a:lnTo>
                  <a:pt x="138633" y="143935"/>
                </a:lnTo>
                <a:close/>
                <a:moveTo>
                  <a:pt x="155767" y="143935"/>
                </a:moveTo>
                <a:lnTo>
                  <a:pt x="155767" y="152139"/>
                </a:lnTo>
                <a:lnTo>
                  <a:pt x="147340" y="152139"/>
                </a:lnTo>
                <a:lnTo>
                  <a:pt x="147340" y="143935"/>
                </a:lnTo>
                <a:close/>
                <a:moveTo>
                  <a:pt x="164418" y="143935"/>
                </a:moveTo>
                <a:lnTo>
                  <a:pt x="164418" y="152139"/>
                </a:lnTo>
                <a:lnTo>
                  <a:pt x="155990" y="152139"/>
                </a:lnTo>
                <a:lnTo>
                  <a:pt x="155990" y="143935"/>
                </a:lnTo>
                <a:close/>
                <a:moveTo>
                  <a:pt x="173069" y="143935"/>
                </a:moveTo>
                <a:lnTo>
                  <a:pt x="173069" y="152139"/>
                </a:lnTo>
                <a:lnTo>
                  <a:pt x="164641" y="152139"/>
                </a:lnTo>
                <a:lnTo>
                  <a:pt x="164641" y="143935"/>
                </a:lnTo>
                <a:close/>
                <a:moveTo>
                  <a:pt x="181719" y="143935"/>
                </a:moveTo>
                <a:lnTo>
                  <a:pt x="181719" y="152139"/>
                </a:lnTo>
                <a:lnTo>
                  <a:pt x="173292" y="152139"/>
                </a:lnTo>
                <a:lnTo>
                  <a:pt x="173292" y="143935"/>
                </a:lnTo>
                <a:close/>
                <a:moveTo>
                  <a:pt x="190370" y="143935"/>
                </a:moveTo>
                <a:lnTo>
                  <a:pt x="190370" y="152139"/>
                </a:lnTo>
                <a:lnTo>
                  <a:pt x="181942" y="152139"/>
                </a:lnTo>
                <a:lnTo>
                  <a:pt x="181942" y="143935"/>
                </a:lnTo>
                <a:close/>
                <a:moveTo>
                  <a:pt x="199020" y="143935"/>
                </a:moveTo>
                <a:lnTo>
                  <a:pt x="199020" y="152139"/>
                </a:lnTo>
                <a:lnTo>
                  <a:pt x="190593" y="152139"/>
                </a:lnTo>
                <a:lnTo>
                  <a:pt x="190593" y="143935"/>
                </a:lnTo>
                <a:close/>
                <a:moveTo>
                  <a:pt x="207727" y="143935"/>
                </a:moveTo>
                <a:lnTo>
                  <a:pt x="207727" y="152139"/>
                </a:lnTo>
                <a:lnTo>
                  <a:pt x="199244" y="152139"/>
                </a:lnTo>
                <a:lnTo>
                  <a:pt x="199244" y="143935"/>
                </a:lnTo>
                <a:close/>
                <a:moveTo>
                  <a:pt x="216377" y="143935"/>
                </a:moveTo>
                <a:lnTo>
                  <a:pt x="216377" y="152139"/>
                </a:lnTo>
                <a:lnTo>
                  <a:pt x="207950" y="152139"/>
                </a:lnTo>
                <a:lnTo>
                  <a:pt x="207950" y="143935"/>
                </a:lnTo>
                <a:close/>
                <a:moveTo>
                  <a:pt x="225028" y="143935"/>
                </a:moveTo>
                <a:lnTo>
                  <a:pt x="225028" y="152139"/>
                </a:lnTo>
                <a:lnTo>
                  <a:pt x="216601" y="152139"/>
                </a:lnTo>
                <a:lnTo>
                  <a:pt x="216601" y="143935"/>
                </a:lnTo>
                <a:close/>
                <a:moveTo>
                  <a:pt x="233679" y="143935"/>
                </a:moveTo>
                <a:lnTo>
                  <a:pt x="233679" y="152139"/>
                </a:lnTo>
                <a:lnTo>
                  <a:pt x="225251" y="152139"/>
                </a:lnTo>
                <a:lnTo>
                  <a:pt x="225251" y="143935"/>
                </a:lnTo>
                <a:close/>
                <a:moveTo>
                  <a:pt x="242329" y="143935"/>
                </a:moveTo>
                <a:lnTo>
                  <a:pt x="242329" y="152139"/>
                </a:lnTo>
                <a:lnTo>
                  <a:pt x="233902" y="152139"/>
                </a:lnTo>
                <a:lnTo>
                  <a:pt x="233902" y="143935"/>
                </a:lnTo>
                <a:close/>
                <a:moveTo>
                  <a:pt x="250980" y="143935"/>
                </a:moveTo>
                <a:lnTo>
                  <a:pt x="250980" y="152139"/>
                </a:lnTo>
                <a:lnTo>
                  <a:pt x="242553" y="152139"/>
                </a:lnTo>
                <a:lnTo>
                  <a:pt x="242553" y="143935"/>
                </a:lnTo>
                <a:close/>
                <a:moveTo>
                  <a:pt x="259686" y="143935"/>
                </a:moveTo>
                <a:lnTo>
                  <a:pt x="259686" y="152139"/>
                </a:lnTo>
                <a:lnTo>
                  <a:pt x="251203" y="152139"/>
                </a:lnTo>
                <a:lnTo>
                  <a:pt x="251203" y="143935"/>
                </a:lnTo>
                <a:close/>
                <a:moveTo>
                  <a:pt x="268337" y="143935"/>
                </a:moveTo>
                <a:lnTo>
                  <a:pt x="268337" y="152139"/>
                </a:lnTo>
                <a:lnTo>
                  <a:pt x="259910" y="152139"/>
                </a:lnTo>
                <a:lnTo>
                  <a:pt x="259910" y="143935"/>
                </a:lnTo>
                <a:close/>
                <a:moveTo>
                  <a:pt x="276988" y="143935"/>
                </a:moveTo>
                <a:lnTo>
                  <a:pt x="276988" y="152139"/>
                </a:lnTo>
                <a:lnTo>
                  <a:pt x="268560" y="152139"/>
                </a:lnTo>
                <a:lnTo>
                  <a:pt x="268560" y="143935"/>
                </a:lnTo>
                <a:close/>
                <a:moveTo>
                  <a:pt x="8539" y="0"/>
                </a:moveTo>
                <a:lnTo>
                  <a:pt x="8539" y="8372"/>
                </a:lnTo>
                <a:lnTo>
                  <a:pt x="0" y="8372"/>
                </a:lnTo>
                <a:lnTo>
                  <a:pt x="0" y="8595"/>
                </a:lnTo>
                <a:lnTo>
                  <a:pt x="8539" y="8595"/>
                </a:lnTo>
                <a:lnTo>
                  <a:pt x="8539" y="16799"/>
                </a:lnTo>
                <a:lnTo>
                  <a:pt x="0" y="16799"/>
                </a:lnTo>
                <a:lnTo>
                  <a:pt x="0" y="17022"/>
                </a:lnTo>
                <a:lnTo>
                  <a:pt x="8539" y="17022"/>
                </a:lnTo>
                <a:lnTo>
                  <a:pt x="8539" y="25282"/>
                </a:lnTo>
                <a:lnTo>
                  <a:pt x="0" y="25282"/>
                </a:lnTo>
                <a:lnTo>
                  <a:pt x="0" y="25505"/>
                </a:lnTo>
                <a:lnTo>
                  <a:pt x="8539" y="25505"/>
                </a:lnTo>
                <a:lnTo>
                  <a:pt x="8539" y="33709"/>
                </a:lnTo>
                <a:lnTo>
                  <a:pt x="0" y="33709"/>
                </a:lnTo>
                <a:lnTo>
                  <a:pt x="0" y="33933"/>
                </a:lnTo>
                <a:lnTo>
                  <a:pt x="8539" y="33933"/>
                </a:lnTo>
                <a:lnTo>
                  <a:pt x="8539" y="42193"/>
                </a:lnTo>
                <a:lnTo>
                  <a:pt x="0" y="42193"/>
                </a:lnTo>
                <a:lnTo>
                  <a:pt x="0" y="42416"/>
                </a:lnTo>
                <a:lnTo>
                  <a:pt x="8539" y="42416"/>
                </a:lnTo>
                <a:lnTo>
                  <a:pt x="8539" y="50620"/>
                </a:lnTo>
                <a:lnTo>
                  <a:pt x="0" y="50620"/>
                </a:lnTo>
                <a:lnTo>
                  <a:pt x="0" y="50843"/>
                </a:lnTo>
                <a:lnTo>
                  <a:pt x="8539" y="50843"/>
                </a:lnTo>
                <a:lnTo>
                  <a:pt x="8539" y="59103"/>
                </a:lnTo>
                <a:lnTo>
                  <a:pt x="0" y="59103"/>
                </a:lnTo>
                <a:lnTo>
                  <a:pt x="0" y="59326"/>
                </a:lnTo>
                <a:lnTo>
                  <a:pt x="8539" y="59326"/>
                </a:lnTo>
                <a:lnTo>
                  <a:pt x="8539" y="67586"/>
                </a:lnTo>
                <a:lnTo>
                  <a:pt x="0" y="67586"/>
                </a:lnTo>
                <a:lnTo>
                  <a:pt x="0" y="67810"/>
                </a:lnTo>
                <a:lnTo>
                  <a:pt x="8539" y="67810"/>
                </a:lnTo>
                <a:lnTo>
                  <a:pt x="8539" y="76014"/>
                </a:lnTo>
                <a:lnTo>
                  <a:pt x="0" y="76014"/>
                </a:lnTo>
                <a:lnTo>
                  <a:pt x="0" y="76237"/>
                </a:lnTo>
                <a:lnTo>
                  <a:pt x="8539" y="76237"/>
                </a:lnTo>
                <a:lnTo>
                  <a:pt x="8539" y="84497"/>
                </a:lnTo>
                <a:lnTo>
                  <a:pt x="0" y="84497"/>
                </a:lnTo>
                <a:lnTo>
                  <a:pt x="0" y="84720"/>
                </a:lnTo>
                <a:lnTo>
                  <a:pt x="8539" y="84720"/>
                </a:lnTo>
                <a:lnTo>
                  <a:pt x="8539" y="92924"/>
                </a:lnTo>
                <a:lnTo>
                  <a:pt x="0" y="92924"/>
                </a:lnTo>
                <a:lnTo>
                  <a:pt x="0" y="93148"/>
                </a:lnTo>
                <a:lnTo>
                  <a:pt x="8539" y="93148"/>
                </a:lnTo>
                <a:lnTo>
                  <a:pt x="8539" y="101408"/>
                </a:lnTo>
                <a:lnTo>
                  <a:pt x="0" y="101408"/>
                </a:lnTo>
                <a:lnTo>
                  <a:pt x="0" y="101631"/>
                </a:lnTo>
                <a:lnTo>
                  <a:pt x="8539" y="101631"/>
                </a:lnTo>
                <a:lnTo>
                  <a:pt x="8539" y="109891"/>
                </a:lnTo>
                <a:lnTo>
                  <a:pt x="0" y="109891"/>
                </a:lnTo>
                <a:lnTo>
                  <a:pt x="0" y="110114"/>
                </a:lnTo>
                <a:lnTo>
                  <a:pt x="8539" y="110114"/>
                </a:lnTo>
                <a:lnTo>
                  <a:pt x="8539" y="118318"/>
                </a:lnTo>
                <a:lnTo>
                  <a:pt x="0" y="118318"/>
                </a:lnTo>
                <a:lnTo>
                  <a:pt x="0" y="118541"/>
                </a:lnTo>
                <a:lnTo>
                  <a:pt x="8539" y="118541"/>
                </a:lnTo>
                <a:lnTo>
                  <a:pt x="8539" y="126801"/>
                </a:lnTo>
                <a:lnTo>
                  <a:pt x="0" y="126801"/>
                </a:lnTo>
                <a:lnTo>
                  <a:pt x="0" y="127025"/>
                </a:lnTo>
                <a:lnTo>
                  <a:pt x="8539" y="127025"/>
                </a:lnTo>
                <a:lnTo>
                  <a:pt x="8539" y="135229"/>
                </a:lnTo>
                <a:lnTo>
                  <a:pt x="0" y="135229"/>
                </a:lnTo>
                <a:lnTo>
                  <a:pt x="0" y="135452"/>
                </a:lnTo>
                <a:lnTo>
                  <a:pt x="8539" y="135452"/>
                </a:lnTo>
                <a:lnTo>
                  <a:pt x="8539" y="143712"/>
                </a:lnTo>
                <a:lnTo>
                  <a:pt x="0" y="143712"/>
                </a:lnTo>
                <a:lnTo>
                  <a:pt x="0" y="143935"/>
                </a:lnTo>
                <a:lnTo>
                  <a:pt x="8539" y="143935"/>
                </a:lnTo>
                <a:lnTo>
                  <a:pt x="8539" y="152139"/>
                </a:lnTo>
                <a:lnTo>
                  <a:pt x="0" y="152139"/>
                </a:lnTo>
                <a:lnTo>
                  <a:pt x="0" y="152362"/>
                </a:lnTo>
                <a:lnTo>
                  <a:pt x="8539" y="152362"/>
                </a:lnTo>
                <a:lnTo>
                  <a:pt x="8539" y="160734"/>
                </a:lnTo>
                <a:lnTo>
                  <a:pt x="8762" y="160734"/>
                </a:lnTo>
                <a:lnTo>
                  <a:pt x="8762" y="152362"/>
                </a:lnTo>
                <a:lnTo>
                  <a:pt x="17190" y="152362"/>
                </a:lnTo>
                <a:lnTo>
                  <a:pt x="17190" y="160734"/>
                </a:lnTo>
                <a:lnTo>
                  <a:pt x="17413" y="160734"/>
                </a:lnTo>
                <a:lnTo>
                  <a:pt x="17413" y="152362"/>
                </a:lnTo>
                <a:lnTo>
                  <a:pt x="25840" y="152362"/>
                </a:lnTo>
                <a:lnTo>
                  <a:pt x="25840" y="160734"/>
                </a:lnTo>
                <a:lnTo>
                  <a:pt x="26064" y="160734"/>
                </a:lnTo>
                <a:lnTo>
                  <a:pt x="26064" y="152362"/>
                </a:lnTo>
                <a:lnTo>
                  <a:pt x="34547" y="152362"/>
                </a:lnTo>
                <a:lnTo>
                  <a:pt x="34547" y="160734"/>
                </a:lnTo>
                <a:lnTo>
                  <a:pt x="34770" y="160734"/>
                </a:lnTo>
                <a:lnTo>
                  <a:pt x="34770" y="152362"/>
                </a:lnTo>
                <a:lnTo>
                  <a:pt x="43197" y="152362"/>
                </a:lnTo>
                <a:lnTo>
                  <a:pt x="43197" y="160734"/>
                </a:lnTo>
                <a:lnTo>
                  <a:pt x="43421" y="160734"/>
                </a:lnTo>
                <a:lnTo>
                  <a:pt x="43421" y="152362"/>
                </a:lnTo>
                <a:lnTo>
                  <a:pt x="51848" y="152362"/>
                </a:lnTo>
                <a:lnTo>
                  <a:pt x="51848" y="160734"/>
                </a:lnTo>
                <a:lnTo>
                  <a:pt x="52071" y="160734"/>
                </a:lnTo>
                <a:lnTo>
                  <a:pt x="52071" y="152362"/>
                </a:lnTo>
                <a:lnTo>
                  <a:pt x="60499" y="152362"/>
                </a:lnTo>
                <a:lnTo>
                  <a:pt x="60499" y="160734"/>
                </a:lnTo>
                <a:lnTo>
                  <a:pt x="60722" y="160734"/>
                </a:lnTo>
                <a:lnTo>
                  <a:pt x="60722" y="152362"/>
                </a:lnTo>
                <a:lnTo>
                  <a:pt x="69149" y="152362"/>
                </a:lnTo>
                <a:lnTo>
                  <a:pt x="69149" y="160734"/>
                </a:lnTo>
                <a:lnTo>
                  <a:pt x="69373" y="160734"/>
                </a:lnTo>
                <a:lnTo>
                  <a:pt x="69373" y="152362"/>
                </a:lnTo>
                <a:lnTo>
                  <a:pt x="77800" y="152362"/>
                </a:lnTo>
                <a:lnTo>
                  <a:pt x="77800" y="160734"/>
                </a:lnTo>
                <a:lnTo>
                  <a:pt x="78023" y="160734"/>
                </a:lnTo>
                <a:lnTo>
                  <a:pt x="78023" y="152362"/>
                </a:lnTo>
                <a:lnTo>
                  <a:pt x="86506" y="152362"/>
                </a:lnTo>
                <a:lnTo>
                  <a:pt x="86506" y="160734"/>
                </a:lnTo>
                <a:lnTo>
                  <a:pt x="86730" y="160734"/>
                </a:lnTo>
                <a:lnTo>
                  <a:pt x="86730" y="152362"/>
                </a:lnTo>
                <a:lnTo>
                  <a:pt x="95157" y="152362"/>
                </a:lnTo>
                <a:lnTo>
                  <a:pt x="95157" y="160734"/>
                </a:lnTo>
                <a:lnTo>
                  <a:pt x="95380" y="160734"/>
                </a:lnTo>
                <a:lnTo>
                  <a:pt x="95380" y="152362"/>
                </a:lnTo>
                <a:lnTo>
                  <a:pt x="103808" y="152362"/>
                </a:lnTo>
                <a:lnTo>
                  <a:pt x="103808" y="160734"/>
                </a:lnTo>
                <a:lnTo>
                  <a:pt x="104031" y="160734"/>
                </a:lnTo>
                <a:lnTo>
                  <a:pt x="104031" y="152362"/>
                </a:lnTo>
                <a:lnTo>
                  <a:pt x="112458" y="152362"/>
                </a:lnTo>
                <a:lnTo>
                  <a:pt x="112458" y="160734"/>
                </a:lnTo>
                <a:lnTo>
                  <a:pt x="112681" y="160734"/>
                </a:lnTo>
                <a:lnTo>
                  <a:pt x="112681" y="152362"/>
                </a:lnTo>
                <a:lnTo>
                  <a:pt x="121109" y="152362"/>
                </a:lnTo>
                <a:lnTo>
                  <a:pt x="121109" y="160734"/>
                </a:lnTo>
                <a:lnTo>
                  <a:pt x="121332" y="160734"/>
                </a:lnTo>
                <a:lnTo>
                  <a:pt x="121332" y="152362"/>
                </a:lnTo>
                <a:lnTo>
                  <a:pt x="129760" y="152362"/>
                </a:lnTo>
                <a:lnTo>
                  <a:pt x="129760" y="160734"/>
                </a:lnTo>
                <a:lnTo>
                  <a:pt x="129983" y="160734"/>
                </a:lnTo>
                <a:lnTo>
                  <a:pt x="129983" y="152362"/>
                </a:lnTo>
                <a:lnTo>
                  <a:pt x="138410" y="152362"/>
                </a:lnTo>
                <a:lnTo>
                  <a:pt x="138410" y="160734"/>
                </a:lnTo>
                <a:lnTo>
                  <a:pt x="138633" y="160734"/>
                </a:lnTo>
                <a:lnTo>
                  <a:pt x="138633" y="152362"/>
                </a:lnTo>
                <a:lnTo>
                  <a:pt x="147117" y="152362"/>
                </a:lnTo>
                <a:lnTo>
                  <a:pt x="147117" y="160734"/>
                </a:lnTo>
                <a:lnTo>
                  <a:pt x="147340" y="160734"/>
                </a:lnTo>
                <a:lnTo>
                  <a:pt x="147340" y="152362"/>
                </a:lnTo>
                <a:lnTo>
                  <a:pt x="155767" y="152362"/>
                </a:lnTo>
                <a:lnTo>
                  <a:pt x="155767" y="160734"/>
                </a:lnTo>
                <a:lnTo>
                  <a:pt x="155990" y="160734"/>
                </a:lnTo>
                <a:lnTo>
                  <a:pt x="155990" y="152362"/>
                </a:lnTo>
                <a:lnTo>
                  <a:pt x="164418" y="152362"/>
                </a:lnTo>
                <a:lnTo>
                  <a:pt x="164418" y="160734"/>
                </a:lnTo>
                <a:lnTo>
                  <a:pt x="164641" y="160734"/>
                </a:lnTo>
                <a:lnTo>
                  <a:pt x="164641" y="152362"/>
                </a:lnTo>
                <a:lnTo>
                  <a:pt x="173069" y="152362"/>
                </a:lnTo>
                <a:lnTo>
                  <a:pt x="173069" y="160734"/>
                </a:lnTo>
                <a:lnTo>
                  <a:pt x="173292" y="160734"/>
                </a:lnTo>
                <a:lnTo>
                  <a:pt x="173292" y="152362"/>
                </a:lnTo>
                <a:lnTo>
                  <a:pt x="181719" y="152362"/>
                </a:lnTo>
                <a:lnTo>
                  <a:pt x="181719" y="160734"/>
                </a:lnTo>
                <a:lnTo>
                  <a:pt x="181942" y="160734"/>
                </a:lnTo>
                <a:lnTo>
                  <a:pt x="181942" y="152362"/>
                </a:lnTo>
                <a:lnTo>
                  <a:pt x="190370" y="152362"/>
                </a:lnTo>
                <a:lnTo>
                  <a:pt x="190370" y="160734"/>
                </a:lnTo>
                <a:lnTo>
                  <a:pt x="190593" y="160734"/>
                </a:lnTo>
                <a:lnTo>
                  <a:pt x="190593" y="152362"/>
                </a:lnTo>
                <a:lnTo>
                  <a:pt x="199020" y="152362"/>
                </a:lnTo>
                <a:lnTo>
                  <a:pt x="199020" y="160734"/>
                </a:lnTo>
                <a:lnTo>
                  <a:pt x="199244" y="160734"/>
                </a:lnTo>
                <a:lnTo>
                  <a:pt x="199244" y="152362"/>
                </a:lnTo>
                <a:lnTo>
                  <a:pt x="207727" y="152362"/>
                </a:lnTo>
                <a:lnTo>
                  <a:pt x="207727" y="160734"/>
                </a:lnTo>
                <a:lnTo>
                  <a:pt x="207950" y="160734"/>
                </a:lnTo>
                <a:lnTo>
                  <a:pt x="207950" y="152362"/>
                </a:lnTo>
                <a:lnTo>
                  <a:pt x="216377" y="152362"/>
                </a:lnTo>
                <a:lnTo>
                  <a:pt x="216377" y="160734"/>
                </a:lnTo>
                <a:lnTo>
                  <a:pt x="216601" y="160734"/>
                </a:lnTo>
                <a:lnTo>
                  <a:pt x="216601" y="152362"/>
                </a:lnTo>
                <a:lnTo>
                  <a:pt x="225028" y="152362"/>
                </a:lnTo>
                <a:lnTo>
                  <a:pt x="225028" y="160734"/>
                </a:lnTo>
                <a:lnTo>
                  <a:pt x="225251" y="160734"/>
                </a:lnTo>
                <a:lnTo>
                  <a:pt x="225251" y="152362"/>
                </a:lnTo>
                <a:lnTo>
                  <a:pt x="233679" y="152362"/>
                </a:lnTo>
                <a:lnTo>
                  <a:pt x="233679" y="160734"/>
                </a:lnTo>
                <a:lnTo>
                  <a:pt x="233902" y="160734"/>
                </a:lnTo>
                <a:lnTo>
                  <a:pt x="233902" y="152362"/>
                </a:lnTo>
                <a:lnTo>
                  <a:pt x="242329" y="152362"/>
                </a:lnTo>
                <a:lnTo>
                  <a:pt x="242329" y="160734"/>
                </a:lnTo>
                <a:lnTo>
                  <a:pt x="242553" y="160734"/>
                </a:lnTo>
                <a:lnTo>
                  <a:pt x="242553" y="152362"/>
                </a:lnTo>
                <a:lnTo>
                  <a:pt x="250980" y="152362"/>
                </a:lnTo>
                <a:lnTo>
                  <a:pt x="250980" y="160734"/>
                </a:lnTo>
                <a:lnTo>
                  <a:pt x="251203" y="160734"/>
                </a:lnTo>
                <a:lnTo>
                  <a:pt x="251203" y="152362"/>
                </a:lnTo>
                <a:lnTo>
                  <a:pt x="259686" y="152362"/>
                </a:lnTo>
                <a:lnTo>
                  <a:pt x="259686" y="160734"/>
                </a:lnTo>
                <a:lnTo>
                  <a:pt x="259910" y="160734"/>
                </a:lnTo>
                <a:lnTo>
                  <a:pt x="259910" y="152362"/>
                </a:lnTo>
                <a:lnTo>
                  <a:pt x="268337" y="152362"/>
                </a:lnTo>
                <a:lnTo>
                  <a:pt x="268337" y="160734"/>
                </a:lnTo>
                <a:lnTo>
                  <a:pt x="268560" y="160734"/>
                </a:lnTo>
                <a:lnTo>
                  <a:pt x="268560" y="152362"/>
                </a:lnTo>
                <a:lnTo>
                  <a:pt x="276988" y="152362"/>
                </a:lnTo>
                <a:lnTo>
                  <a:pt x="276988" y="160734"/>
                </a:lnTo>
                <a:lnTo>
                  <a:pt x="277211" y="160734"/>
                </a:lnTo>
                <a:lnTo>
                  <a:pt x="277211" y="152362"/>
                </a:lnTo>
                <a:lnTo>
                  <a:pt x="285750" y="152362"/>
                </a:lnTo>
                <a:lnTo>
                  <a:pt x="285750" y="152139"/>
                </a:lnTo>
                <a:lnTo>
                  <a:pt x="277211" y="152139"/>
                </a:lnTo>
                <a:lnTo>
                  <a:pt x="277211" y="143935"/>
                </a:lnTo>
                <a:lnTo>
                  <a:pt x="285750" y="143935"/>
                </a:lnTo>
                <a:lnTo>
                  <a:pt x="285750" y="143712"/>
                </a:lnTo>
                <a:lnTo>
                  <a:pt x="277211" y="143712"/>
                </a:lnTo>
                <a:lnTo>
                  <a:pt x="277211" y="135452"/>
                </a:lnTo>
                <a:lnTo>
                  <a:pt x="285750" y="135452"/>
                </a:lnTo>
                <a:lnTo>
                  <a:pt x="285750" y="135229"/>
                </a:lnTo>
                <a:lnTo>
                  <a:pt x="277211" y="135229"/>
                </a:lnTo>
                <a:lnTo>
                  <a:pt x="277211" y="127025"/>
                </a:lnTo>
                <a:lnTo>
                  <a:pt x="285750" y="127025"/>
                </a:lnTo>
                <a:lnTo>
                  <a:pt x="285750" y="126801"/>
                </a:lnTo>
                <a:lnTo>
                  <a:pt x="277211" y="126801"/>
                </a:lnTo>
                <a:lnTo>
                  <a:pt x="277211" y="118541"/>
                </a:lnTo>
                <a:lnTo>
                  <a:pt x="285750" y="118541"/>
                </a:lnTo>
                <a:lnTo>
                  <a:pt x="285750" y="118318"/>
                </a:lnTo>
                <a:lnTo>
                  <a:pt x="277211" y="118318"/>
                </a:lnTo>
                <a:lnTo>
                  <a:pt x="277211" y="110114"/>
                </a:lnTo>
                <a:lnTo>
                  <a:pt x="285750" y="110114"/>
                </a:lnTo>
                <a:lnTo>
                  <a:pt x="285750" y="109891"/>
                </a:lnTo>
                <a:lnTo>
                  <a:pt x="277211" y="109891"/>
                </a:lnTo>
                <a:lnTo>
                  <a:pt x="277211" y="101631"/>
                </a:lnTo>
                <a:lnTo>
                  <a:pt x="285750" y="101631"/>
                </a:lnTo>
                <a:lnTo>
                  <a:pt x="285750" y="101408"/>
                </a:lnTo>
                <a:lnTo>
                  <a:pt x="277211" y="101408"/>
                </a:lnTo>
                <a:lnTo>
                  <a:pt x="277211" y="93148"/>
                </a:lnTo>
                <a:lnTo>
                  <a:pt x="285750" y="93148"/>
                </a:lnTo>
                <a:lnTo>
                  <a:pt x="285750" y="92924"/>
                </a:lnTo>
                <a:lnTo>
                  <a:pt x="277211" y="92924"/>
                </a:lnTo>
                <a:lnTo>
                  <a:pt x="277211" y="84720"/>
                </a:lnTo>
                <a:lnTo>
                  <a:pt x="285750" y="84720"/>
                </a:lnTo>
                <a:lnTo>
                  <a:pt x="285750" y="84497"/>
                </a:lnTo>
                <a:lnTo>
                  <a:pt x="277211" y="84497"/>
                </a:lnTo>
                <a:lnTo>
                  <a:pt x="277211" y="76237"/>
                </a:lnTo>
                <a:lnTo>
                  <a:pt x="285750" y="76237"/>
                </a:lnTo>
                <a:lnTo>
                  <a:pt x="285750" y="76014"/>
                </a:lnTo>
                <a:lnTo>
                  <a:pt x="277211" y="76014"/>
                </a:lnTo>
                <a:lnTo>
                  <a:pt x="277211" y="67810"/>
                </a:lnTo>
                <a:lnTo>
                  <a:pt x="285750" y="67810"/>
                </a:lnTo>
                <a:lnTo>
                  <a:pt x="285750" y="67586"/>
                </a:lnTo>
                <a:lnTo>
                  <a:pt x="277211" y="67586"/>
                </a:lnTo>
                <a:lnTo>
                  <a:pt x="277211" y="59326"/>
                </a:lnTo>
                <a:lnTo>
                  <a:pt x="285750" y="59326"/>
                </a:lnTo>
                <a:lnTo>
                  <a:pt x="285750" y="59103"/>
                </a:lnTo>
                <a:lnTo>
                  <a:pt x="277211" y="59103"/>
                </a:lnTo>
                <a:lnTo>
                  <a:pt x="277211" y="50843"/>
                </a:lnTo>
                <a:lnTo>
                  <a:pt x="285750" y="50843"/>
                </a:lnTo>
                <a:lnTo>
                  <a:pt x="285750" y="50620"/>
                </a:lnTo>
                <a:lnTo>
                  <a:pt x="277211" y="50620"/>
                </a:lnTo>
                <a:lnTo>
                  <a:pt x="277211" y="42416"/>
                </a:lnTo>
                <a:lnTo>
                  <a:pt x="285750" y="42416"/>
                </a:lnTo>
                <a:lnTo>
                  <a:pt x="285750" y="42193"/>
                </a:lnTo>
                <a:lnTo>
                  <a:pt x="277211" y="42193"/>
                </a:lnTo>
                <a:lnTo>
                  <a:pt x="277211" y="33933"/>
                </a:lnTo>
                <a:lnTo>
                  <a:pt x="285750" y="33933"/>
                </a:lnTo>
                <a:lnTo>
                  <a:pt x="285750" y="33709"/>
                </a:lnTo>
                <a:lnTo>
                  <a:pt x="277211" y="33709"/>
                </a:lnTo>
                <a:lnTo>
                  <a:pt x="277211" y="25505"/>
                </a:lnTo>
                <a:lnTo>
                  <a:pt x="285750" y="25505"/>
                </a:lnTo>
                <a:lnTo>
                  <a:pt x="285750" y="25282"/>
                </a:lnTo>
                <a:lnTo>
                  <a:pt x="277211" y="25282"/>
                </a:lnTo>
                <a:lnTo>
                  <a:pt x="277211" y="17022"/>
                </a:lnTo>
                <a:lnTo>
                  <a:pt x="285750" y="17022"/>
                </a:lnTo>
                <a:lnTo>
                  <a:pt x="285750" y="16799"/>
                </a:lnTo>
                <a:lnTo>
                  <a:pt x="277211" y="16799"/>
                </a:lnTo>
                <a:lnTo>
                  <a:pt x="277211" y="8595"/>
                </a:lnTo>
                <a:lnTo>
                  <a:pt x="285750" y="8595"/>
                </a:lnTo>
                <a:lnTo>
                  <a:pt x="285750" y="8372"/>
                </a:lnTo>
                <a:lnTo>
                  <a:pt x="277211" y="8372"/>
                </a:lnTo>
                <a:lnTo>
                  <a:pt x="277211" y="0"/>
                </a:lnTo>
                <a:lnTo>
                  <a:pt x="276988" y="0"/>
                </a:lnTo>
                <a:lnTo>
                  <a:pt x="276988" y="8372"/>
                </a:lnTo>
                <a:lnTo>
                  <a:pt x="268560" y="8372"/>
                </a:lnTo>
                <a:lnTo>
                  <a:pt x="268560" y="0"/>
                </a:lnTo>
                <a:lnTo>
                  <a:pt x="268337" y="0"/>
                </a:lnTo>
                <a:lnTo>
                  <a:pt x="268337" y="8372"/>
                </a:lnTo>
                <a:lnTo>
                  <a:pt x="259910" y="8372"/>
                </a:lnTo>
                <a:lnTo>
                  <a:pt x="259910" y="0"/>
                </a:lnTo>
                <a:lnTo>
                  <a:pt x="259686" y="0"/>
                </a:lnTo>
                <a:lnTo>
                  <a:pt x="259686" y="8372"/>
                </a:lnTo>
                <a:lnTo>
                  <a:pt x="251203" y="8372"/>
                </a:lnTo>
                <a:lnTo>
                  <a:pt x="251203" y="0"/>
                </a:lnTo>
                <a:lnTo>
                  <a:pt x="250980" y="0"/>
                </a:lnTo>
                <a:lnTo>
                  <a:pt x="250980" y="8372"/>
                </a:lnTo>
                <a:lnTo>
                  <a:pt x="242553" y="8372"/>
                </a:lnTo>
                <a:lnTo>
                  <a:pt x="242553" y="0"/>
                </a:lnTo>
                <a:lnTo>
                  <a:pt x="242329" y="0"/>
                </a:lnTo>
                <a:lnTo>
                  <a:pt x="242329" y="8372"/>
                </a:lnTo>
                <a:lnTo>
                  <a:pt x="233902" y="8372"/>
                </a:lnTo>
                <a:lnTo>
                  <a:pt x="233902" y="0"/>
                </a:lnTo>
                <a:lnTo>
                  <a:pt x="233679" y="0"/>
                </a:lnTo>
                <a:lnTo>
                  <a:pt x="233679" y="8372"/>
                </a:lnTo>
                <a:lnTo>
                  <a:pt x="225251" y="8372"/>
                </a:lnTo>
                <a:lnTo>
                  <a:pt x="225251" y="0"/>
                </a:lnTo>
                <a:lnTo>
                  <a:pt x="225028" y="0"/>
                </a:lnTo>
                <a:lnTo>
                  <a:pt x="225028" y="8372"/>
                </a:lnTo>
                <a:lnTo>
                  <a:pt x="216601" y="8372"/>
                </a:lnTo>
                <a:lnTo>
                  <a:pt x="216601" y="0"/>
                </a:lnTo>
                <a:lnTo>
                  <a:pt x="216377" y="0"/>
                </a:lnTo>
                <a:lnTo>
                  <a:pt x="216377" y="8372"/>
                </a:lnTo>
                <a:lnTo>
                  <a:pt x="207950" y="8372"/>
                </a:lnTo>
                <a:lnTo>
                  <a:pt x="207950" y="0"/>
                </a:lnTo>
                <a:lnTo>
                  <a:pt x="207727" y="0"/>
                </a:lnTo>
                <a:lnTo>
                  <a:pt x="207727" y="8372"/>
                </a:lnTo>
                <a:lnTo>
                  <a:pt x="199244" y="8372"/>
                </a:lnTo>
                <a:lnTo>
                  <a:pt x="199244" y="0"/>
                </a:lnTo>
                <a:lnTo>
                  <a:pt x="199020" y="0"/>
                </a:lnTo>
                <a:lnTo>
                  <a:pt x="199020" y="8372"/>
                </a:lnTo>
                <a:lnTo>
                  <a:pt x="190593" y="8372"/>
                </a:lnTo>
                <a:lnTo>
                  <a:pt x="190593" y="0"/>
                </a:lnTo>
                <a:lnTo>
                  <a:pt x="190370" y="0"/>
                </a:lnTo>
                <a:lnTo>
                  <a:pt x="190370" y="8372"/>
                </a:lnTo>
                <a:lnTo>
                  <a:pt x="181942" y="8372"/>
                </a:lnTo>
                <a:lnTo>
                  <a:pt x="181942" y="0"/>
                </a:lnTo>
                <a:lnTo>
                  <a:pt x="181719" y="0"/>
                </a:lnTo>
                <a:lnTo>
                  <a:pt x="181719" y="8372"/>
                </a:lnTo>
                <a:lnTo>
                  <a:pt x="173292" y="8372"/>
                </a:lnTo>
                <a:lnTo>
                  <a:pt x="173292" y="0"/>
                </a:lnTo>
                <a:lnTo>
                  <a:pt x="173069" y="0"/>
                </a:lnTo>
                <a:lnTo>
                  <a:pt x="173069" y="8372"/>
                </a:lnTo>
                <a:lnTo>
                  <a:pt x="164641" y="8372"/>
                </a:lnTo>
                <a:lnTo>
                  <a:pt x="164641" y="0"/>
                </a:lnTo>
                <a:lnTo>
                  <a:pt x="164418" y="0"/>
                </a:lnTo>
                <a:lnTo>
                  <a:pt x="164418" y="8372"/>
                </a:lnTo>
                <a:lnTo>
                  <a:pt x="155990" y="8372"/>
                </a:lnTo>
                <a:lnTo>
                  <a:pt x="155990" y="0"/>
                </a:lnTo>
                <a:lnTo>
                  <a:pt x="155767" y="0"/>
                </a:lnTo>
                <a:lnTo>
                  <a:pt x="155767" y="8372"/>
                </a:lnTo>
                <a:lnTo>
                  <a:pt x="147340" y="8372"/>
                </a:lnTo>
                <a:lnTo>
                  <a:pt x="147340" y="0"/>
                </a:lnTo>
                <a:lnTo>
                  <a:pt x="147117" y="0"/>
                </a:lnTo>
                <a:lnTo>
                  <a:pt x="147117" y="8372"/>
                </a:lnTo>
                <a:lnTo>
                  <a:pt x="138633" y="8372"/>
                </a:lnTo>
                <a:lnTo>
                  <a:pt x="138633" y="0"/>
                </a:lnTo>
                <a:lnTo>
                  <a:pt x="138410" y="0"/>
                </a:lnTo>
                <a:lnTo>
                  <a:pt x="138410" y="8372"/>
                </a:lnTo>
                <a:lnTo>
                  <a:pt x="129983" y="8372"/>
                </a:lnTo>
                <a:lnTo>
                  <a:pt x="129983" y="0"/>
                </a:lnTo>
                <a:lnTo>
                  <a:pt x="129760" y="0"/>
                </a:lnTo>
                <a:lnTo>
                  <a:pt x="129760" y="8372"/>
                </a:lnTo>
                <a:lnTo>
                  <a:pt x="121332" y="8372"/>
                </a:lnTo>
                <a:lnTo>
                  <a:pt x="121332" y="0"/>
                </a:lnTo>
                <a:lnTo>
                  <a:pt x="121109" y="0"/>
                </a:lnTo>
                <a:lnTo>
                  <a:pt x="121109" y="8372"/>
                </a:lnTo>
                <a:lnTo>
                  <a:pt x="112681" y="8372"/>
                </a:lnTo>
                <a:lnTo>
                  <a:pt x="112681" y="0"/>
                </a:lnTo>
                <a:lnTo>
                  <a:pt x="112458" y="0"/>
                </a:lnTo>
                <a:lnTo>
                  <a:pt x="112458" y="8372"/>
                </a:lnTo>
                <a:lnTo>
                  <a:pt x="104031" y="8372"/>
                </a:lnTo>
                <a:lnTo>
                  <a:pt x="104031" y="0"/>
                </a:lnTo>
                <a:lnTo>
                  <a:pt x="103808" y="0"/>
                </a:lnTo>
                <a:lnTo>
                  <a:pt x="103808" y="8372"/>
                </a:lnTo>
                <a:lnTo>
                  <a:pt x="95380" y="8372"/>
                </a:lnTo>
                <a:lnTo>
                  <a:pt x="95380" y="0"/>
                </a:lnTo>
                <a:lnTo>
                  <a:pt x="95157" y="0"/>
                </a:lnTo>
                <a:lnTo>
                  <a:pt x="95157" y="8372"/>
                </a:lnTo>
                <a:lnTo>
                  <a:pt x="86730" y="8372"/>
                </a:lnTo>
                <a:lnTo>
                  <a:pt x="86730" y="0"/>
                </a:lnTo>
                <a:lnTo>
                  <a:pt x="86506" y="0"/>
                </a:lnTo>
                <a:lnTo>
                  <a:pt x="86506" y="8372"/>
                </a:lnTo>
                <a:lnTo>
                  <a:pt x="78023" y="8372"/>
                </a:lnTo>
                <a:lnTo>
                  <a:pt x="78023" y="0"/>
                </a:lnTo>
                <a:lnTo>
                  <a:pt x="77800" y="0"/>
                </a:lnTo>
                <a:lnTo>
                  <a:pt x="77800" y="8372"/>
                </a:lnTo>
                <a:lnTo>
                  <a:pt x="69373" y="8372"/>
                </a:lnTo>
                <a:lnTo>
                  <a:pt x="69373" y="0"/>
                </a:lnTo>
                <a:lnTo>
                  <a:pt x="69149" y="0"/>
                </a:lnTo>
                <a:lnTo>
                  <a:pt x="69149" y="8372"/>
                </a:lnTo>
                <a:lnTo>
                  <a:pt x="60722" y="8372"/>
                </a:lnTo>
                <a:lnTo>
                  <a:pt x="60722" y="0"/>
                </a:lnTo>
                <a:lnTo>
                  <a:pt x="60499" y="0"/>
                </a:lnTo>
                <a:lnTo>
                  <a:pt x="60499" y="8372"/>
                </a:lnTo>
                <a:lnTo>
                  <a:pt x="52071" y="8372"/>
                </a:lnTo>
                <a:lnTo>
                  <a:pt x="52071" y="0"/>
                </a:lnTo>
                <a:lnTo>
                  <a:pt x="51848" y="0"/>
                </a:lnTo>
                <a:lnTo>
                  <a:pt x="51848" y="8372"/>
                </a:lnTo>
                <a:lnTo>
                  <a:pt x="43421" y="8372"/>
                </a:lnTo>
                <a:lnTo>
                  <a:pt x="43421" y="0"/>
                </a:lnTo>
                <a:lnTo>
                  <a:pt x="43197" y="0"/>
                </a:lnTo>
                <a:lnTo>
                  <a:pt x="43197" y="8372"/>
                </a:lnTo>
                <a:lnTo>
                  <a:pt x="34770" y="8372"/>
                </a:lnTo>
                <a:lnTo>
                  <a:pt x="34770" y="0"/>
                </a:lnTo>
                <a:lnTo>
                  <a:pt x="34547" y="0"/>
                </a:lnTo>
                <a:lnTo>
                  <a:pt x="34547" y="8372"/>
                </a:lnTo>
                <a:lnTo>
                  <a:pt x="26064" y="8372"/>
                </a:lnTo>
                <a:lnTo>
                  <a:pt x="26064" y="0"/>
                </a:lnTo>
                <a:lnTo>
                  <a:pt x="25840" y="0"/>
                </a:lnTo>
                <a:lnTo>
                  <a:pt x="25840" y="8372"/>
                </a:lnTo>
                <a:lnTo>
                  <a:pt x="17413" y="8372"/>
                </a:lnTo>
                <a:lnTo>
                  <a:pt x="17413" y="0"/>
                </a:lnTo>
                <a:lnTo>
                  <a:pt x="17190" y="0"/>
                </a:lnTo>
                <a:lnTo>
                  <a:pt x="17190" y="8372"/>
                </a:lnTo>
                <a:lnTo>
                  <a:pt x="8762" y="8372"/>
                </a:lnTo>
                <a:lnTo>
                  <a:pt x="8762" y="0"/>
                </a:lnTo>
                <a:close/>
              </a:path>
            </a:pathLst>
          </a:custGeom>
          <a:solidFill>
            <a:srgbClr val="00041C">
              <a:alpha val="184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739675" y="401250"/>
            <a:ext cx="76860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Titillium Web ExtraLight"/>
              <a:buNone/>
              <a:defRPr sz="3000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Titillium Web ExtraLight"/>
              <a:buNone/>
              <a:defRPr sz="3000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Titillium Web ExtraLight"/>
              <a:buNone/>
              <a:defRPr sz="3000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Titillium Web ExtraLight"/>
              <a:buNone/>
              <a:defRPr sz="3000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Titillium Web ExtraLight"/>
              <a:buNone/>
              <a:defRPr sz="3000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Titillium Web ExtraLight"/>
              <a:buNone/>
              <a:defRPr sz="3000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Titillium Web ExtraLight"/>
              <a:buNone/>
              <a:defRPr sz="3000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Titillium Web ExtraLight"/>
              <a:buNone/>
              <a:defRPr sz="3000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Titillium Web ExtraLight"/>
              <a:buNone/>
              <a:defRPr sz="3000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739680" y="1152528"/>
            <a:ext cx="7686000" cy="309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rgbClr val="6E86B6"/>
              </a:buClr>
              <a:buSzPts val="2400"/>
              <a:buFont typeface="Titillium Web"/>
              <a:buChar char="▫"/>
              <a:defRPr sz="240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rgbClr val="6E86B6"/>
              </a:buClr>
              <a:buSzPts val="2400"/>
              <a:buFont typeface="Titillium Web"/>
              <a:buChar char="-"/>
              <a:defRPr sz="240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rgbClr val="6E86B6"/>
              </a:buClr>
              <a:buSzPts val="2400"/>
              <a:buFont typeface="Titillium Web"/>
              <a:buChar char="-"/>
              <a:defRPr sz="240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rgbClr val="6E86B6"/>
              </a:buClr>
              <a:buSzPts val="2400"/>
              <a:buFont typeface="Titillium Web"/>
              <a:buChar char="-"/>
              <a:defRPr sz="240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rgbClr val="6E86B6"/>
              </a:buClr>
              <a:buSzPts val="2400"/>
              <a:buFont typeface="Titillium Web"/>
              <a:buChar char="-"/>
              <a:defRPr sz="240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rgbClr val="6E86B6"/>
              </a:buClr>
              <a:buSzPts val="2400"/>
              <a:buFont typeface="Titillium Web"/>
              <a:buChar char="-"/>
              <a:defRPr sz="240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rgbClr val="6E86B6"/>
              </a:buClr>
              <a:buSzPts val="2400"/>
              <a:buFont typeface="Titillium Web"/>
              <a:buChar char="●"/>
              <a:defRPr sz="240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rgbClr val="6E86B6"/>
              </a:buClr>
              <a:buSzPts val="2400"/>
              <a:buFont typeface="Titillium Web"/>
              <a:buChar char="○"/>
              <a:defRPr sz="240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rgbClr val="6E86B6"/>
              </a:buClr>
              <a:buSzPts val="2400"/>
              <a:buFont typeface="Titillium Web"/>
              <a:buChar char="■"/>
              <a:defRPr sz="240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sldNum" idx="12"/>
          </p:nvPr>
        </p:nvSpPr>
        <p:spPr>
          <a:xfrm>
            <a:off x="8586575" y="-11875"/>
            <a:ext cx="557400" cy="5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buNone/>
              <a:defRPr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lvl="1" algn="ctr">
              <a:buNone/>
              <a:defRPr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lvl="2" algn="ctr">
              <a:buNone/>
              <a:defRPr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lvl="3" algn="ctr">
              <a:buNone/>
              <a:defRPr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lvl="4" algn="ctr">
              <a:buNone/>
              <a:defRPr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lvl="5" algn="ctr">
              <a:buNone/>
              <a:defRPr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lvl="6" algn="ctr">
              <a:buNone/>
              <a:defRPr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lvl="7" algn="ctr">
              <a:buNone/>
              <a:defRPr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lvl="8" algn="ctr">
              <a:buNone/>
              <a:defRPr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60" r:id="rId5"/>
    <p:sldLayoutId id="2147483662" r:id="rId6"/>
  </p:sldLayoutIdLst>
  <p:transition spd="slow">
    <p:push dir="u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" name="Google Shape;779;p15"/>
          <p:cNvSpPr txBox="1">
            <a:spLocks noGrp="1"/>
          </p:cNvSpPr>
          <p:nvPr>
            <p:ph type="ctrTitle"/>
          </p:nvPr>
        </p:nvSpPr>
        <p:spPr>
          <a:xfrm>
            <a:off x="696525" y="817291"/>
            <a:ext cx="7729200" cy="208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 dirty="0" smtClean="0"/>
              <a:t>Underwater imaging &amp; Associated Problems: A Review</a:t>
            </a:r>
            <a:endParaRPr sz="5400" dirty="0"/>
          </a:p>
        </p:txBody>
      </p:sp>
      <p:sp>
        <p:nvSpPr>
          <p:cNvPr id="2" name="TextBox 1"/>
          <p:cNvSpPr txBox="1"/>
          <p:nvPr/>
        </p:nvSpPr>
        <p:spPr>
          <a:xfrm>
            <a:off x="6781800" y="4248150"/>
            <a:ext cx="220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chemeClr val="bg1">
                    <a:lumMod val="95000"/>
                  </a:schemeClr>
                </a:solidFill>
                <a:latin typeface="Titillium Web" charset="0"/>
              </a:rPr>
              <a:t>Junaid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Titillium Web" charset="0"/>
              </a:rPr>
              <a:t> </a:t>
            </a:r>
            <a:r>
              <a:rPr lang="en-US" sz="2400" dirty="0" err="1" smtClean="0">
                <a:solidFill>
                  <a:schemeClr val="bg1">
                    <a:lumMod val="95000"/>
                  </a:schemeClr>
                </a:solidFill>
                <a:latin typeface="Titillium Web" charset="0"/>
              </a:rPr>
              <a:t>Ullah</a:t>
            </a:r>
            <a:endParaRPr lang="en-US" sz="2400" dirty="0" smtClean="0">
              <a:solidFill>
                <a:schemeClr val="bg1">
                  <a:lumMod val="95000"/>
                </a:schemeClr>
              </a:solidFill>
              <a:latin typeface="Titillium Web" charset="0"/>
            </a:endParaRPr>
          </a:p>
          <a:p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Titillium Web" charset="0"/>
              </a:rPr>
              <a:t>21834419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Titillium Web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10</a:t>
            </a:fld>
            <a:endParaRPr lang="en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UNSHARP MASKING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latin typeface="Calibri" pitchFamily="34" charset="0"/>
              </a:rPr>
              <a:t>Image manipulation technique</a:t>
            </a:r>
          </a:p>
          <a:p>
            <a:r>
              <a:rPr lang="en-US" dirty="0" smtClean="0">
                <a:latin typeface="Calibri" pitchFamily="34" charset="0"/>
              </a:rPr>
              <a:t>‘Edges’ are highlighted</a:t>
            </a:r>
          </a:p>
          <a:p>
            <a:r>
              <a:rPr lang="en-US" dirty="0" smtClean="0">
                <a:latin typeface="Calibri" pitchFamily="34" charset="0"/>
              </a:rPr>
              <a:t>Results in sharper images</a:t>
            </a:r>
          </a:p>
          <a:p>
            <a:r>
              <a:rPr lang="en-US" dirty="0" smtClean="0">
                <a:latin typeface="Calibri" pitchFamily="34" charset="0"/>
              </a:rPr>
              <a:t>Backscatter is removed</a:t>
            </a:r>
          </a:p>
          <a:p>
            <a:endParaRPr lang="en-US" dirty="0" smtClean="0">
              <a:latin typeface="Calibri" pitchFamily="34" charset="0"/>
            </a:endParaRP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1244728"/>
            <a:ext cx="3706603" cy="26224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6701025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5" name="Google Shape;945;p31"/>
          <p:cNvSpPr txBox="1">
            <a:spLocks noGrp="1"/>
          </p:cNvSpPr>
          <p:nvPr>
            <p:ph type="title"/>
          </p:nvPr>
        </p:nvSpPr>
        <p:spPr>
          <a:xfrm>
            <a:off x="739675" y="-1"/>
            <a:ext cx="7686000" cy="71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UNSHARP MASKING</a:t>
            </a:r>
            <a:endParaRPr dirty="0"/>
          </a:p>
        </p:txBody>
      </p:sp>
      <p:sp>
        <p:nvSpPr>
          <p:cNvPr id="946" name="Google Shape;946;p31"/>
          <p:cNvSpPr txBox="1">
            <a:spLocks noGrp="1"/>
          </p:cNvSpPr>
          <p:nvPr>
            <p:ph type="sldNum" idx="12"/>
          </p:nvPr>
        </p:nvSpPr>
        <p:spPr>
          <a:xfrm>
            <a:off x="8586575" y="-11875"/>
            <a:ext cx="557400" cy="54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grpSp>
        <p:nvGrpSpPr>
          <p:cNvPr id="947" name="Google Shape;947;p31"/>
          <p:cNvGrpSpPr/>
          <p:nvPr/>
        </p:nvGrpSpPr>
        <p:grpSpPr>
          <a:xfrm>
            <a:off x="4610226" y="1623691"/>
            <a:ext cx="1861852" cy="3098212"/>
            <a:chOff x="5828563" y="1189775"/>
            <a:chExt cx="1938016" cy="3224953"/>
          </a:xfrm>
        </p:grpSpPr>
        <p:sp>
          <p:nvSpPr>
            <p:cNvPr id="948" name="Google Shape;948;p31"/>
            <p:cNvSpPr/>
            <p:nvPr/>
          </p:nvSpPr>
          <p:spPr>
            <a:xfrm>
              <a:off x="5828563" y="1189775"/>
              <a:ext cx="1938016" cy="669000"/>
            </a:xfrm>
            <a:prstGeom prst="chevron">
              <a:avLst>
                <a:gd name="adj" fmla="val 50000"/>
              </a:avLst>
            </a:prstGeom>
            <a:solidFill>
              <a:srgbClr val="FFFFFF">
                <a:alpha val="5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dirty="0" smtClean="0">
                  <a:solidFill>
                    <a:srgbClr val="FFFFFF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Weighting Factor</a:t>
              </a:r>
              <a:endParaRPr dirty="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  <p:sp>
          <p:nvSpPr>
            <p:cNvPr id="949" name="Google Shape;949;p31"/>
            <p:cNvSpPr txBox="1"/>
            <p:nvPr/>
          </p:nvSpPr>
          <p:spPr>
            <a:xfrm>
              <a:off x="5991969" y="1858774"/>
              <a:ext cx="1611204" cy="25559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dirty="0" smtClean="0">
                  <a:solidFill>
                    <a:srgbClr val="FFFFFF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The obtained change is multiplied with some weighting factor to highlight the change.</a:t>
              </a:r>
              <a:endParaRPr sz="1200" dirty="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</p:grpSp>
      <p:grpSp>
        <p:nvGrpSpPr>
          <p:cNvPr id="950" name="Google Shape;950;p31"/>
          <p:cNvGrpSpPr/>
          <p:nvPr/>
        </p:nvGrpSpPr>
        <p:grpSpPr>
          <a:xfrm>
            <a:off x="873347" y="1623691"/>
            <a:ext cx="2051538" cy="3040816"/>
            <a:chOff x="-237950" y="1189774"/>
            <a:chExt cx="2135462" cy="3165208"/>
          </a:xfrm>
        </p:grpSpPr>
        <p:sp>
          <p:nvSpPr>
            <p:cNvPr id="951" name="Google Shape;951;p31"/>
            <p:cNvSpPr/>
            <p:nvPr/>
          </p:nvSpPr>
          <p:spPr>
            <a:xfrm>
              <a:off x="-237950" y="1189774"/>
              <a:ext cx="2135462" cy="669000"/>
            </a:xfrm>
            <a:prstGeom prst="homePlate">
              <a:avLst>
                <a:gd name="adj" fmla="val 50000"/>
              </a:avLst>
            </a:pr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dirty="0" smtClean="0">
                  <a:solidFill>
                    <a:srgbClr val="FFFFFF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Blurring</a:t>
              </a:r>
              <a:endParaRPr dirty="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  <p:sp>
          <p:nvSpPr>
            <p:cNvPr id="952" name="Google Shape;952;p31"/>
            <p:cNvSpPr txBox="1"/>
            <p:nvPr/>
          </p:nvSpPr>
          <p:spPr>
            <a:xfrm>
              <a:off x="177565" y="1858773"/>
              <a:ext cx="1529915" cy="249620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dirty="0" smtClean="0">
                  <a:solidFill>
                    <a:srgbClr val="FFFFFF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Makes use of Gaussian filter to blur the image.</a:t>
              </a:r>
              <a:endParaRPr sz="1200" dirty="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</p:grpSp>
      <p:grpSp>
        <p:nvGrpSpPr>
          <p:cNvPr id="953" name="Google Shape;953;p31"/>
          <p:cNvGrpSpPr/>
          <p:nvPr/>
        </p:nvGrpSpPr>
        <p:grpSpPr>
          <a:xfrm>
            <a:off x="2736353" y="1623691"/>
            <a:ext cx="2048303" cy="3231370"/>
            <a:chOff x="1701266" y="1189775"/>
            <a:chExt cx="2132094" cy="3363558"/>
          </a:xfrm>
        </p:grpSpPr>
        <p:sp>
          <p:nvSpPr>
            <p:cNvPr id="954" name="Google Shape;954;p31"/>
            <p:cNvSpPr/>
            <p:nvPr/>
          </p:nvSpPr>
          <p:spPr>
            <a:xfrm>
              <a:off x="1701266" y="1189775"/>
              <a:ext cx="2132094" cy="669000"/>
            </a:xfrm>
            <a:prstGeom prst="chevron">
              <a:avLst>
                <a:gd name="adj" fmla="val 50000"/>
              </a:avLst>
            </a:prstGeom>
            <a:solidFill>
              <a:srgbClr val="FFFFFF">
                <a:alpha val="35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dirty="0" smtClean="0">
                  <a:solidFill>
                    <a:srgbClr val="FFFFFF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Subtracting</a:t>
              </a:r>
              <a:endParaRPr dirty="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  <p:sp>
          <p:nvSpPr>
            <p:cNvPr id="955" name="Google Shape;955;p31"/>
            <p:cNvSpPr txBox="1"/>
            <p:nvPr/>
          </p:nvSpPr>
          <p:spPr>
            <a:xfrm>
              <a:off x="1897510" y="1858774"/>
              <a:ext cx="1754284" cy="26945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dirty="0" smtClean="0">
                  <a:solidFill>
                    <a:srgbClr val="FFFFFF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Obtained image is subtracted from the original image. </a:t>
              </a:r>
              <a:endParaRPr lang="en" sz="1200" dirty="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dirty="0" smtClean="0">
                  <a:solidFill>
                    <a:srgbClr val="FFFFFF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Results in an image with visible emphasis on edges.</a:t>
              </a:r>
              <a:endParaRPr sz="1200" dirty="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</p:grpSp>
      <p:sp>
        <p:nvSpPr>
          <p:cNvPr id="13" name="Google Shape;948;p31"/>
          <p:cNvSpPr/>
          <p:nvPr/>
        </p:nvSpPr>
        <p:spPr>
          <a:xfrm>
            <a:off x="6315094" y="1623689"/>
            <a:ext cx="1931678" cy="642708"/>
          </a:xfrm>
          <a:prstGeom prst="chevron">
            <a:avLst>
              <a:gd name="adj" fmla="val 50000"/>
            </a:avLst>
          </a:prstGeom>
          <a:solidFill>
            <a:srgbClr val="FFFFFF">
              <a:alpha val="534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 smtClean="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Addition</a:t>
            </a:r>
            <a:endParaRPr dirty="0">
              <a:solidFill>
                <a:srgbClr val="FFFFFF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4" name="Google Shape;949;p31"/>
          <p:cNvSpPr txBox="1"/>
          <p:nvPr/>
        </p:nvSpPr>
        <p:spPr>
          <a:xfrm>
            <a:off x="6473644" y="2266396"/>
            <a:ext cx="1547884" cy="2455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 smtClean="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Lastly the obtained image is added to the original image to obtain an enhanced image.</a:t>
            </a:r>
            <a:endParaRPr sz="1200" dirty="0">
              <a:solidFill>
                <a:srgbClr val="FFFFFF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</p:spTree>
    <p:extLst>
      <p:ext uri="{BB962C8B-B14F-4D97-AF65-F5344CB8AC3E}">
        <p14:creationId xmlns:p14="http://schemas.microsoft.com/office/powerpoint/2010/main" val="5078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12</a:t>
            </a:fld>
            <a:endParaRPr lang="en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14" t="32292" r="15657" b="20833"/>
          <a:stretch/>
        </p:blipFill>
        <p:spPr bwMode="auto">
          <a:xfrm>
            <a:off x="2496015" y="1268202"/>
            <a:ext cx="4352936" cy="24592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5587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13</a:t>
            </a:fld>
            <a:endParaRPr lang="en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SEPARATION OF SOURCE &amp; RECEIVER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Hardware implemented</a:t>
            </a:r>
          </a:p>
          <a:p>
            <a:r>
              <a:rPr lang="en-US" dirty="0"/>
              <a:t>Common </a:t>
            </a:r>
            <a:r>
              <a:rPr lang="en-US" dirty="0" smtClean="0"/>
              <a:t>volume between source and receiver </a:t>
            </a:r>
            <a:r>
              <a:rPr lang="en-US" dirty="0"/>
              <a:t>reduced</a:t>
            </a:r>
          </a:p>
          <a:p>
            <a:r>
              <a:rPr lang="en-US" dirty="0"/>
              <a:t>Contrast of image reduced</a:t>
            </a:r>
          </a:p>
          <a:p>
            <a:r>
              <a:rPr lang="en-US" dirty="0"/>
              <a:t>Attenuation length </a:t>
            </a:r>
            <a:r>
              <a:rPr lang="en-US" dirty="0" smtClean="0"/>
              <a:t>increased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97376" y="1231912"/>
            <a:ext cx="6276279" cy="35531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1407806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4" grpId="1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14</a:t>
            </a:fld>
            <a:endParaRPr lang="en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RANGE GATING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1176969"/>
            <a:ext cx="6876361" cy="36745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72448" y="1200150"/>
            <a:ext cx="6876361" cy="3657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8351772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1" name="Google Shape;1011;p37"/>
          <p:cNvSpPr txBox="1">
            <a:spLocks noGrp="1"/>
          </p:cNvSpPr>
          <p:nvPr>
            <p:ph type="sldNum" idx="12"/>
          </p:nvPr>
        </p:nvSpPr>
        <p:spPr>
          <a:xfrm>
            <a:off x="8586575" y="-11875"/>
            <a:ext cx="557400" cy="54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  <p:sp>
        <p:nvSpPr>
          <p:cNvPr id="1012" name="Google Shape;1012;p37"/>
          <p:cNvSpPr txBox="1">
            <a:spLocks noGrp="1"/>
          </p:cNvSpPr>
          <p:nvPr>
            <p:ph type="title"/>
          </p:nvPr>
        </p:nvSpPr>
        <p:spPr>
          <a:xfrm>
            <a:off x="452724" y="796914"/>
            <a:ext cx="39852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/>
              <a:t>THANKS!</a:t>
            </a:r>
            <a:endParaRPr sz="6000" dirty="0"/>
          </a:p>
        </p:txBody>
      </p:sp>
      <p:sp>
        <p:nvSpPr>
          <p:cNvPr id="1013" name="Google Shape;1013;p37"/>
          <p:cNvSpPr txBox="1">
            <a:spLocks noGrp="1"/>
          </p:cNvSpPr>
          <p:nvPr>
            <p:ph type="body" idx="1"/>
          </p:nvPr>
        </p:nvSpPr>
        <p:spPr>
          <a:xfrm>
            <a:off x="452727" y="1967225"/>
            <a:ext cx="3985200" cy="309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 dirty="0"/>
              <a:t>Any questions?</a:t>
            </a:r>
            <a:endParaRPr b="1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 smtClean="0"/>
              <a:t>Still have questions? Email at:</a:t>
            </a:r>
            <a:endParaRPr dirty="0"/>
          </a:p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SzPts val="2400"/>
              <a:buChar char="▫"/>
            </a:pPr>
            <a:r>
              <a:rPr lang="en" dirty="0" smtClean="0"/>
              <a:t>21834419@zju.edu.cn</a:t>
            </a:r>
          </a:p>
        </p:txBody>
      </p:sp>
      <p:grpSp>
        <p:nvGrpSpPr>
          <p:cNvPr id="6" name="Google Shape;1153;p40"/>
          <p:cNvGrpSpPr/>
          <p:nvPr/>
        </p:nvGrpSpPr>
        <p:grpSpPr>
          <a:xfrm>
            <a:off x="5715000" y="982470"/>
            <a:ext cx="2590800" cy="2971799"/>
            <a:chOff x="1278900" y="2333250"/>
            <a:chExt cx="381175" cy="381175"/>
          </a:xfrm>
          <a:solidFill>
            <a:srgbClr val="FFFF00"/>
          </a:solidFill>
        </p:grpSpPr>
        <p:sp>
          <p:nvSpPr>
            <p:cNvPr id="7" name="Google Shape;1154;p40"/>
            <p:cNvSpPr/>
            <p:nvPr/>
          </p:nvSpPr>
          <p:spPr>
            <a:xfrm>
              <a:off x="1278900" y="2333250"/>
              <a:ext cx="381175" cy="381175"/>
            </a:xfrm>
            <a:custGeom>
              <a:avLst/>
              <a:gdLst/>
              <a:ahLst/>
              <a:cxnLst/>
              <a:rect l="l" t="t" r="r" b="b"/>
              <a:pathLst>
                <a:path w="15247" h="15247" fill="none" extrusionOk="0">
                  <a:moveTo>
                    <a:pt x="7623" y="0"/>
                  </a:moveTo>
                  <a:lnTo>
                    <a:pt x="7623" y="0"/>
                  </a:lnTo>
                  <a:lnTo>
                    <a:pt x="7233" y="0"/>
                  </a:lnTo>
                  <a:lnTo>
                    <a:pt x="6844" y="49"/>
                  </a:lnTo>
                  <a:lnTo>
                    <a:pt x="6454" y="98"/>
                  </a:lnTo>
                  <a:lnTo>
                    <a:pt x="6089" y="147"/>
                  </a:lnTo>
                  <a:lnTo>
                    <a:pt x="5723" y="244"/>
                  </a:lnTo>
                  <a:lnTo>
                    <a:pt x="5358" y="341"/>
                  </a:lnTo>
                  <a:lnTo>
                    <a:pt x="4993" y="463"/>
                  </a:lnTo>
                  <a:lnTo>
                    <a:pt x="4652" y="609"/>
                  </a:lnTo>
                  <a:lnTo>
                    <a:pt x="4311" y="755"/>
                  </a:lnTo>
                  <a:lnTo>
                    <a:pt x="3994" y="926"/>
                  </a:lnTo>
                  <a:lnTo>
                    <a:pt x="3678" y="1096"/>
                  </a:lnTo>
                  <a:lnTo>
                    <a:pt x="3361" y="1291"/>
                  </a:lnTo>
                  <a:lnTo>
                    <a:pt x="3069" y="1510"/>
                  </a:lnTo>
                  <a:lnTo>
                    <a:pt x="2777" y="1730"/>
                  </a:lnTo>
                  <a:lnTo>
                    <a:pt x="2509" y="1973"/>
                  </a:lnTo>
                  <a:lnTo>
                    <a:pt x="2241" y="2241"/>
                  </a:lnTo>
                  <a:lnTo>
                    <a:pt x="1973" y="2509"/>
                  </a:lnTo>
                  <a:lnTo>
                    <a:pt x="1729" y="2777"/>
                  </a:lnTo>
                  <a:lnTo>
                    <a:pt x="1510" y="3069"/>
                  </a:lnTo>
                  <a:lnTo>
                    <a:pt x="1291" y="3361"/>
                  </a:lnTo>
                  <a:lnTo>
                    <a:pt x="1096" y="3678"/>
                  </a:lnTo>
                  <a:lnTo>
                    <a:pt x="926" y="3995"/>
                  </a:lnTo>
                  <a:lnTo>
                    <a:pt x="755" y="4311"/>
                  </a:lnTo>
                  <a:lnTo>
                    <a:pt x="609" y="4652"/>
                  </a:lnTo>
                  <a:lnTo>
                    <a:pt x="463" y="4993"/>
                  </a:lnTo>
                  <a:lnTo>
                    <a:pt x="341" y="5358"/>
                  </a:lnTo>
                  <a:lnTo>
                    <a:pt x="244" y="5724"/>
                  </a:lnTo>
                  <a:lnTo>
                    <a:pt x="146" y="6089"/>
                  </a:lnTo>
                  <a:lnTo>
                    <a:pt x="97" y="6454"/>
                  </a:lnTo>
                  <a:lnTo>
                    <a:pt x="49" y="6844"/>
                  </a:lnTo>
                  <a:lnTo>
                    <a:pt x="0" y="7234"/>
                  </a:lnTo>
                  <a:lnTo>
                    <a:pt x="0" y="7623"/>
                  </a:lnTo>
                  <a:lnTo>
                    <a:pt x="0" y="7623"/>
                  </a:lnTo>
                  <a:lnTo>
                    <a:pt x="0" y="8013"/>
                  </a:lnTo>
                  <a:lnTo>
                    <a:pt x="49" y="8403"/>
                  </a:lnTo>
                  <a:lnTo>
                    <a:pt x="97" y="8793"/>
                  </a:lnTo>
                  <a:lnTo>
                    <a:pt x="146" y="9158"/>
                  </a:lnTo>
                  <a:lnTo>
                    <a:pt x="244" y="9523"/>
                  </a:lnTo>
                  <a:lnTo>
                    <a:pt x="341" y="9889"/>
                  </a:lnTo>
                  <a:lnTo>
                    <a:pt x="463" y="10254"/>
                  </a:lnTo>
                  <a:lnTo>
                    <a:pt x="609" y="10595"/>
                  </a:lnTo>
                  <a:lnTo>
                    <a:pt x="755" y="10936"/>
                  </a:lnTo>
                  <a:lnTo>
                    <a:pt x="926" y="11252"/>
                  </a:lnTo>
                  <a:lnTo>
                    <a:pt x="1096" y="11569"/>
                  </a:lnTo>
                  <a:lnTo>
                    <a:pt x="1291" y="11886"/>
                  </a:lnTo>
                  <a:lnTo>
                    <a:pt x="1510" y="12178"/>
                  </a:lnTo>
                  <a:lnTo>
                    <a:pt x="1729" y="12470"/>
                  </a:lnTo>
                  <a:lnTo>
                    <a:pt x="1973" y="12738"/>
                  </a:lnTo>
                  <a:lnTo>
                    <a:pt x="2241" y="13006"/>
                  </a:lnTo>
                  <a:lnTo>
                    <a:pt x="2509" y="13274"/>
                  </a:lnTo>
                  <a:lnTo>
                    <a:pt x="2777" y="13517"/>
                  </a:lnTo>
                  <a:lnTo>
                    <a:pt x="3069" y="13737"/>
                  </a:lnTo>
                  <a:lnTo>
                    <a:pt x="3361" y="13956"/>
                  </a:lnTo>
                  <a:lnTo>
                    <a:pt x="3678" y="14151"/>
                  </a:lnTo>
                  <a:lnTo>
                    <a:pt x="3994" y="14321"/>
                  </a:lnTo>
                  <a:lnTo>
                    <a:pt x="4311" y="14492"/>
                  </a:lnTo>
                  <a:lnTo>
                    <a:pt x="4652" y="14638"/>
                  </a:lnTo>
                  <a:lnTo>
                    <a:pt x="4993" y="14784"/>
                  </a:lnTo>
                  <a:lnTo>
                    <a:pt x="5358" y="14906"/>
                  </a:lnTo>
                  <a:lnTo>
                    <a:pt x="5723" y="15003"/>
                  </a:lnTo>
                  <a:lnTo>
                    <a:pt x="6089" y="15100"/>
                  </a:lnTo>
                  <a:lnTo>
                    <a:pt x="6454" y="15149"/>
                  </a:lnTo>
                  <a:lnTo>
                    <a:pt x="6844" y="15198"/>
                  </a:lnTo>
                  <a:lnTo>
                    <a:pt x="7233" y="15247"/>
                  </a:lnTo>
                  <a:lnTo>
                    <a:pt x="7623" y="15247"/>
                  </a:lnTo>
                  <a:lnTo>
                    <a:pt x="7623" y="15247"/>
                  </a:lnTo>
                  <a:lnTo>
                    <a:pt x="8013" y="15247"/>
                  </a:lnTo>
                  <a:lnTo>
                    <a:pt x="8403" y="15198"/>
                  </a:lnTo>
                  <a:lnTo>
                    <a:pt x="8792" y="15149"/>
                  </a:lnTo>
                  <a:lnTo>
                    <a:pt x="9158" y="15100"/>
                  </a:lnTo>
                  <a:lnTo>
                    <a:pt x="9523" y="15003"/>
                  </a:lnTo>
                  <a:lnTo>
                    <a:pt x="9888" y="14906"/>
                  </a:lnTo>
                  <a:lnTo>
                    <a:pt x="10253" y="14784"/>
                  </a:lnTo>
                  <a:lnTo>
                    <a:pt x="10594" y="14638"/>
                  </a:lnTo>
                  <a:lnTo>
                    <a:pt x="10935" y="14492"/>
                  </a:lnTo>
                  <a:lnTo>
                    <a:pt x="11252" y="14321"/>
                  </a:lnTo>
                  <a:lnTo>
                    <a:pt x="11569" y="14151"/>
                  </a:lnTo>
                  <a:lnTo>
                    <a:pt x="11885" y="13956"/>
                  </a:lnTo>
                  <a:lnTo>
                    <a:pt x="12178" y="13737"/>
                  </a:lnTo>
                  <a:lnTo>
                    <a:pt x="12470" y="13517"/>
                  </a:lnTo>
                  <a:lnTo>
                    <a:pt x="12738" y="13274"/>
                  </a:lnTo>
                  <a:lnTo>
                    <a:pt x="13006" y="13006"/>
                  </a:lnTo>
                  <a:lnTo>
                    <a:pt x="13273" y="12738"/>
                  </a:lnTo>
                  <a:lnTo>
                    <a:pt x="13517" y="12470"/>
                  </a:lnTo>
                  <a:lnTo>
                    <a:pt x="13736" y="12178"/>
                  </a:lnTo>
                  <a:lnTo>
                    <a:pt x="13955" y="11886"/>
                  </a:lnTo>
                  <a:lnTo>
                    <a:pt x="14150" y="11569"/>
                  </a:lnTo>
                  <a:lnTo>
                    <a:pt x="14321" y="11252"/>
                  </a:lnTo>
                  <a:lnTo>
                    <a:pt x="14491" y="10936"/>
                  </a:lnTo>
                  <a:lnTo>
                    <a:pt x="14637" y="10595"/>
                  </a:lnTo>
                  <a:lnTo>
                    <a:pt x="14783" y="10254"/>
                  </a:lnTo>
                  <a:lnTo>
                    <a:pt x="14905" y="9889"/>
                  </a:lnTo>
                  <a:lnTo>
                    <a:pt x="15003" y="9523"/>
                  </a:lnTo>
                  <a:lnTo>
                    <a:pt x="15100" y="9158"/>
                  </a:lnTo>
                  <a:lnTo>
                    <a:pt x="15149" y="8793"/>
                  </a:lnTo>
                  <a:lnTo>
                    <a:pt x="15198" y="8403"/>
                  </a:lnTo>
                  <a:lnTo>
                    <a:pt x="15246" y="8013"/>
                  </a:lnTo>
                  <a:lnTo>
                    <a:pt x="15246" y="7623"/>
                  </a:lnTo>
                  <a:lnTo>
                    <a:pt x="15246" y="7623"/>
                  </a:lnTo>
                  <a:lnTo>
                    <a:pt x="15246" y="7234"/>
                  </a:lnTo>
                  <a:lnTo>
                    <a:pt x="15198" y="6844"/>
                  </a:lnTo>
                  <a:lnTo>
                    <a:pt x="15149" y="6454"/>
                  </a:lnTo>
                  <a:lnTo>
                    <a:pt x="15100" y="6089"/>
                  </a:lnTo>
                  <a:lnTo>
                    <a:pt x="15003" y="5724"/>
                  </a:lnTo>
                  <a:lnTo>
                    <a:pt x="14905" y="5358"/>
                  </a:lnTo>
                  <a:lnTo>
                    <a:pt x="14783" y="4993"/>
                  </a:lnTo>
                  <a:lnTo>
                    <a:pt x="14637" y="4652"/>
                  </a:lnTo>
                  <a:lnTo>
                    <a:pt x="14491" y="4311"/>
                  </a:lnTo>
                  <a:lnTo>
                    <a:pt x="14321" y="3995"/>
                  </a:lnTo>
                  <a:lnTo>
                    <a:pt x="14150" y="3678"/>
                  </a:lnTo>
                  <a:lnTo>
                    <a:pt x="13955" y="3361"/>
                  </a:lnTo>
                  <a:lnTo>
                    <a:pt x="13736" y="3069"/>
                  </a:lnTo>
                  <a:lnTo>
                    <a:pt x="13517" y="2777"/>
                  </a:lnTo>
                  <a:lnTo>
                    <a:pt x="13273" y="2509"/>
                  </a:lnTo>
                  <a:lnTo>
                    <a:pt x="13006" y="2241"/>
                  </a:lnTo>
                  <a:lnTo>
                    <a:pt x="12738" y="1973"/>
                  </a:lnTo>
                  <a:lnTo>
                    <a:pt x="12470" y="1730"/>
                  </a:lnTo>
                  <a:lnTo>
                    <a:pt x="12178" y="1510"/>
                  </a:lnTo>
                  <a:lnTo>
                    <a:pt x="11885" y="1291"/>
                  </a:lnTo>
                  <a:lnTo>
                    <a:pt x="11569" y="1096"/>
                  </a:lnTo>
                  <a:lnTo>
                    <a:pt x="11252" y="926"/>
                  </a:lnTo>
                  <a:lnTo>
                    <a:pt x="10935" y="755"/>
                  </a:lnTo>
                  <a:lnTo>
                    <a:pt x="10594" y="609"/>
                  </a:lnTo>
                  <a:lnTo>
                    <a:pt x="10253" y="463"/>
                  </a:lnTo>
                  <a:lnTo>
                    <a:pt x="9888" y="341"/>
                  </a:lnTo>
                  <a:lnTo>
                    <a:pt x="9523" y="244"/>
                  </a:lnTo>
                  <a:lnTo>
                    <a:pt x="9158" y="147"/>
                  </a:lnTo>
                  <a:lnTo>
                    <a:pt x="8792" y="98"/>
                  </a:lnTo>
                  <a:lnTo>
                    <a:pt x="8403" y="49"/>
                  </a:lnTo>
                  <a:lnTo>
                    <a:pt x="8013" y="0"/>
                  </a:lnTo>
                  <a:lnTo>
                    <a:pt x="7623" y="0"/>
                  </a:lnTo>
                  <a:lnTo>
                    <a:pt x="7623" y="0"/>
                  </a:lnTo>
                </a:path>
              </a:pathLst>
            </a:custGeom>
            <a:grpFill/>
            <a:ln w="12175" cap="rnd" cmpd="sng">
              <a:solidFill>
                <a:srgbClr val="FFFF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155;p40"/>
            <p:cNvSpPr/>
            <p:nvPr/>
          </p:nvSpPr>
          <p:spPr>
            <a:xfrm>
              <a:off x="1525475" y="2503125"/>
              <a:ext cx="43875" cy="47525"/>
            </a:xfrm>
            <a:custGeom>
              <a:avLst/>
              <a:gdLst/>
              <a:ahLst/>
              <a:cxnLst/>
              <a:rect l="l" t="t" r="r" b="b"/>
              <a:pathLst>
                <a:path w="1755" h="1901" fill="none" extrusionOk="0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grpFill/>
            <a:ln w="12175" cap="rnd" cmpd="sng">
              <a:solidFill>
                <a:srgbClr val="FFFF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156;p40"/>
            <p:cNvSpPr/>
            <p:nvPr/>
          </p:nvSpPr>
          <p:spPr>
            <a:xfrm>
              <a:off x="1369600" y="2503125"/>
              <a:ext cx="43875" cy="47525"/>
            </a:xfrm>
            <a:custGeom>
              <a:avLst/>
              <a:gdLst/>
              <a:ahLst/>
              <a:cxnLst/>
              <a:rect l="l" t="t" r="r" b="b"/>
              <a:pathLst>
                <a:path w="1755" h="1901" fill="none" extrusionOk="0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1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1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grpFill/>
            <a:ln w="12175" cap="rnd" cmpd="sng">
              <a:solidFill>
                <a:srgbClr val="FFFF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157;p40"/>
            <p:cNvSpPr/>
            <p:nvPr/>
          </p:nvSpPr>
          <p:spPr>
            <a:xfrm>
              <a:off x="1369600" y="2604200"/>
              <a:ext cx="199750" cy="40825"/>
            </a:xfrm>
            <a:custGeom>
              <a:avLst/>
              <a:gdLst/>
              <a:ahLst/>
              <a:cxnLst/>
              <a:rect l="l" t="t" r="r" b="b"/>
              <a:pathLst>
                <a:path w="7990" h="1633" fill="none" extrusionOk="0">
                  <a:moveTo>
                    <a:pt x="7989" y="0"/>
                  </a:moveTo>
                  <a:lnTo>
                    <a:pt x="7989" y="0"/>
                  </a:lnTo>
                  <a:lnTo>
                    <a:pt x="7575" y="366"/>
                  </a:lnTo>
                  <a:lnTo>
                    <a:pt x="7137" y="707"/>
                  </a:lnTo>
                  <a:lnTo>
                    <a:pt x="6650" y="975"/>
                  </a:lnTo>
                  <a:lnTo>
                    <a:pt x="6163" y="1218"/>
                  </a:lnTo>
                  <a:lnTo>
                    <a:pt x="5627" y="1389"/>
                  </a:lnTo>
                  <a:lnTo>
                    <a:pt x="5115" y="1535"/>
                  </a:lnTo>
                  <a:lnTo>
                    <a:pt x="4555" y="1608"/>
                  </a:lnTo>
                  <a:lnTo>
                    <a:pt x="3995" y="1632"/>
                  </a:lnTo>
                  <a:lnTo>
                    <a:pt x="3995" y="1632"/>
                  </a:lnTo>
                  <a:lnTo>
                    <a:pt x="3435" y="1608"/>
                  </a:lnTo>
                  <a:lnTo>
                    <a:pt x="2875" y="1535"/>
                  </a:lnTo>
                  <a:lnTo>
                    <a:pt x="2363" y="1389"/>
                  </a:lnTo>
                  <a:lnTo>
                    <a:pt x="1828" y="1218"/>
                  </a:lnTo>
                  <a:lnTo>
                    <a:pt x="1340" y="975"/>
                  </a:lnTo>
                  <a:lnTo>
                    <a:pt x="853" y="707"/>
                  </a:lnTo>
                  <a:lnTo>
                    <a:pt x="415" y="366"/>
                  </a:lnTo>
                  <a:lnTo>
                    <a:pt x="1" y="0"/>
                  </a:lnTo>
                </a:path>
              </a:pathLst>
            </a:custGeom>
            <a:grpFill/>
            <a:ln w="12175" cap="rnd" cmpd="sng">
              <a:solidFill>
                <a:srgbClr val="FFFF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7" name="Google Shape;807;p19"/>
          <p:cNvSpPr txBox="1">
            <a:spLocks noGrp="1"/>
          </p:cNvSpPr>
          <p:nvPr>
            <p:ph type="ctrTitle"/>
          </p:nvPr>
        </p:nvSpPr>
        <p:spPr>
          <a:xfrm>
            <a:off x="1828800" y="1848237"/>
            <a:ext cx="4953000" cy="115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 dirty="0" smtClean="0"/>
              <a:t>INTRODUCTION</a:t>
            </a:r>
            <a:endParaRPr sz="5400" dirty="0"/>
          </a:p>
        </p:txBody>
      </p:sp>
      <p:sp>
        <p:nvSpPr>
          <p:cNvPr id="809" name="Google Shape;809;p19"/>
          <p:cNvSpPr/>
          <p:nvPr/>
        </p:nvSpPr>
        <p:spPr>
          <a:xfrm>
            <a:off x="7086600" y="1657350"/>
            <a:ext cx="1408000" cy="2701375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 dirty="0">
                <a:ln>
                  <a:noFill/>
                </a:ln>
                <a:solidFill>
                  <a:srgbClr val="6E86B6"/>
                </a:solidFill>
                <a:latin typeface="Titillium Web"/>
              </a:rPr>
              <a:t>1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" name="Google Shape;814;p20"/>
          <p:cNvSpPr txBox="1">
            <a:spLocks noGrp="1"/>
          </p:cNvSpPr>
          <p:nvPr>
            <p:ph type="title"/>
          </p:nvPr>
        </p:nvSpPr>
        <p:spPr>
          <a:xfrm>
            <a:off x="739675" y="401250"/>
            <a:ext cx="76860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 smtClean="0"/>
              <a:t>INTRODUCTION</a:t>
            </a:r>
            <a:endParaRPr sz="4800" dirty="0"/>
          </a:p>
        </p:txBody>
      </p:sp>
      <p:sp>
        <p:nvSpPr>
          <p:cNvPr id="815" name="Google Shape;815;p20"/>
          <p:cNvSpPr txBox="1">
            <a:spLocks noGrp="1"/>
          </p:cNvSpPr>
          <p:nvPr>
            <p:ph type="body" idx="1"/>
          </p:nvPr>
        </p:nvSpPr>
        <p:spPr>
          <a:xfrm>
            <a:off x="762000" y="971550"/>
            <a:ext cx="7686000" cy="324802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dirty="0" smtClean="0"/>
              <a:t>Sunlight cannot penetrate deeper than 1000 m</a:t>
            </a:r>
          </a:p>
          <a:p>
            <a:r>
              <a:rPr lang="en-US" dirty="0" smtClean="0"/>
              <a:t>Deeper parts still not well explored</a:t>
            </a:r>
          </a:p>
          <a:p>
            <a:r>
              <a:rPr lang="en-US" dirty="0" smtClean="0"/>
              <a:t>Far-ranging applications	</a:t>
            </a:r>
          </a:p>
          <a:p>
            <a:pPr lvl="1"/>
            <a:r>
              <a:rPr lang="en-US" dirty="0" smtClean="0"/>
              <a:t>Deep sea exploration</a:t>
            </a:r>
          </a:p>
          <a:p>
            <a:pPr lvl="1"/>
            <a:r>
              <a:rPr lang="en-US" dirty="0"/>
              <a:t>U</a:t>
            </a:r>
            <a:r>
              <a:rPr lang="en-US" dirty="0" smtClean="0"/>
              <a:t>nderwater structure inspection</a:t>
            </a:r>
          </a:p>
          <a:p>
            <a:pPr lvl="1"/>
            <a:r>
              <a:rPr lang="en-US" dirty="0" smtClean="0"/>
              <a:t>Identification of marine life</a:t>
            </a:r>
          </a:p>
          <a:p>
            <a:pPr lvl="1"/>
            <a:r>
              <a:rPr lang="en-US" dirty="0" smtClean="0"/>
              <a:t>Monitoring the sea bed, etc.</a:t>
            </a:r>
          </a:p>
          <a:p>
            <a:r>
              <a:rPr lang="en-US" dirty="0" smtClean="0"/>
              <a:t>Clearer images are required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SzPts val="2400"/>
              <a:buChar char="▫"/>
            </a:pPr>
            <a:endParaRPr dirty="0"/>
          </a:p>
        </p:txBody>
      </p:sp>
      <p:sp>
        <p:nvSpPr>
          <p:cNvPr id="816" name="Google Shape;816;p20"/>
          <p:cNvSpPr txBox="1">
            <a:spLocks noGrp="1"/>
          </p:cNvSpPr>
          <p:nvPr>
            <p:ph type="sldNum" idx="12"/>
          </p:nvPr>
        </p:nvSpPr>
        <p:spPr>
          <a:xfrm>
            <a:off x="8586575" y="-11875"/>
            <a:ext cx="557400" cy="54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</a:t>
            </a:fld>
            <a:endParaRPr lang="en"/>
          </a:p>
        </p:txBody>
      </p:sp>
      <p:pic>
        <p:nvPicPr>
          <p:cNvPr id="3" name="Content Placeholder 3" descr="side-view-uls500-26091.jp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8000" y1="86774" x2="88000" y2="89677"/>
                        <a14:foregroundMark x1="93200" y1="83011" x2="86600" y2="94731"/>
                        <a14:foregroundMark x1="1700" y1="51183" x2="19300" y2="92796"/>
                        <a14:foregroundMark x1="88300" y1="58817" x2="89500" y2="99785"/>
                        <a14:foregroundMark x1="4900" y1="91505" x2="97800" y2="96989"/>
                        <a14:foregroundMark x1="7200" y1="78817" x2="4000" y2="88710"/>
                        <a14:foregroundMark x1="1400" y1="73118" x2="5400" y2="94409"/>
                        <a14:foregroundMark x1="12700" y1="97634" x2="12700" y2="97634"/>
                        <a14:foregroundMark x1="5700" y1="95054" x2="5700" y2="95054"/>
                        <a14:foregroundMark x1="15500" y1="95376" x2="15500" y2="95376"/>
                        <a14:foregroundMark x1="28200" y1="96989" x2="28200" y2="96989"/>
                        <a14:foregroundMark x1="97800" y1="72473" x2="97800" y2="72473"/>
                        <a14:foregroundMark x1="93800" y1="71183" x2="95500" y2="91183"/>
                        <a14:foregroundMark x1="71800" y1="94409" x2="47000" y2="96344"/>
                        <a14:foregroundMark x1="58300" y1="91828" x2="14400" y2="92151"/>
                        <a14:foregroundMark x1="56300" y1="94409" x2="32000" y2="96022"/>
                        <a14:foregroundMark x1="27700" y1="86452" x2="10900" y2="97312"/>
                        <a14:backgroundMark x1="34000" y1="30538" x2="34000" y2="30538"/>
                        <a14:backgroundMark x1="72400" y1="29892" x2="72400" y2="2989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81868" y="666750"/>
            <a:ext cx="3862039" cy="35105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Oval 4"/>
          <p:cNvSpPr/>
          <p:nvPr/>
        </p:nvSpPr>
        <p:spPr>
          <a:xfrm>
            <a:off x="3886200" y="1657350"/>
            <a:ext cx="152400" cy="228600"/>
          </a:xfrm>
          <a:prstGeom prst="ellipse">
            <a:avLst/>
          </a:prstGeom>
          <a:solidFill>
            <a:srgbClr val="4092F6"/>
          </a:solidFill>
          <a:ln>
            <a:solidFill>
              <a:srgbClr val="4092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399049" y="1647593"/>
            <a:ext cx="152400" cy="228600"/>
          </a:xfrm>
          <a:prstGeom prst="ellipse">
            <a:avLst/>
          </a:prstGeom>
          <a:solidFill>
            <a:srgbClr val="4B99F7"/>
          </a:solidFill>
          <a:ln>
            <a:solidFill>
              <a:srgbClr val="4092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038708" y="1625755"/>
            <a:ext cx="1066800" cy="430887"/>
          </a:xfrm>
          <a:prstGeom prst="rect">
            <a:avLst/>
          </a:prstGeom>
          <a:solidFill>
            <a:srgbClr val="4B99F7"/>
          </a:solidFill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Transmitted light</a:t>
            </a:r>
            <a:endParaRPr lang="en-US" sz="1100" dirty="0"/>
          </a:p>
        </p:txBody>
      </p:sp>
      <p:sp>
        <p:nvSpPr>
          <p:cNvPr id="8" name="TextBox 7"/>
          <p:cNvSpPr txBox="1"/>
          <p:nvPr/>
        </p:nvSpPr>
        <p:spPr>
          <a:xfrm>
            <a:off x="5334000" y="1647593"/>
            <a:ext cx="990600" cy="430887"/>
          </a:xfrm>
          <a:prstGeom prst="rect">
            <a:avLst/>
          </a:prstGeom>
          <a:solidFill>
            <a:srgbClr val="4092F6"/>
          </a:solidFill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Received Light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325129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695837"/>
            <a:ext cx="7772400" cy="1159800"/>
          </a:xfrm>
        </p:spPr>
        <p:txBody>
          <a:bodyPr/>
          <a:lstStyle/>
          <a:p>
            <a:pPr algn="ctr"/>
            <a:r>
              <a:rPr lang="en-US" sz="5400" dirty="0" smtClean="0"/>
              <a:t>ASSOCIATED </a:t>
            </a:r>
            <a:br>
              <a:rPr lang="en-US" sz="5400" dirty="0" smtClean="0"/>
            </a:br>
            <a:r>
              <a:rPr lang="en-US" sz="5400" dirty="0" smtClean="0"/>
              <a:t>PROBLEMS</a:t>
            </a:r>
            <a:endParaRPr lang="en-US" sz="5400" dirty="0"/>
          </a:p>
        </p:txBody>
      </p:sp>
      <p:sp>
        <p:nvSpPr>
          <p:cNvPr id="4" name="Google Shape;809;p19"/>
          <p:cNvSpPr/>
          <p:nvPr/>
        </p:nvSpPr>
        <p:spPr>
          <a:xfrm>
            <a:off x="7315200" y="1504950"/>
            <a:ext cx="1408000" cy="2701375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lang="en-US" b="1" dirty="0">
                <a:solidFill>
                  <a:srgbClr val="6E86B6"/>
                </a:solidFill>
                <a:latin typeface="Titillium Web"/>
              </a:rPr>
              <a:t>2</a:t>
            </a:r>
            <a:endParaRPr b="1" i="0" dirty="0">
              <a:ln>
                <a:noFill/>
              </a:ln>
              <a:solidFill>
                <a:srgbClr val="6E86B6"/>
              </a:solidFill>
              <a:latin typeface="Titillium Web"/>
            </a:endParaRPr>
          </a:p>
        </p:txBody>
      </p:sp>
    </p:spTree>
    <p:extLst>
      <p:ext uri="{BB962C8B-B14F-4D97-AF65-F5344CB8AC3E}">
        <p14:creationId xmlns:p14="http://schemas.microsoft.com/office/powerpoint/2010/main" val="2135175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0744" y="1556617"/>
            <a:ext cx="3791966" cy="24503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6</a:t>
            </a:fld>
            <a:endParaRPr lang="en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/>
              <a:t>PROBLEMS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Reflection</a:t>
            </a:r>
          </a:p>
          <a:p>
            <a:r>
              <a:rPr lang="en-US" dirty="0" smtClean="0"/>
              <a:t>Absorption</a:t>
            </a:r>
          </a:p>
          <a:p>
            <a:r>
              <a:rPr lang="en-US" dirty="0"/>
              <a:t>Scattering</a:t>
            </a:r>
          </a:p>
          <a:p>
            <a:pPr lvl="1"/>
            <a:r>
              <a:rPr lang="en-US" dirty="0"/>
              <a:t>Forward </a:t>
            </a:r>
            <a:r>
              <a:rPr lang="en-US" dirty="0" smtClean="0"/>
              <a:t>Scattering</a:t>
            </a:r>
          </a:p>
          <a:p>
            <a:pPr lvl="2"/>
            <a:r>
              <a:rPr lang="en-US" dirty="0" smtClean="0"/>
              <a:t>Blurring, contrast reduction</a:t>
            </a:r>
            <a:endParaRPr lang="en-US" dirty="0"/>
          </a:p>
          <a:p>
            <a:pPr lvl="1"/>
            <a:r>
              <a:rPr lang="en-US" dirty="0"/>
              <a:t>Backward </a:t>
            </a:r>
            <a:r>
              <a:rPr lang="en-US" dirty="0" smtClean="0"/>
              <a:t>Scattering</a:t>
            </a:r>
          </a:p>
          <a:p>
            <a:pPr lvl="2"/>
            <a:r>
              <a:rPr lang="en-US" dirty="0" smtClean="0"/>
              <a:t>Bright spots in the image</a:t>
            </a:r>
            <a:endParaRPr lang="en-US" dirty="0"/>
          </a:p>
          <a:p>
            <a:pPr marL="76200" indent="0">
              <a:buNone/>
            </a:pPr>
            <a:endParaRPr lang="en-US" dirty="0" smtClean="0"/>
          </a:p>
        </p:txBody>
      </p:sp>
      <p:sp>
        <p:nvSpPr>
          <p:cNvPr id="8" name="Google Shape;809;p19"/>
          <p:cNvSpPr/>
          <p:nvPr/>
        </p:nvSpPr>
        <p:spPr>
          <a:xfrm>
            <a:off x="8153400" y="-8007"/>
            <a:ext cx="990600" cy="1350687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endParaRPr b="1" i="0" dirty="0">
              <a:ln>
                <a:noFill/>
              </a:ln>
              <a:solidFill>
                <a:srgbClr val="6E86B6"/>
              </a:solidFill>
              <a:latin typeface="Titillium Web"/>
            </a:endParaRPr>
          </a:p>
        </p:txBody>
      </p:sp>
      <p:pic>
        <p:nvPicPr>
          <p:cNvPr id="5" name="Picture 1" descr="C:\Users\Syed Owais\Desktop\Fig-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6157" y="1581150"/>
            <a:ext cx="3780949" cy="22345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C:\Users\Syed Owais\Desktop\under-water-communication-ppt-11-72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02" t="24228" r="21585" b="13177"/>
          <a:stretch>
            <a:fillRect/>
          </a:stretch>
        </p:blipFill>
        <p:spPr>
          <a:xfrm>
            <a:off x="5155140" y="1581150"/>
            <a:ext cx="3778195" cy="24482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2" descr="Image result for forward scatter in wat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5140" y="1583216"/>
            <a:ext cx="3778194" cy="24482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990600" y="1907717"/>
            <a:ext cx="31777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1">
                  <a:lumMod val="60000"/>
                  <a:lumOff val="40000"/>
                </a:schemeClr>
              </a:buClr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Titillium Web" charset="0"/>
              </a:rPr>
              <a:t>Light bounces off the particles suspended in water</a:t>
            </a:r>
          </a:p>
          <a:p>
            <a:pPr marL="342900" indent="-342900">
              <a:buClr>
                <a:schemeClr val="accent1">
                  <a:lumMod val="60000"/>
                  <a:lumOff val="40000"/>
                </a:schemeClr>
              </a:buClr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Titillium Web" charset="0"/>
              </a:rPr>
              <a:t>Contrast is  reduced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62000" y="2323216"/>
            <a:ext cx="3810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>
                  <a:lumMod val="60000"/>
                  <a:lumOff val="40000"/>
                </a:schemeClr>
              </a:buClr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Titillium Web" charset="0"/>
              </a:rPr>
              <a:t>Visible light spectrum</a:t>
            </a:r>
          </a:p>
          <a:p>
            <a:pPr marL="285750" indent="-285750">
              <a:buClr>
                <a:schemeClr val="accent1">
                  <a:lumMod val="60000"/>
                  <a:lumOff val="40000"/>
                </a:schemeClr>
              </a:buClr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Titillium Web" charset="0"/>
              </a:rPr>
              <a:t>Which color penetrates more?</a:t>
            </a:r>
          </a:p>
          <a:p>
            <a:pPr marL="285750" lvl="2" indent="-285750">
              <a:buClr>
                <a:schemeClr val="accent1">
                  <a:lumMod val="60000"/>
                  <a:lumOff val="40000"/>
                </a:schemeClr>
              </a:buClr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Titillium Web" charset="0"/>
              </a:rPr>
              <a:t>Wavelength </a:t>
            </a:r>
            <a:r>
              <a:rPr lang="en-US" sz="2400" dirty="0" err="1" smtClean="0">
                <a:solidFill>
                  <a:schemeClr val="bg1">
                    <a:lumMod val="95000"/>
                  </a:schemeClr>
                </a:solidFill>
                <a:latin typeface="Titillium Web" charset="0"/>
              </a:rPr>
              <a:t>vs</a:t>
            </a: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Titillium Web" charset="0"/>
              </a:rPr>
              <a:t> Energy</a:t>
            </a:r>
          </a:p>
          <a:p>
            <a:pPr marL="285750" lvl="2" indent="-285750">
              <a:buClr>
                <a:schemeClr val="accent1">
                  <a:lumMod val="60000"/>
                  <a:lumOff val="40000"/>
                </a:schemeClr>
              </a:buClr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Titillium Web" charset="0"/>
              </a:rPr>
              <a:t>Color Loss, Darker Images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Titillium Web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19022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10" grpId="0"/>
      <p:bldP spid="10" grpId="1"/>
      <p:bldP spid="11" grpId="0"/>
      <p:bldP spid="11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7</a:t>
            </a:fld>
            <a:endParaRPr lang="en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514350"/>
            <a:ext cx="3743325" cy="40604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79150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2743200" y="2114550"/>
            <a:ext cx="3886200" cy="1159800"/>
          </a:xfrm>
        </p:spPr>
        <p:txBody>
          <a:bodyPr/>
          <a:lstStyle/>
          <a:p>
            <a:r>
              <a:rPr lang="en-US" sz="5400" dirty="0" smtClean="0"/>
              <a:t>SOLUTIONS</a:t>
            </a:r>
            <a:endParaRPr lang="en-US" sz="5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4294967295"/>
          </p:nvPr>
        </p:nvSpPr>
        <p:spPr>
          <a:xfrm>
            <a:off x="8586788" y="-11113"/>
            <a:ext cx="557212" cy="547688"/>
          </a:xfrm>
        </p:spPr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8</a:t>
            </a:fld>
            <a:endParaRPr lang="en"/>
          </a:p>
        </p:txBody>
      </p:sp>
      <p:sp>
        <p:nvSpPr>
          <p:cNvPr id="5" name="Google Shape;809;p19"/>
          <p:cNvSpPr/>
          <p:nvPr/>
        </p:nvSpPr>
        <p:spPr>
          <a:xfrm>
            <a:off x="7315200" y="1504950"/>
            <a:ext cx="1408000" cy="2701375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lang="en-US" b="1" i="0" dirty="0" smtClean="0">
                <a:ln>
                  <a:noFill/>
                </a:ln>
                <a:solidFill>
                  <a:srgbClr val="6E86B6"/>
                </a:solidFill>
                <a:latin typeface="Titillium Web"/>
              </a:rPr>
              <a:t>3</a:t>
            </a:r>
            <a:endParaRPr b="1" i="0" dirty="0">
              <a:ln>
                <a:noFill/>
              </a:ln>
              <a:solidFill>
                <a:srgbClr val="6E86B6"/>
              </a:solidFill>
              <a:latin typeface="Titillium Web"/>
            </a:endParaRPr>
          </a:p>
        </p:txBody>
      </p:sp>
    </p:spTree>
    <p:extLst>
      <p:ext uri="{BB962C8B-B14F-4D97-AF65-F5344CB8AC3E}">
        <p14:creationId xmlns:p14="http://schemas.microsoft.com/office/powerpoint/2010/main" val="25437781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9</a:t>
            </a:fld>
            <a:endParaRPr lang="en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Histogram Equalization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Adjusting intensities to enhance contrast</a:t>
            </a:r>
          </a:p>
          <a:p>
            <a:r>
              <a:rPr lang="en-US" dirty="0" smtClean="0"/>
              <a:t>Usually results in sharper images</a:t>
            </a:r>
          </a:p>
          <a:p>
            <a:r>
              <a:rPr lang="en-US" dirty="0" smtClean="0"/>
              <a:t>Features in an image are enhanced</a:t>
            </a:r>
          </a:p>
          <a:p>
            <a:endParaRPr lang="en-US" dirty="0"/>
          </a:p>
        </p:txBody>
      </p:sp>
      <p:pic>
        <p:nvPicPr>
          <p:cNvPr id="5" name="Picture Placeholder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55" r="9755"/>
          <a:stretch/>
        </p:blipFill>
        <p:spPr>
          <a:xfrm>
            <a:off x="1371600" y="1135380"/>
            <a:ext cx="6400800" cy="39433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8830653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theme/theme1.xml><?xml version="1.0" encoding="utf-8"?>
<a:theme xmlns:a="http://schemas.openxmlformats.org/drawingml/2006/main" name="Thaliard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863</TotalTime>
  <Words>480</Words>
  <Application>Microsoft Office PowerPoint</Application>
  <PresentationFormat>On-screen Show (16:9)</PresentationFormat>
  <Paragraphs>91</Paragraphs>
  <Slides>15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Titillium Web</vt:lpstr>
      <vt:lpstr>Wingdings</vt:lpstr>
      <vt:lpstr>Titillium Web ExtraLight</vt:lpstr>
      <vt:lpstr>Calibri</vt:lpstr>
      <vt:lpstr>Thaliard template</vt:lpstr>
      <vt:lpstr>Underwater imaging &amp; Associated Problems: A Review</vt:lpstr>
      <vt:lpstr>INTRODUCTION</vt:lpstr>
      <vt:lpstr>INTRODUCTION</vt:lpstr>
      <vt:lpstr>PowerPoint Presentation</vt:lpstr>
      <vt:lpstr>ASSOCIATED  PROBLEMS</vt:lpstr>
      <vt:lpstr>PROBLEMS </vt:lpstr>
      <vt:lpstr>PowerPoint Presentation</vt:lpstr>
      <vt:lpstr>SOLUTIONS</vt:lpstr>
      <vt:lpstr>Histogram Equalization</vt:lpstr>
      <vt:lpstr>UNSHARP MASKING</vt:lpstr>
      <vt:lpstr>UNSHARP MASKING</vt:lpstr>
      <vt:lpstr>PowerPoint Presentation</vt:lpstr>
      <vt:lpstr>SEPARATION OF SOURCE &amp; RECEIVER</vt:lpstr>
      <vt:lpstr>RANGE GATING</vt:lpstr>
      <vt:lpstr>THANKS!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Junaid Ullah</dc:creator>
  <cp:lastModifiedBy>Windows User</cp:lastModifiedBy>
  <cp:revision>49</cp:revision>
  <dcterms:modified xsi:type="dcterms:W3CDTF">2018-12-18T05:00:49Z</dcterms:modified>
</cp:coreProperties>
</file>