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3"/>
    <p:sldId id="267" r:id="rId4"/>
    <p:sldId id="268" r:id="rId5"/>
    <p:sldId id="269" r:id="rId6"/>
    <p:sldId id="270" r:id="rId7"/>
    <p:sldId id="262" r:id="rId8"/>
    <p:sldId id="257" r:id="rId9"/>
    <p:sldId id="258" r:id="rId10"/>
    <p:sldId id="259" r:id="rId11"/>
    <p:sldId id="260" r:id="rId12"/>
    <p:sldId id="274" r:id="rId13"/>
    <p:sldId id="275" r:id="rId14"/>
    <p:sldId id="276" r:id="rId15"/>
    <p:sldId id="278" r:id="rId16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CB69-A320-4BC6-A048-21A18FFC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9765" y="365125"/>
            <a:ext cx="4191635" cy="1417955"/>
          </a:xfrm>
        </p:spPr>
        <p:txBody>
          <a:bodyPr>
            <a:norm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台风来了！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pic>
        <p:nvPicPr>
          <p:cNvPr id="4" name="内容占位符 2" descr="3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93570"/>
            <a:ext cx="696214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69205"/>
            <a:ext cx="10515600" cy="1325563"/>
          </a:xfrm>
        </p:spPr>
        <p:txBody>
          <a:bodyPr/>
          <a:p>
            <a:pPr algn="ctr"/>
            <a:r>
              <a:rPr lang="zh-CN" altLang="en-US"/>
              <a:t>不要惹我哦，</a:t>
            </a:r>
            <a:r>
              <a:rPr lang="zh-CN" altLang="en-US">
                <a:solidFill>
                  <a:srgbClr val="FF0000"/>
                </a:solidFill>
              </a:rPr>
              <a:t>我很凶！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内容占位符 3" descr="芭玛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7110" y="365125"/>
            <a:ext cx="5769610" cy="435165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30" y="574040"/>
            <a:ext cx="4599305" cy="3449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70935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UOmN_130910070835_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9110" y="855345"/>
            <a:ext cx="8309610" cy="5568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2660" y="664845"/>
            <a:ext cx="9121140" cy="5528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pUmd_150702015125_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40560" y="568325"/>
            <a:ext cx="8310880" cy="5535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71778_2505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" y="520065"/>
            <a:ext cx="5313045" cy="3538855"/>
          </a:xfrm>
          <a:prstGeom prst="rect">
            <a:avLst/>
          </a:prstGeom>
        </p:spPr>
      </p:pic>
      <p:pic>
        <p:nvPicPr>
          <p:cNvPr id="2" name="图片 1" descr="6ee23353a5d2495f91b1979b50325b54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05" y="2966720"/>
            <a:ext cx="5326380" cy="3709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8315" y="780415"/>
            <a:ext cx="4588510" cy="1717675"/>
          </a:xfrm>
        </p:spPr>
        <p:txBody>
          <a:bodyPr/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135890"/>
            <a:ext cx="5850890" cy="436118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0" y="2895600"/>
            <a:ext cx="6014720" cy="3759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西移路径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3752215" cy="296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89300" y="1276985"/>
            <a:ext cx="122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西移途径</a:t>
            </a:r>
            <a:endParaRPr lang="zh-CN" altLang="en-US"/>
          </a:p>
        </p:txBody>
      </p:sp>
      <p:pic>
        <p:nvPicPr>
          <p:cNvPr id="6" name="图片 5" descr="西北移路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80" y="365760"/>
            <a:ext cx="3980815" cy="2967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74000" y="1113155"/>
            <a:ext cx="1443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西北移路径</a:t>
            </a:r>
            <a:endParaRPr lang="zh-CN" altLang="en-US"/>
          </a:p>
        </p:txBody>
      </p:sp>
      <p:pic>
        <p:nvPicPr>
          <p:cNvPr id="8" name="图片 7" descr="倒抛物线路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" y="3916680"/>
            <a:ext cx="5431790" cy="256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8200" y="5742940"/>
            <a:ext cx="1890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倒抛物线路径</a:t>
            </a:r>
            <a:endParaRPr lang="zh-CN" altLang="en-US"/>
          </a:p>
        </p:txBody>
      </p:sp>
      <p:pic>
        <p:nvPicPr>
          <p:cNvPr id="10" name="图片 9" descr="台风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60" y="3482975"/>
            <a:ext cx="4206875" cy="3212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5975" y="1332865"/>
            <a:ext cx="4486910" cy="1325880"/>
          </a:xfrm>
        </p:spPr>
        <p:txBody>
          <a:bodyPr/>
          <a:p>
            <a:r>
              <a:rPr lang="zh-CN" altLang="en-US"/>
              <a:t>我是一朵小百合</a:t>
            </a:r>
            <a:endParaRPr lang="zh-CN" altLang="en-US"/>
          </a:p>
        </p:txBody>
      </p:sp>
      <p:pic>
        <p:nvPicPr>
          <p:cNvPr id="4" name="内容占位符 3" descr="百合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3415" y="365125"/>
            <a:ext cx="6000750" cy="4143375"/>
          </a:xfrm>
          <a:prstGeom prst="rect">
            <a:avLst/>
          </a:prstGeom>
        </p:spPr>
      </p:pic>
      <p:pic>
        <p:nvPicPr>
          <p:cNvPr id="5" name="图片 4" descr="百合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3337560"/>
            <a:ext cx="5696585" cy="3458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54390" y="3592195"/>
            <a:ext cx="2739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预测百合路径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6945" y="5158105"/>
            <a:ext cx="10515600" cy="1325563"/>
          </a:xfrm>
        </p:spPr>
        <p:txBody>
          <a:bodyPr/>
          <a:p>
            <a:r>
              <a:rPr lang="en-US" altLang="zh-CN"/>
              <a:t>              </a:t>
            </a:r>
            <a:r>
              <a:rPr lang="zh-CN" altLang="en-US"/>
              <a:t>我是一个会跳舞的台风</a:t>
            </a:r>
            <a:endParaRPr lang="zh-CN" altLang="en-US"/>
          </a:p>
        </p:txBody>
      </p:sp>
      <p:pic>
        <p:nvPicPr>
          <p:cNvPr id="4" name="内容占位符 3" descr="丽塔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8010" y="365125"/>
            <a:ext cx="5408295" cy="4327525"/>
          </a:xfrm>
          <a:prstGeom prst="rect">
            <a:avLst/>
          </a:prstGeom>
        </p:spPr>
      </p:pic>
      <p:pic>
        <p:nvPicPr>
          <p:cNvPr id="5" name="图片 4" descr="丽塔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85" y="365125"/>
            <a:ext cx="4398010" cy="4031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宽屏</PresentationFormat>
  <Paragraphs>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我是一朵小百合</vt:lpstr>
      <vt:lpstr>              我是一个会跳舞的台风</vt:lpstr>
      <vt:lpstr>不要惹我哦，我很凶！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3</cp:revision>
  <dcterms:created xsi:type="dcterms:W3CDTF">2015-05-05T08:02:00Z</dcterms:created>
  <dcterms:modified xsi:type="dcterms:W3CDTF">2017-07-24T07:36:35Z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