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2"/>
  </p:sldMasterIdLst>
  <p:notesMasterIdLst>
    <p:notesMasterId r:id="rId20"/>
  </p:notesMasterIdLst>
  <p:sldIdLst>
    <p:sldId id="875" r:id="rId3"/>
    <p:sldId id="876" r:id="rId4"/>
    <p:sldId id="877" r:id="rId5"/>
    <p:sldId id="878" r:id="rId6"/>
    <p:sldId id="880" r:id="rId7"/>
    <p:sldId id="882" r:id="rId8"/>
    <p:sldId id="884" r:id="rId9"/>
    <p:sldId id="883" r:id="rId10"/>
    <p:sldId id="885" r:id="rId11"/>
    <p:sldId id="886" r:id="rId12"/>
    <p:sldId id="887" r:id="rId13"/>
    <p:sldId id="888" r:id="rId14"/>
    <p:sldId id="889" r:id="rId15"/>
    <p:sldId id="890" r:id="rId16"/>
    <p:sldId id="893" r:id="rId17"/>
    <p:sldId id="891" r:id="rId18"/>
    <p:sldId id="892"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龚政" initials="龚政" lastIdx="2" clrIdx="0"/>
  <p:cmAuthor id="2" name="Qin Xiangzhao" initials="QX"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2FDB2607-1784-4EEB-B798-7EB5836EED8A}">
        <p14:showMediaCtrls xmlns="" xmlns:p14="http://schemas.microsoft.com/office/powerpoint/2010/main" val="1"/>
      </p:ext>
    </p:extLst>
  </p:showPr>
  <p:clrMru>
    <a:srgbClr val="FFCEB7"/>
    <a:srgbClr val="D5ABFF"/>
    <a:srgbClr val="99CCFF"/>
    <a:srgbClr val="E8E8FF"/>
    <a:srgbClr val="F7BD9B"/>
    <a:srgbClr val="F5FFE0"/>
    <a:srgbClr val="FBE5D6"/>
    <a:srgbClr val="CFE7C1"/>
    <a:srgbClr val="9999FF"/>
    <a:srgbClr val="CC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137" autoAdjust="0"/>
    <p:restoredTop sz="92744" autoAdjust="0"/>
  </p:normalViewPr>
  <p:slideViewPr>
    <p:cSldViewPr snapToGrid="0">
      <p:cViewPr varScale="1">
        <p:scale>
          <a:sx n="64" d="100"/>
          <a:sy n="64" d="100"/>
        </p:scale>
        <p:origin x="-804" y="-96"/>
      </p:cViewPr>
      <p:guideLst>
        <p:guide orient="horz" pos="2251"/>
        <p:guide orient="horz" pos="2253"/>
        <p:guide pos="378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91" d="100"/>
          <a:sy n="91" d="100"/>
        </p:scale>
        <p:origin x="1529" y="75"/>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61"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762"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46042-A62B-4AE5-9320-5C89A1FEEA6A}" type="datetimeFigureOut">
              <a:rPr lang="zh-CN" altLang="en-US" smtClean="0"/>
              <a:pPr/>
              <a:t>2019/12/24</a:t>
            </a:fld>
            <a:endParaRPr lang="zh-CN" altLang="en-US"/>
          </a:p>
        </p:txBody>
      </p:sp>
      <p:sp>
        <p:nvSpPr>
          <p:cNvPr id="1048763"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764"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65"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766"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8D3740-6255-416E-AD93-1335EC01482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48721" name="副标题 2"/>
          <p:cNvSpPr>
            <a:spLocks noGrp="1"/>
          </p:cNvSpPr>
          <p:nvPr>
            <p:ph type="subTitle" idx="1"/>
          </p:nvPr>
        </p:nvSpPr>
        <p:spPr>
          <a:xfrm>
            <a:off x="838200" y="1785409"/>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048722" name="日期占位符 3"/>
          <p:cNvSpPr>
            <a:spLocks noGrp="1"/>
          </p:cNvSpPr>
          <p:nvPr>
            <p:ph type="dt" sz="half" idx="10"/>
          </p:nvPr>
        </p:nvSpPr>
        <p:spPr>
          <a:xfrm>
            <a:off x="838200" y="6356351"/>
            <a:ext cx="2743200" cy="365125"/>
          </a:xfrm>
          <a:prstGeom prst="rect">
            <a:avLst/>
          </a:prstGeom>
        </p:spPr>
        <p:txBody>
          <a:bodyPr/>
          <a:lstStyle/>
          <a:p>
            <a:fld id="{38B7BF67-C1C4-4EA4-8EE2-A4EE6B0DFD2D}" type="datetimeFigureOut">
              <a:rPr lang="zh-CN" altLang="en-US" smtClean="0"/>
              <a:pPr/>
              <a:t>2019/12/24</a:t>
            </a:fld>
            <a:endParaRPr lang="zh-CN" altLang="en-US"/>
          </a:p>
        </p:txBody>
      </p:sp>
      <p:sp>
        <p:nvSpPr>
          <p:cNvPr id="1048723"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1048724" name="灯片编号占位符 5"/>
          <p:cNvSpPr>
            <a:spLocks noGrp="1"/>
          </p:cNvSpPr>
          <p:nvPr>
            <p:ph type="sldNum" sz="quarter" idx="12"/>
          </p:nvPr>
        </p:nvSpPr>
        <p:spPr/>
        <p:txBody>
          <a:bodyPr/>
          <a:lstStyle/>
          <a:p>
            <a:fld id="{BE536D54-F2D9-498F-941B-072069B17A75}" type="slidenum">
              <a:rPr lang="zh-CN" altLang="en-US" smtClean="0"/>
              <a:pPr/>
              <a:t>‹#›</a:t>
            </a:fld>
            <a:endParaRPr lang="zh-CN" altLang="en-US"/>
          </a:p>
        </p:txBody>
      </p:sp>
      <p:sp>
        <p:nvSpPr>
          <p:cNvPr id="1048725" name="标题占位符 1"/>
          <p:cNvSpPr>
            <a:spLocks noGrp="1"/>
          </p:cNvSpPr>
          <p:nvPr>
            <p:ph type="title"/>
          </p:nvPr>
        </p:nvSpPr>
        <p:spPr>
          <a:xfrm>
            <a:off x="2306100" y="256343"/>
            <a:ext cx="7630885" cy="777647"/>
          </a:xfrm>
          <a:prstGeom prst="rect">
            <a:avLst/>
          </a:prstGeom>
        </p:spPr>
        <p:txBody>
          <a:bodyPr vert="horz" lIns="91440" tIns="45720" rIns="91440" bIns="45720" rtlCol="0" anchor="ctr">
            <a:normAutofit/>
          </a:bodyPr>
          <a:lstStyle/>
          <a:p>
            <a:r>
              <a:rPr lang="zh-CN" altLang="en-US" dirty="0"/>
              <a:t>单击此处编辑母版标题样式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605"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1048606"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1048607" name="Date Placeholder 3"/>
          <p:cNvSpPr>
            <a:spLocks noGrp="1"/>
          </p:cNvSpPr>
          <p:nvPr>
            <p:ph type="dt" sz="half" idx="10"/>
          </p:nvPr>
        </p:nvSpPr>
        <p:spPr/>
        <p:txBody>
          <a:bodyPr/>
          <a:lstStyle/>
          <a:p>
            <a:fld id="{38B7BF67-C1C4-4EA4-8EE2-A4EE6B0DFD2D}" type="datetimeFigureOut">
              <a:rPr lang="zh-CN" altLang="en-US" smtClean="0"/>
              <a:pPr/>
              <a:t>2019/12/24</a:t>
            </a:fld>
            <a:endParaRPr lang="zh-CN" altLang="en-US"/>
          </a:p>
        </p:txBody>
      </p:sp>
      <p:sp>
        <p:nvSpPr>
          <p:cNvPr id="1048608" name="Footer Placeholder 4"/>
          <p:cNvSpPr>
            <a:spLocks noGrp="1"/>
          </p:cNvSpPr>
          <p:nvPr>
            <p:ph type="ftr" sz="quarter" idx="11"/>
          </p:nvPr>
        </p:nvSpPr>
        <p:spPr/>
        <p:txBody>
          <a:bodyPr/>
          <a:lstStyle/>
          <a:p>
            <a:endParaRPr lang="zh-CN" altLang="en-US"/>
          </a:p>
        </p:txBody>
      </p:sp>
      <p:sp>
        <p:nvSpPr>
          <p:cNvPr id="1048609" name="Slide Number Placeholder 5"/>
          <p:cNvSpPr>
            <a:spLocks noGrp="1"/>
          </p:cNvSpPr>
          <p:nvPr>
            <p:ph type="sldNum" sz="quarter" idx="12"/>
          </p:nvPr>
        </p:nvSpPr>
        <p:spPr/>
        <p:txBody>
          <a:bodyPr/>
          <a:lstStyle/>
          <a:p>
            <a:fld id="{BE536D54-F2D9-498F-941B-072069B17A75}"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583" name="Title 1"/>
          <p:cNvSpPr>
            <a:spLocks noGrp="1"/>
          </p:cNvSpPr>
          <p:nvPr>
            <p:ph type="title"/>
          </p:nvPr>
        </p:nvSpPr>
        <p:spPr/>
        <p:txBody>
          <a:bodyPr/>
          <a:lstStyle/>
          <a:p>
            <a:r>
              <a:rPr lang="zh-CN" altLang="en-US"/>
              <a:t>单击此处编辑母版标题样式</a:t>
            </a:r>
            <a:endParaRPr lang="en-US" dirty="0"/>
          </a:p>
        </p:txBody>
      </p:sp>
      <p:sp>
        <p:nvSpPr>
          <p:cNvPr id="1048584"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585" name="Date Placeholder 3"/>
          <p:cNvSpPr>
            <a:spLocks noGrp="1"/>
          </p:cNvSpPr>
          <p:nvPr>
            <p:ph type="dt" sz="half" idx="10"/>
          </p:nvPr>
        </p:nvSpPr>
        <p:spPr/>
        <p:txBody>
          <a:bodyPr/>
          <a:lstStyle/>
          <a:p>
            <a:fld id="{38B7BF67-C1C4-4EA4-8EE2-A4EE6B0DFD2D}" type="datetimeFigureOut">
              <a:rPr lang="zh-CN" altLang="en-US" smtClean="0"/>
              <a:pPr/>
              <a:t>2019/12/24</a:t>
            </a:fld>
            <a:endParaRPr lang="zh-CN" altLang="en-US"/>
          </a:p>
        </p:txBody>
      </p:sp>
      <p:sp>
        <p:nvSpPr>
          <p:cNvPr id="1048586" name="Footer Placeholder 4"/>
          <p:cNvSpPr>
            <a:spLocks noGrp="1"/>
          </p:cNvSpPr>
          <p:nvPr>
            <p:ph type="ftr" sz="quarter" idx="11"/>
          </p:nvPr>
        </p:nvSpPr>
        <p:spPr/>
        <p:txBody>
          <a:bodyPr/>
          <a:lstStyle/>
          <a:p>
            <a:endParaRPr lang="zh-CN" altLang="en-US"/>
          </a:p>
        </p:txBody>
      </p:sp>
      <p:sp>
        <p:nvSpPr>
          <p:cNvPr id="1048587" name="Slide Number Placeholder 5"/>
          <p:cNvSpPr>
            <a:spLocks noGrp="1"/>
          </p:cNvSpPr>
          <p:nvPr>
            <p:ph type="sldNum" sz="quarter" idx="12"/>
          </p:nvPr>
        </p:nvSpPr>
        <p:spPr/>
        <p:txBody>
          <a:bodyPr/>
          <a:lstStyle/>
          <a:p>
            <a:fld id="{BE536D54-F2D9-498F-941B-072069B17A75}"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684"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1048685"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1048686" name="Date Placeholder 3"/>
          <p:cNvSpPr>
            <a:spLocks noGrp="1"/>
          </p:cNvSpPr>
          <p:nvPr>
            <p:ph type="dt" sz="half" idx="10"/>
          </p:nvPr>
        </p:nvSpPr>
        <p:spPr/>
        <p:txBody>
          <a:bodyPr/>
          <a:lstStyle/>
          <a:p>
            <a:fld id="{C764DE79-268F-4C1A-8933-263129D2AF90}" type="datetimeFigureOut">
              <a:rPr lang="en-US" dirty="0"/>
              <a:pPr/>
              <a:t>12/24/2019</a:t>
            </a:fld>
            <a:endParaRPr lang="en-US" dirty="0"/>
          </a:p>
        </p:txBody>
      </p:sp>
      <p:sp>
        <p:nvSpPr>
          <p:cNvPr id="1048687" name="Footer Placeholder 4"/>
          <p:cNvSpPr>
            <a:spLocks noGrp="1"/>
          </p:cNvSpPr>
          <p:nvPr>
            <p:ph type="ftr" sz="quarter" idx="11"/>
          </p:nvPr>
        </p:nvSpPr>
        <p:spPr/>
        <p:txBody>
          <a:bodyPr/>
          <a:lstStyle/>
          <a:p>
            <a:endParaRPr lang="en-US" dirty="0"/>
          </a:p>
        </p:txBody>
      </p:sp>
      <p:sp>
        <p:nvSpPr>
          <p:cNvPr id="1048688" name="Slide Number Placeholder 5"/>
          <p:cNvSpPr>
            <a:spLocks noGrp="1"/>
          </p:cNvSpPr>
          <p:nvPr>
            <p:ph type="sldNum" sz="quarter" idx="12"/>
          </p:nvPr>
        </p:nvSpPr>
        <p:spPr/>
        <p:txBody>
          <a:bodyPr/>
          <a:lstStyle/>
          <a:p>
            <a:fld id="{BE536D54-F2D9-498F-941B-072069B17A75}"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678" name="Title 1"/>
          <p:cNvSpPr>
            <a:spLocks noGrp="1"/>
          </p:cNvSpPr>
          <p:nvPr>
            <p:ph type="title"/>
          </p:nvPr>
        </p:nvSpPr>
        <p:spPr/>
        <p:txBody>
          <a:bodyPr/>
          <a:lstStyle/>
          <a:p>
            <a:r>
              <a:rPr lang="zh-CN" altLang="en-US"/>
              <a:t>单击此处编辑母版标题样式</a:t>
            </a:r>
            <a:endParaRPr lang="en-US" dirty="0"/>
          </a:p>
        </p:txBody>
      </p:sp>
      <p:sp>
        <p:nvSpPr>
          <p:cNvPr id="1048679"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680"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681" name="Date Placeholder 4"/>
          <p:cNvSpPr>
            <a:spLocks noGrp="1"/>
          </p:cNvSpPr>
          <p:nvPr>
            <p:ph type="dt" sz="half" idx="10"/>
          </p:nvPr>
        </p:nvSpPr>
        <p:spPr/>
        <p:txBody>
          <a:bodyPr/>
          <a:lstStyle/>
          <a:p>
            <a:fld id="{38B7BF67-C1C4-4EA4-8EE2-A4EE6B0DFD2D}" type="datetimeFigureOut">
              <a:rPr lang="zh-CN" altLang="en-US" smtClean="0"/>
              <a:pPr/>
              <a:t>2019/12/24</a:t>
            </a:fld>
            <a:endParaRPr lang="zh-CN" altLang="en-US"/>
          </a:p>
        </p:txBody>
      </p:sp>
      <p:sp>
        <p:nvSpPr>
          <p:cNvPr id="1048682" name="Footer Placeholder 5"/>
          <p:cNvSpPr>
            <a:spLocks noGrp="1"/>
          </p:cNvSpPr>
          <p:nvPr>
            <p:ph type="ftr" sz="quarter" idx="11"/>
          </p:nvPr>
        </p:nvSpPr>
        <p:spPr/>
        <p:txBody>
          <a:bodyPr/>
          <a:lstStyle/>
          <a:p>
            <a:endParaRPr lang="zh-CN" altLang="en-US"/>
          </a:p>
        </p:txBody>
      </p:sp>
      <p:sp>
        <p:nvSpPr>
          <p:cNvPr id="1048683" name="Slide Number Placeholder 6"/>
          <p:cNvSpPr>
            <a:spLocks noGrp="1"/>
          </p:cNvSpPr>
          <p:nvPr>
            <p:ph type="sldNum" sz="quarter" idx="12"/>
          </p:nvPr>
        </p:nvSpPr>
        <p:spPr/>
        <p:txBody>
          <a:bodyPr/>
          <a:lstStyle/>
          <a:p>
            <a:fld id="{BE536D54-F2D9-498F-941B-072069B17A75}"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699"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1048700"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701"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702"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703"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704" name="Date Placeholder 6"/>
          <p:cNvSpPr>
            <a:spLocks noGrp="1"/>
          </p:cNvSpPr>
          <p:nvPr>
            <p:ph type="dt" sz="half" idx="10"/>
          </p:nvPr>
        </p:nvSpPr>
        <p:spPr/>
        <p:txBody>
          <a:bodyPr/>
          <a:lstStyle/>
          <a:p>
            <a:fld id="{C764DE79-268F-4C1A-8933-263129D2AF90}" type="datetimeFigureOut">
              <a:rPr lang="en-US" dirty="0"/>
              <a:pPr/>
              <a:t>12/24/2019</a:t>
            </a:fld>
            <a:endParaRPr lang="en-US" dirty="0"/>
          </a:p>
        </p:txBody>
      </p:sp>
      <p:sp>
        <p:nvSpPr>
          <p:cNvPr id="1048705" name="Footer Placeholder 7"/>
          <p:cNvSpPr>
            <a:spLocks noGrp="1"/>
          </p:cNvSpPr>
          <p:nvPr>
            <p:ph type="ftr" sz="quarter" idx="11"/>
          </p:nvPr>
        </p:nvSpPr>
        <p:spPr/>
        <p:txBody>
          <a:bodyPr/>
          <a:lstStyle/>
          <a:p>
            <a:endParaRPr lang="en-US" dirty="0"/>
          </a:p>
        </p:txBody>
      </p:sp>
      <p:sp>
        <p:nvSpPr>
          <p:cNvPr id="1048706" name="Slide Number Placeholder 8"/>
          <p:cNvSpPr>
            <a:spLocks noGrp="1"/>
          </p:cNvSpPr>
          <p:nvPr>
            <p:ph type="sldNum" sz="quarter" idx="12"/>
          </p:nvPr>
        </p:nvSpPr>
        <p:spPr/>
        <p:txBody>
          <a:bodyPr/>
          <a:lstStyle/>
          <a:p>
            <a:fld id="{BE536D54-F2D9-498F-941B-072069B17A75}" type="slidenum">
              <a:rPr lang="zh-CN" altLang="en-US" smtClean="0"/>
              <a:pPr/>
              <a:t>‹#›</a:t>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694" name="Title 1"/>
          <p:cNvSpPr>
            <a:spLocks noGrp="1"/>
          </p:cNvSpPr>
          <p:nvPr>
            <p:ph type="title"/>
          </p:nvPr>
        </p:nvSpPr>
        <p:spPr/>
        <p:txBody>
          <a:bodyPr/>
          <a:lstStyle/>
          <a:p>
            <a:r>
              <a:rPr lang="zh-CN" altLang="en-US"/>
              <a:t>单击此处编辑母版标题样式</a:t>
            </a:r>
            <a:endParaRPr lang="en-US" dirty="0"/>
          </a:p>
        </p:txBody>
      </p:sp>
      <p:sp>
        <p:nvSpPr>
          <p:cNvPr id="1048695" name="Date Placeholder 2"/>
          <p:cNvSpPr>
            <a:spLocks noGrp="1"/>
          </p:cNvSpPr>
          <p:nvPr>
            <p:ph type="dt" sz="half" idx="10"/>
          </p:nvPr>
        </p:nvSpPr>
        <p:spPr/>
        <p:txBody>
          <a:bodyPr/>
          <a:lstStyle/>
          <a:p>
            <a:fld id="{38B7BF67-C1C4-4EA4-8EE2-A4EE6B0DFD2D}" type="datetimeFigureOut">
              <a:rPr lang="zh-CN" altLang="en-US" smtClean="0"/>
              <a:pPr/>
              <a:t>2019/12/24</a:t>
            </a:fld>
            <a:endParaRPr lang="zh-CN" altLang="en-US"/>
          </a:p>
        </p:txBody>
      </p:sp>
      <p:sp>
        <p:nvSpPr>
          <p:cNvPr id="1048696" name="Footer Placeholder 3"/>
          <p:cNvSpPr>
            <a:spLocks noGrp="1"/>
          </p:cNvSpPr>
          <p:nvPr>
            <p:ph type="ftr" sz="quarter" idx="11"/>
          </p:nvPr>
        </p:nvSpPr>
        <p:spPr/>
        <p:txBody>
          <a:bodyPr/>
          <a:lstStyle/>
          <a:p>
            <a:endParaRPr lang="zh-CN" altLang="en-US"/>
          </a:p>
        </p:txBody>
      </p:sp>
      <p:sp>
        <p:nvSpPr>
          <p:cNvPr id="1048697" name="Slide Number Placeholder 4"/>
          <p:cNvSpPr>
            <a:spLocks noGrp="1"/>
          </p:cNvSpPr>
          <p:nvPr>
            <p:ph type="sldNum" sz="quarter" idx="12"/>
          </p:nvPr>
        </p:nvSpPr>
        <p:spPr/>
        <p:txBody>
          <a:bodyPr/>
          <a:lstStyle/>
          <a:p>
            <a:fld id="{BE536D54-F2D9-498F-941B-072069B17A75}" type="slidenum">
              <a:rPr lang="zh-CN" altLang="en-US" smtClean="0"/>
              <a:pPr/>
              <a:t>‹#›</a:t>
            </a:fld>
            <a:endParaRPr lang="zh-CN" altLang="en-US"/>
          </a:p>
        </p:txBody>
      </p:sp>
      <p:sp>
        <p:nvSpPr>
          <p:cNvPr id="1048698" name="矩形 5"/>
          <p:cNvSpPr/>
          <p:nvPr userDrawn="1"/>
        </p:nvSpPr>
        <p:spPr>
          <a:xfrm>
            <a:off x="0" y="0"/>
            <a:ext cx="1463040" cy="975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2097185" name="Picture 2" descr="https://timgsa.baidu.com/timg?image&amp;quality=80&amp;size=b9999_10000&amp;sec=1530529943801&amp;di=f608eb9cd5b02b1fcc8d33b6ffaa74ef&amp;imgtype=0&amp;src=http%3A%2F%2Fd.hiphotos.baidu.com%2Fbaike%2Fw%253D268%2Fsign%3D60dba805b0119313c743f8b65d3a0c10%2F4ec2d5628535e5ddd489c31874c6a7efcf1b624b.jpg"/>
          <p:cNvPicPr>
            <a:picLocks noChangeAspect="1" noChangeArrowheads="1"/>
          </p:cNvPicPr>
          <p:nvPr userDrawn="1"/>
        </p:nvPicPr>
        <p:blipFill>
          <a:blip r:embed="rId2" cstate="print"/>
          <a:srcRect/>
          <a:stretch>
            <a:fillRect/>
          </a:stretch>
        </p:blipFill>
        <p:spPr bwMode="auto">
          <a:xfrm>
            <a:off x="39087" y="0"/>
            <a:ext cx="1339565" cy="1004674"/>
          </a:xfrm>
          <a:prstGeom prst="rect">
            <a:avLst/>
          </a:prstGeom>
          <a:noFill/>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718" name="Date Placeholder 1"/>
          <p:cNvSpPr>
            <a:spLocks noGrp="1"/>
          </p:cNvSpPr>
          <p:nvPr>
            <p:ph type="dt" sz="half" idx="10"/>
          </p:nvPr>
        </p:nvSpPr>
        <p:spPr/>
        <p:txBody>
          <a:bodyPr/>
          <a:lstStyle/>
          <a:p>
            <a:fld id="{C764DE79-268F-4C1A-8933-263129D2AF90}" type="datetimeFigureOut">
              <a:rPr lang="en-US" dirty="0"/>
              <a:pPr/>
              <a:t>12/24/2019</a:t>
            </a:fld>
            <a:endParaRPr lang="en-US" dirty="0"/>
          </a:p>
        </p:txBody>
      </p:sp>
      <p:sp>
        <p:nvSpPr>
          <p:cNvPr id="1048719" name="Footer Placeholder 2"/>
          <p:cNvSpPr>
            <a:spLocks noGrp="1"/>
          </p:cNvSpPr>
          <p:nvPr>
            <p:ph type="ftr" sz="quarter" idx="11"/>
          </p:nvPr>
        </p:nvSpPr>
        <p:spPr/>
        <p:txBody>
          <a:bodyPr/>
          <a:lstStyle/>
          <a:p>
            <a:endParaRPr lang="en-US" dirty="0"/>
          </a:p>
        </p:txBody>
      </p:sp>
      <p:sp>
        <p:nvSpPr>
          <p:cNvPr id="1048720" name="Slide Number Placeholder 3"/>
          <p:cNvSpPr>
            <a:spLocks noGrp="1"/>
          </p:cNvSpPr>
          <p:nvPr>
            <p:ph type="sldNum" sz="quarter" idx="12"/>
          </p:nvPr>
        </p:nvSpPr>
        <p:spPr/>
        <p:txBody>
          <a:bodyPr/>
          <a:lstStyle/>
          <a:p>
            <a:fld id="{BE536D54-F2D9-498F-941B-072069B17A75}" type="slidenum">
              <a:rPr lang="zh-CN" altLang="en-US" smtClean="0"/>
              <a:pPr/>
              <a:t>‹#›</a:t>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71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104871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71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48715" name="Date Placeholder 4"/>
          <p:cNvSpPr>
            <a:spLocks noGrp="1"/>
          </p:cNvSpPr>
          <p:nvPr>
            <p:ph type="dt" sz="half" idx="10"/>
          </p:nvPr>
        </p:nvSpPr>
        <p:spPr/>
        <p:txBody>
          <a:bodyPr/>
          <a:lstStyle/>
          <a:p>
            <a:fld id="{38B7BF67-C1C4-4EA4-8EE2-A4EE6B0DFD2D}" type="datetimeFigureOut">
              <a:rPr lang="zh-CN" altLang="en-US" smtClean="0"/>
              <a:pPr/>
              <a:t>2019/12/24</a:t>
            </a:fld>
            <a:endParaRPr lang="zh-CN" altLang="en-US"/>
          </a:p>
        </p:txBody>
      </p:sp>
      <p:sp>
        <p:nvSpPr>
          <p:cNvPr id="1048716" name="Footer Placeholder 5"/>
          <p:cNvSpPr>
            <a:spLocks noGrp="1"/>
          </p:cNvSpPr>
          <p:nvPr>
            <p:ph type="ftr" sz="quarter" idx="11"/>
          </p:nvPr>
        </p:nvSpPr>
        <p:spPr/>
        <p:txBody>
          <a:bodyPr/>
          <a:lstStyle/>
          <a:p>
            <a:endParaRPr lang="zh-CN" altLang="en-US"/>
          </a:p>
        </p:txBody>
      </p:sp>
      <p:sp>
        <p:nvSpPr>
          <p:cNvPr id="1048717" name="Slide Number Placeholder 6"/>
          <p:cNvSpPr>
            <a:spLocks noGrp="1"/>
          </p:cNvSpPr>
          <p:nvPr>
            <p:ph type="sldNum" sz="quarter" idx="12"/>
          </p:nvPr>
        </p:nvSpPr>
        <p:spPr/>
        <p:txBody>
          <a:bodyPr/>
          <a:lstStyle/>
          <a:p>
            <a:fld id="{BE536D54-F2D9-498F-941B-072069B17A75}"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67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104867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104867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48675" name="Date Placeholder 4"/>
          <p:cNvSpPr>
            <a:spLocks noGrp="1"/>
          </p:cNvSpPr>
          <p:nvPr>
            <p:ph type="dt" sz="half" idx="10"/>
          </p:nvPr>
        </p:nvSpPr>
        <p:spPr/>
        <p:txBody>
          <a:bodyPr/>
          <a:lstStyle/>
          <a:p>
            <a:fld id="{38B7BF67-C1C4-4EA4-8EE2-A4EE6B0DFD2D}" type="datetimeFigureOut">
              <a:rPr lang="zh-CN" altLang="en-US" smtClean="0"/>
              <a:pPr/>
              <a:t>2019/12/24</a:t>
            </a:fld>
            <a:endParaRPr lang="zh-CN" altLang="en-US"/>
          </a:p>
        </p:txBody>
      </p:sp>
      <p:sp>
        <p:nvSpPr>
          <p:cNvPr id="1048676" name="Footer Placeholder 5"/>
          <p:cNvSpPr>
            <a:spLocks noGrp="1"/>
          </p:cNvSpPr>
          <p:nvPr>
            <p:ph type="ftr" sz="quarter" idx="11"/>
          </p:nvPr>
        </p:nvSpPr>
        <p:spPr/>
        <p:txBody>
          <a:bodyPr/>
          <a:lstStyle/>
          <a:p>
            <a:endParaRPr lang="zh-CN" altLang="en-US"/>
          </a:p>
        </p:txBody>
      </p:sp>
      <p:sp>
        <p:nvSpPr>
          <p:cNvPr id="1048677" name="Slide Number Placeholder 6"/>
          <p:cNvSpPr>
            <a:spLocks noGrp="1"/>
          </p:cNvSpPr>
          <p:nvPr>
            <p:ph type="sldNum" sz="quarter" idx="12"/>
          </p:nvPr>
        </p:nvSpPr>
        <p:spPr/>
        <p:txBody>
          <a:bodyPr/>
          <a:lstStyle/>
          <a:p>
            <a:fld id="{BE536D54-F2D9-498F-941B-072069B17A75}"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707" name="Title 1"/>
          <p:cNvSpPr>
            <a:spLocks noGrp="1"/>
          </p:cNvSpPr>
          <p:nvPr>
            <p:ph type="title"/>
          </p:nvPr>
        </p:nvSpPr>
        <p:spPr/>
        <p:txBody>
          <a:bodyPr/>
          <a:lstStyle/>
          <a:p>
            <a:r>
              <a:rPr lang="zh-CN" altLang="en-US"/>
              <a:t>单击此处编辑母版标题样式</a:t>
            </a:r>
            <a:endParaRPr lang="en-US" dirty="0"/>
          </a:p>
        </p:txBody>
      </p:sp>
      <p:sp>
        <p:nvSpPr>
          <p:cNvPr id="1048708"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709" name="Date Placeholder 3"/>
          <p:cNvSpPr>
            <a:spLocks noGrp="1"/>
          </p:cNvSpPr>
          <p:nvPr>
            <p:ph type="dt" sz="half" idx="10"/>
          </p:nvPr>
        </p:nvSpPr>
        <p:spPr/>
        <p:txBody>
          <a:bodyPr/>
          <a:lstStyle/>
          <a:p>
            <a:fld id="{38B7BF67-C1C4-4EA4-8EE2-A4EE6B0DFD2D}" type="datetimeFigureOut">
              <a:rPr lang="zh-CN" altLang="en-US" smtClean="0"/>
              <a:pPr/>
              <a:t>2019/12/24</a:t>
            </a:fld>
            <a:endParaRPr lang="zh-CN" altLang="en-US"/>
          </a:p>
        </p:txBody>
      </p:sp>
      <p:sp>
        <p:nvSpPr>
          <p:cNvPr id="1048710" name="Footer Placeholder 4"/>
          <p:cNvSpPr>
            <a:spLocks noGrp="1"/>
          </p:cNvSpPr>
          <p:nvPr>
            <p:ph type="ftr" sz="quarter" idx="11"/>
          </p:nvPr>
        </p:nvSpPr>
        <p:spPr/>
        <p:txBody>
          <a:bodyPr/>
          <a:lstStyle/>
          <a:p>
            <a:endParaRPr lang="zh-CN" altLang="en-US"/>
          </a:p>
        </p:txBody>
      </p:sp>
      <p:sp>
        <p:nvSpPr>
          <p:cNvPr id="1048711" name="Slide Number Placeholder 5"/>
          <p:cNvSpPr>
            <a:spLocks noGrp="1"/>
          </p:cNvSpPr>
          <p:nvPr>
            <p:ph type="sldNum" sz="quarter" idx="12"/>
          </p:nvPr>
        </p:nvSpPr>
        <p:spPr/>
        <p:txBody>
          <a:bodyPr/>
          <a:lstStyle/>
          <a:p>
            <a:fld id="{BE536D54-F2D9-498F-941B-072069B17A7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594" name="标题 1"/>
          <p:cNvSpPr>
            <a:spLocks noGrp="1"/>
          </p:cNvSpPr>
          <p:nvPr>
            <p:ph type="title"/>
          </p:nvPr>
        </p:nvSpPr>
        <p:spPr/>
        <p:txBody>
          <a:bodyPr/>
          <a:lstStyle>
            <a:lvl1pPr algn="ctr">
              <a:defRPr sz="3200"/>
            </a:lvl1pPr>
          </a:lstStyle>
          <a:p>
            <a:r>
              <a:rPr lang="zh-CN" altLang="en-US" dirty="0"/>
              <a:t>单击此处编辑母版标题样式</a:t>
            </a:r>
          </a:p>
        </p:txBody>
      </p:sp>
      <p:sp>
        <p:nvSpPr>
          <p:cNvPr id="1048595" name="内容占位符 2"/>
          <p:cNvSpPr>
            <a:spLocks noGrp="1"/>
          </p:cNvSpPr>
          <p:nvPr>
            <p:ph idx="1"/>
          </p:nvPr>
        </p:nvSpPr>
        <p:spPr/>
        <p:txBody>
          <a:bodyPr/>
          <a:lstStyle>
            <a:lvl1pPr>
              <a:defRPr sz="2000"/>
            </a:lvl1pPr>
            <a:lvl2pPr>
              <a:defRPr sz="1800"/>
            </a:lvl2pPr>
            <a:lvl3pPr>
              <a:defRPr sz="1600"/>
            </a:lvl3pPr>
            <a:lvl4pPr>
              <a:defRPr sz="1400"/>
            </a:lvl4pPr>
            <a:lvl5pPr>
              <a:defRPr sz="12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596" name="日期占位符 3"/>
          <p:cNvSpPr>
            <a:spLocks noGrp="1"/>
          </p:cNvSpPr>
          <p:nvPr>
            <p:ph type="dt" sz="half" idx="10"/>
          </p:nvPr>
        </p:nvSpPr>
        <p:spPr>
          <a:xfrm>
            <a:off x="838200" y="6356351"/>
            <a:ext cx="2743200" cy="365125"/>
          </a:xfrm>
          <a:prstGeom prst="rect">
            <a:avLst/>
          </a:prstGeom>
        </p:spPr>
        <p:txBody>
          <a:bodyPr/>
          <a:lstStyle/>
          <a:p>
            <a:fld id="{38B7BF67-C1C4-4EA4-8EE2-A4EE6B0DFD2D}" type="datetimeFigureOut">
              <a:rPr lang="zh-CN" altLang="en-US" smtClean="0"/>
              <a:pPr/>
              <a:t>2019/12/24</a:t>
            </a:fld>
            <a:endParaRPr lang="zh-CN" altLang="en-US"/>
          </a:p>
        </p:txBody>
      </p:sp>
      <p:sp>
        <p:nvSpPr>
          <p:cNvPr id="1048597"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1048598" name="灯片编号占位符 5"/>
          <p:cNvSpPr>
            <a:spLocks noGrp="1"/>
          </p:cNvSpPr>
          <p:nvPr>
            <p:ph type="sldNum" sz="quarter" idx="12"/>
          </p:nvPr>
        </p:nvSpPr>
        <p:spPr/>
        <p:txBody>
          <a:bodyPr/>
          <a:lstStyle/>
          <a:p>
            <a:fld id="{BE536D54-F2D9-498F-941B-072069B17A75}"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8689"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1048690"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48691" name="Date Placeholder 3"/>
          <p:cNvSpPr>
            <a:spLocks noGrp="1"/>
          </p:cNvSpPr>
          <p:nvPr>
            <p:ph type="dt" sz="half" idx="10"/>
          </p:nvPr>
        </p:nvSpPr>
        <p:spPr/>
        <p:txBody>
          <a:bodyPr/>
          <a:lstStyle/>
          <a:p>
            <a:fld id="{C764DE79-268F-4C1A-8933-263129D2AF90}" type="datetimeFigureOut">
              <a:rPr lang="en-US" dirty="0"/>
              <a:pPr/>
              <a:t>12/24/2019</a:t>
            </a:fld>
            <a:endParaRPr lang="en-US" dirty="0"/>
          </a:p>
        </p:txBody>
      </p:sp>
      <p:sp>
        <p:nvSpPr>
          <p:cNvPr id="1048692" name="Footer Placeholder 4"/>
          <p:cNvSpPr>
            <a:spLocks noGrp="1"/>
          </p:cNvSpPr>
          <p:nvPr>
            <p:ph type="ftr" sz="quarter" idx="11"/>
          </p:nvPr>
        </p:nvSpPr>
        <p:spPr/>
        <p:txBody>
          <a:bodyPr/>
          <a:lstStyle/>
          <a:p>
            <a:endParaRPr lang="en-US" dirty="0"/>
          </a:p>
        </p:txBody>
      </p:sp>
      <p:sp>
        <p:nvSpPr>
          <p:cNvPr id="1048693" name="Slide Number Placeholder 5"/>
          <p:cNvSpPr>
            <a:spLocks noGrp="1"/>
          </p:cNvSpPr>
          <p:nvPr>
            <p:ph type="sldNum" sz="quarter" idx="12"/>
          </p:nvPr>
        </p:nvSpPr>
        <p:spPr/>
        <p:txBody>
          <a:bodyPr/>
          <a:lstStyle/>
          <a:p>
            <a:fld id="{BE536D54-F2D9-498F-941B-072069B17A75}" type="slidenum">
              <a:rPr lang="zh-CN" altLang="en-US" smtClean="0"/>
              <a:pPr/>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737" name="标题 1"/>
          <p:cNvSpPr>
            <a:spLocks noGrp="1"/>
          </p:cNvSpPr>
          <p:nvPr>
            <p:ph type="title"/>
          </p:nvPr>
        </p:nvSpPr>
        <p:spPr/>
        <p:txBody>
          <a:bodyPr/>
          <a:lstStyle>
            <a:lvl1pPr>
              <a:defRPr sz="3200"/>
            </a:lvl1pPr>
          </a:lstStyle>
          <a:p>
            <a:r>
              <a:rPr lang="zh-CN" altLang="en-US" dirty="0"/>
              <a:t>单击此处编辑母版标题样式</a:t>
            </a:r>
          </a:p>
        </p:txBody>
      </p:sp>
      <p:sp>
        <p:nvSpPr>
          <p:cNvPr id="1048738" name="内容占位符 2"/>
          <p:cNvSpPr>
            <a:spLocks noGrp="1"/>
          </p:cNvSpPr>
          <p:nvPr>
            <p:ph sz="half" idx="1"/>
          </p:nvPr>
        </p:nvSpPr>
        <p:spPr>
          <a:xfrm>
            <a:off x="838200" y="1825625"/>
            <a:ext cx="5156200" cy="4351338"/>
          </a:xfrm>
        </p:spPr>
        <p:txBody>
          <a:bodyPr>
            <a:normAutofit/>
          </a:bodyPr>
          <a:lstStyle>
            <a:lvl1pPr>
              <a:defRPr sz="2000"/>
            </a:lvl1pPr>
            <a:lvl2pPr>
              <a:defRPr sz="1800"/>
            </a:lvl2pPr>
            <a:lvl3pPr>
              <a:defRPr sz="16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739" name="内容占位符 3"/>
          <p:cNvSpPr>
            <a:spLocks noGrp="1"/>
          </p:cNvSpPr>
          <p:nvPr>
            <p:ph sz="half" idx="2"/>
          </p:nvPr>
        </p:nvSpPr>
        <p:spPr>
          <a:xfrm>
            <a:off x="6197600" y="1825625"/>
            <a:ext cx="5156200" cy="4351338"/>
          </a:xfrm>
        </p:spPr>
        <p:txBody>
          <a:bodyPr>
            <a:normAutofit/>
          </a:bodyPr>
          <a:lstStyle>
            <a:lvl1pPr>
              <a:defRPr sz="2000"/>
            </a:lvl1pPr>
            <a:lvl2pPr>
              <a:defRPr sz="1800"/>
            </a:lvl2pPr>
            <a:lvl3pPr>
              <a:defRPr sz="1600"/>
            </a:lvl3pPr>
            <a:lvl4pPr>
              <a:defRPr sz="1400"/>
            </a:lvl4pPr>
            <a:lvl5pPr>
              <a:defRPr sz="14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40" name="日期占位符 4"/>
          <p:cNvSpPr>
            <a:spLocks noGrp="1"/>
          </p:cNvSpPr>
          <p:nvPr>
            <p:ph type="dt" sz="half" idx="10"/>
          </p:nvPr>
        </p:nvSpPr>
        <p:spPr>
          <a:xfrm>
            <a:off x="838200" y="6356351"/>
            <a:ext cx="2743200" cy="365125"/>
          </a:xfrm>
          <a:prstGeom prst="rect">
            <a:avLst/>
          </a:prstGeom>
        </p:spPr>
        <p:txBody>
          <a:bodyPr/>
          <a:lstStyle/>
          <a:p>
            <a:fld id="{38B7BF67-C1C4-4EA4-8EE2-A4EE6B0DFD2D}" type="datetimeFigureOut">
              <a:rPr lang="zh-CN" altLang="en-US" smtClean="0"/>
              <a:pPr/>
              <a:t>2019/12/24</a:t>
            </a:fld>
            <a:endParaRPr lang="zh-CN" altLang="en-US"/>
          </a:p>
        </p:txBody>
      </p:sp>
      <p:sp>
        <p:nvSpPr>
          <p:cNvPr id="1048741"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1048742" name="灯片编号占位符 6"/>
          <p:cNvSpPr>
            <a:spLocks noGrp="1"/>
          </p:cNvSpPr>
          <p:nvPr>
            <p:ph type="sldNum" sz="quarter" idx="12"/>
          </p:nvPr>
        </p:nvSpPr>
        <p:spPr/>
        <p:txBody>
          <a:bodyPr/>
          <a:lstStyle/>
          <a:p>
            <a:fld id="{BE536D54-F2D9-498F-941B-072069B17A75}"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743" name="标题 1"/>
          <p:cNvSpPr>
            <a:spLocks noGrp="1"/>
          </p:cNvSpPr>
          <p:nvPr>
            <p:ph type="title"/>
          </p:nvPr>
        </p:nvSpPr>
        <p:spPr/>
        <p:txBody>
          <a:bodyPr/>
          <a:lstStyle/>
          <a:p>
            <a:r>
              <a:rPr lang="zh-CN" altLang="en-US"/>
              <a:t>单击此处编辑母版标题样式</a:t>
            </a:r>
          </a:p>
        </p:txBody>
      </p:sp>
      <p:sp>
        <p:nvSpPr>
          <p:cNvPr id="1048744" name="日期占位符 2"/>
          <p:cNvSpPr>
            <a:spLocks noGrp="1"/>
          </p:cNvSpPr>
          <p:nvPr>
            <p:ph type="dt" sz="half" idx="10"/>
          </p:nvPr>
        </p:nvSpPr>
        <p:spPr>
          <a:xfrm>
            <a:off x="838200" y="6356351"/>
            <a:ext cx="2743200" cy="365125"/>
          </a:xfrm>
          <a:prstGeom prst="rect">
            <a:avLst/>
          </a:prstGeom>
        </p:spPr>
        <p:txBody>
          <a:bodyPr/>
          <a:lstStyle/>
          <a:p>
            <a:fld id="{38B7BF67-C1C4-4EA4-8EE2-A4EE6B0DFD2D}" type="datetimeFigureOut">
              <a:rPr lang="zh-CN" altLang="en-US" smtClean="0"/>
              <a:pPr/>
              <a:t>2019/12/24</a:t>
            </a:fld>
            <a:endParaRPr lang="zh-CN" altLang="en-US"/>
          </a:p>
        </p:txBody>
      </p:sp>
      <p:sp>
        <p:nvSpPr>
          <p:cNvPr id="1048745"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1048746" name="灯片编号占位符 4"/>
          <p:cNvSpPr>
            <a:spLocks noGrp="1"/>
          </p:cNvSpPr>
          <p:nvPr>
            <p:ph type="sldNum" sz="quarter" idx="12"/>
          </p:nvPr>
        </p:nvSpPr>
        <p:spPr/>
        <p:txBody>
          <a:bodyPr/>
          <a:lstStyle/>
          <a:p>
            <a:fld id="{BE536D54-F2D9-498F-941B-072069B17A75}" type="slidenum">
              <a:rPr lang="zh-CN" altLang="en-US" smtClean="0"/>
              <a:pPr/>
              <a:t>‹#›</a:t>
            </a:fld>
            <a:endParaRPr lang="zh-CN" altLang="en-US"/>
          </a:p>
        </p:txBody>
      </p:sp>
      <p:sp>
        <p:nvSpPr>
          <p:cNvPr id="1048747" name="矩形 5"/>
          <p:cNvSpPr/>
          <p:nvPr userDrawn="1"/>
        </p:nvSpPr>
        <p:spPr>
          <a:xfrm>
            <a:off x="0" y="0"/>
            <a:ext cx="1463040" cy="975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2097186" name="Picture 2" descr="https://timgsa.baidu.com/timg?image&amp;quality=80&amp;size=b9999_10000&amp;sec=1530529943801&amp;di=f608eb9cd5b02b1fcc8d33b6ffaa74ef&amp;imgtype=0&amp;src=http%3A%2F%2Fd.hiphotos.baidu.com%2Fbaike%2Fw%253D268%2Fsign%3D60dba805b0119313c743f8b65d3a0c10%2F4ec2d5628535e5ddd489c31874c6a7efcf1b624b.jpg"/>
          <p:cNvPicPr>
            <a:picLocks noChangeAspect="1" noChangeArrowheads="1"/>
          </p:cNvPicPr>
          <p:nvPr userDrawn="1"/>
        </p:nvPicPr>
        <p:blipFill>
          <a:blip r:embed="rId2" cstate="print"/>
          <a:srcRect/>
          <a:stretch>
            <a:fillRect/>
          </a:stretch>
        </p:blipFill>
        <p:spPr bwMode="auto">
          <a:xfrm>
            <a:off x="39087" y="0"/>
            <a:ext cx="1339565" cy="1004674"/>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48748" name="标题 1"/>
          <p:cNvSpPr>
            <a:spLocks noGrp="1"/>
          </p:cNvSpPr>
          <p:nvPr>
            <p:ph type="title"/>
          </p:nvPr>
        </p:nvSpPr>
        <p:spPr/>
        <p:txBody>
          <a:bodyPr/>
          <a:lstStyle/>
          <a:p>
            <a:r>
              <a:rPr lang="zh-CN" altLang="en-US"/>
              <a:t>单击此处编辑母版标题样式</a:t>
            </a:r>
          </a:p>
        </p:txBody>
      </p:sp>
      <p:sp>
        <p:nvSpPr>
          <p:cNvPr id="1048749" name="灯片编号占位符 2"/>
          <p:cNvSpPr>
            <a:spLocks noGrp="1"/>
          </p:cNvSpPr>
          <p:nvPr>
            <p:ph type="sldNum" sz="quarter" idx="10"/>
          </p:nvPr>
        </p:nvSpPr>
        <p:spPr/>
        <p:txBody>
          <a:bodyPr/>
          <a:lstStyle/>
          <a:p>
            <a:fld id="{BE536D54-F2D9-498F-941B-072069B17A75}" type="slidenum">
              <a:rPr lang="zh-CN" altLang="en-US" smtClean="0"/>
              <a:pPr/>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726" name="标题 1"/>
          <p:cNvSpPr>
            <a:spLocks noGrp="1"/>
          </p:cNvSpPr>
          <p:nvPr>
            <p:ph type="title"/>
          </p:nvPr>
        </p:nvSpPr>
        <p:spPr>
          <a:xfrm>
            <a:off x="840318" y="457200"/>
            <a:ext cx="3932767" cy="1600200"/>
          </a:xfrm>
        </p:spPr>
        <p:txBody>
          <a:bodyPr anchor="b"/>
          <a:lstStyle>
            <a:lvl1pPr>
              <a:defRPr sz="3200"/>
            </a:lvl1pPr>
          </a:lstStyle>
          <a:p>
            <a:r>
              <a:rPr lang="zh-CN" altLang="en-US" dirty="0"/>
              <a:t>单击此处编辑母版标题样式</a:t>
            </a:r>
          </a:p>
        </p:txBody>
      </p:sp>
      <p:sp>
        <p:nvSpPr>
          <p:cNvPr id="1048727"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728"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48729" name="日期占位符 4"/>
          <p:cNvSpPr>
            <a:spLocks noGrp="1"/>
          </p:cNvSpPr>
          <p:nvPr>
            <p:ph type="dt" sz="half" idx="10"/>
          </p:nvPr>
        </p:nvSpPr>
        <p:spPr>
          <a:xfrm>
            <a:off x="838200" y="6356351"/>
            <a:ext cx="2743200" cy="365125"/>
          </a:xfrm>
          <a:prstGeom prst="rect">
            <a:avLst/>
          </a:prstGeom>
        </p:spPr>
        <p:txBody>
          <a:bodyPr/>
          <a:lstStyle/>
          <a:p>
            <a:fld id="{38B7BF67-C1C4-4EA4-8EE2-A4EE6B0DFD2D}" type="datetimeFigureOut">
              <a:rPr lang="zh-CN" altLang="en-US" smtClean="0"/>
              <a:pPr/>
              <a:t>2019/12/24</a:t>
            </a:fld>
            <a:endParaRPr lang="zh-CN" altLang="en-US"/>
          </a:p>
        </p:txBody>
      </p:sp>
      <p:sp>
        <p:nvSpPr>
          <p:cNvPr id="1048730"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1048731" name="灯片编号占位符 6"/>
          <p:cNvSpPr>
            <a:spLocks noGrp="1"/>
          </p:cNvSpPr>
          <p:nvPr>
            <p:ph type="sldNum" sz="quarter" idx="12"/>
          </p:nvPr>
        </p:nvSpPr>
        <p:spPr/>
        <p:txBody>
          <a:bodyPr/>
          <a:lstStyle/>
          <a:p>
            <a:fld id="{BE536D54-F2D9-498F-941B-072069B17A75}"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750" name="标题 1"/>
          <p:cNvSpPr>
            <a:spLocks noGrp="1"/>
          </p:cNvSpPr>
          <p:nvPr>
            <p:ph type="title"/>
          </p:nvPr>
        </p:nvSpPr>
        <p:spPr>
          <a:xfrm>
            <a:off x="840318" y="457200"/>
            <a:ext cx="3932767" cy="1600200"/>
          </a:xfrm>
        </p:spPr>
        <p:txBody>
          <a:bodyPr anchor="b"/>
          <a:lstStyle>
            <a:lvl1pPr>
              <a:defRPr sz="3200"/>
            </a:lvl1pPr>
          </a:lstStyle>
          <a:p>
            <a:r>
              <a:rPr lang="zh-CN" altLang="en-US" dirty="0"/>
              <a:t>单击此处编辑母版标题样式</a:t>
            </a:r>
          </a:p>
        </p:txBody>
      </p:sp>
      <p:sp>
        <p:nvSpPr>
          <p:cNvPr id="1048751"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1048752"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048753" name="日期占位符 4"/>
          <p:cNvSpPr>
            <a:spLocks noGrp="1"/>
          </p:cNvSpPr>
          <p:nvPr>
            <p:ph type="dt" sz="half" idx="10"/>
          </p:nvPr>
        </p:nvSpPr>
        <p:spPr>
          <a:xfrm>
            <a:off x="838200" y="6356351"/>
            <a:ext cx="2743200" cy="365125"/>
          </a:xfrm>
          <a:prstGeom prst="rect">
            <a:avLst/>
          </a:prstGeom>
        </p:spPr>
        <p:txBody>
          <a:bodyPr/>
          <a:lstStyle/>
          <a:p>
            <a:fld id="{38B7BF67-C1C4-4EA4-8EE2-A4EE6B0DFD2D}" type="datetimeFigureOut">
              <a:rPr lang="zh-CN" altLang="en-US" smtClean="0"/>
              <a:pPr/>
              <a:t>2019/12/24</a:t>
            </a:fld>
            <a:endParaRPr lang="zh-CN" altLang="en-US"/>
          </a:p>
        </p:txBody>
      </p:sp>
      <p:sp>
        <p:nvSpPr>
          <p:cNvPr id="1048754"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1048755" name="灯片编号占位符 6"/>
          <p:cNvSpPr>
            <a:spLocks noGrp="1"/>
          </p:cNvSpPr>
          <p:nvPr>
            <p:ph type="sldNum" sz="quarter" idx="12"/>
          </p:nvPr>
        </p:nvSpPr>
        <p:spPr/>
        <p:txBody>
          <a:bodyPr/>
          <a:lstStyle/>
          <a:p>
            <a:fld id="{BE536D54-F2D9-498F-941B-072069B17A75}"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756" name="标题 1"/>
          <p:cNvSpPr>
            <a:spLocks noGrp="1"/>
          </p:cNvSpPr>
          <p:nvPr>
            <p:ph type="title"/>
          </p:nvPr>
        </p:nvSpPr>
        <p:spPr/>
        <p:txBody>
          <a:bodyPr/>
          <a:lstStyle/>
          <a:p>
            <a:r>
              <a:rPr lang="zh-CN" altLang="en-US" dirty="0"/>
              <a:t>单击此处编辑母版标题样式</a:t>
            </a:r>
          </a:p>
        </p:txBody>
      </p:sp>
      <p:sp>
        <p:nvSpPr>
          <p:cNvPr id="1048757"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58" name="日期占位符 3"/>
          <p:cNvSpPr>
            <a:spLocks noGrp="1"/>
          </p:cNvSpPr>
          <p:nvPr>
            <p:ph type="dt" sz="half" idx="10"/>
          </p:nvPr>
        </p:nvSpPr>
        <p:spPr>
          <a:xfrm>
            <a:off x="838200" y="6356351"/>
            <a:ext cx="2743200" cy="365125"/>
          </a:xfrm>
          <a:prstGeom prst="rect">
            <a:avLst/>
          </a:prstGeom>
        </p:spPr>
        <p:txBody>
          <a:bodyPr/>
          <a:lstStyle/>
          <a:p>
            <a:fld id="{38B7BF67-C1C4-4EA4-8EE2-A4EE6B0DFD2D}" type="datetimeFigureOut">
              <a:rPr lang="zh-CN" altLang="en-US" smtClean="0"/>
              <a:pPr/>
              <a:t>2019/12/24</a:t>
            </a:fld>
            <a:endParaRPr lang="zh-CN" altLang="en-US"/>
          </a:p>
        </p:txBody>
      </p:sp>
      <p:sp>
        <p:nvSpPr>
          <p:cNvPr id="1048759"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1048760" name="灯片编号占位符 5"/>
          <p:cNvSpPr>
            <a:spLocks noGrp="1"/>
          </p:cNvSpPr>
          <p:nvPr>
            <p:ph type="sldNum" sz="quarter" idx="12"/>
          </p:nvPr>
        </p:nvSpPr>
        <p:spPr/>
        <p:txBody>
          <a:bodyPr/>
          <a:lstStyle/>
          <a:p>
            <a:fld id="{BE536D54-F2D9-498F-941B-072069B17A75}"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104873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1048733" name="竖排文字占位符 2"/>
          <p:cNvSpPr>
            <a:spLocks noGrp="1"/>
          </p:cNvSpPr>
          <p:nvPr>
            <p:ph type="body" orient="vert" idx="1"/>
          </p:nvPr>
        </p:nvSpPr>
        <p:spPr>
          <a:xfrm>
            <a:off x="838201" y="365125"/>
            <a:ext cx="76835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34" name="日期占位符 3"/>
          <p:cNvSpPr>
            <a:spLocks noGrp="1"/>
          </p:cNvSpPr>
          <p:nvPr>
            <p:ph type="dt" sz="half" idx="10"/>
          </p:nvPr>
        </p:nvSpPr>
        <p:spPr>
          <a:xfrm>
            <a:off x="838200" y="6356351"/>
            <a:ext cx="2743200" cy="365125"/>
          </a:xfrm>
          <a:prstGeom prst="rect">
            <a:avLst/>
          </a:prstGeom>
        </p:spPr>
        <p:txBody>
          <a:bodyPr/>
          <a:lstStyle/>
          <a:p>
            <a:fld id="{38B7BF67-C1C4-4EA4-8EE2-A4EE6B0DFD2D}" type="datetimeFigureOut">
              <a:rPr lang="zh-CN" altLang="en-US" smtClean="0"/>
              <a:pPr/>
              <a:t>2019/12/24</a:t>
            </a:fld>
            <a:endParaRPr lang="zh-CN" altLang="en-US"/>
          </a:p>
        </p:txBody>
      </p:sp>
      <p:sp>
        <p:nvSpPr>
          <p:cNvPr id="104873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1048736" name="灯片编号占位符 5"/>
          <p:cNvSpPr>
            <a:spLocks noGrp="1"/>
          </p:cNvSpPr>
          <p:nvPr>
            <p:ph type="sldNum" sz="quarter" idx="12"/>
          </p:nvPr>
        </p:nvSpPr>
        <p:spPr/>
        <p:txBody>
          <a:bodyPr/>
          <a:lstStyle/>
          <a:p>
            <a:fld id="{BE536D54-F2D9-498F-941B-072069B17A75}"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4.jpe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48589" name="标题占位符 1"/>
          <p:cNvSpPr>
            <a:spLocks noGrp="1"/>
          </p:cNvSpPr>
          <p:nvPr>
            <p:ph type="title"/>
          </p:nvPr>
        </p:nvSpPr>
        <p:spPr>
          <a:xfrm>
            <a:off x="2306100" y="256343"/>
            <a:ext cx="7630885" cy="777647"/>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1048590" name="文本占位符 2"/>
          <p:cNvSpPr>
            <a:spLocks noGrp="1"/>
          </p:cNvSpPr>
          <p:nvPr>
            <p:ph type="body" idx="1"/>
          </p:nvPr>
        </p:nvSpPr>
        <p:spPr>
          <a:xfrm>
            <a:off x="838200" y="1733832"/>
            <a:ext cx="10515600" cy="4351338"/>
          </a:xfrm>
          <a:prstGeom prst="rect">
            <a:avLst/>
          </a:prstGeom>
        </p:spPr>
        <p:txBody>
          <a:bodyPr vert="horz" lIns="91440" tIns="45720" rIns="91440" bIns="45720" rtlCol="0">
            <a:normAutofit/>
          </a:bodyPr>
          <a:lstStyle/>
          <a:p>
            <a:pPr lvl="0"/>
            <a:r>
              <a:rPr lang="zh-CN" altLang="en-US" dirty="0"/>
              <a:t>单击此处编辑母版文本样式</a:t>
            </a:r>
            <a:r>
              <a:rPr lang="en-US" altLang="zh-CN" dirty="0">
                <a:latin typeface="Arial" panose="020B0604020202020204" pitchFamily="34" charset="0"/>
                <a:ea typeface="Microsoft YaHei" panose="020B0503020204020204" pitchFamily="34" charset="-122"/>
                <a:cs typeface="Arial" panose="020B0604020202020204" pitchFamily="34" charset="0"/>
              </a:rPr>
              <a:t>2017</a:t>
            </a:r>
            <a:endParaRPr lang="zh-CN" altLang="en-US" dirty="0"/>
          </a:p>
          <a:p>
            <a:pPr lvl="1"/>
            <a:r>
              <a:rPr lang="zh-CN" altLang="en-US" dirty="0"/>
              <a:t>第二级</a:t>
            </a:r>
            <a:r>
              <a:rPr lang="en-US" altLang="zh-CN" dirty="0">
                <a:latin typeface="Arial" panose="020B0604020202020204" pitchFamily="34" charset="0"/>
                <a:ea typeface="Microsoft YaHei" panose="020B0503020204020204" pitchFamily="34" charset="-122"/>
                <a:cs typeface="Arial" panose="020B0604020202020204" pitchFamily="34" charset="0"/>
              </a:rPr>
              <a:t>2017</a:t>
            </a:r>
            <a:endParaRPr lang="zh-CN" altLang="en-US" dirty="0"/>
          </a:p>
          <a:p>
            <a:pPr lvl="2"/>
            <a:r>
              <a:rPr lang="zh-CN" altLang="en-US" dirty="0"/>
              <a:t>第三级</a:t>
            </a:r>
            <a:r>
              <a:rPr lang="en-US" altLang="zh-CN" dirty="0">
                <a:latin typeface="Arial" panose="020B0604020202020204" pitchFamily="34" charset="0"/>
                <a:ea typeface="Microsoft YaHei" panose="020B0503020204020204" pitchFamily="34" charset="-122"/>
                <a:cs typeface="Arial" panose="020B0604020202020204" pitchFamily="34" charset="0"/>
              </a:rPr>
              <a:t>2017</a:t>
            </a:r>
            <a:endParaRPr lang="zh-CN" altLang="en-US" dirty="0"/>
          </a:p>
          <a:p>
            <a:pPr lvl="3"/>
            <a:r>
              <a:rPr lang="zh-CN" altLang="en-US" dirty="0"/>
              <a:t>第四级</a:t>
            </a:r>
            <a:r>
              <a:rPr lang="en-US" altLang="zh-CN" dirty="0">
                <a:latin typeface="Arial" panose="020B0604020202020204" pitchFamily="34" charset="0"/>
                <a:ea typeface="Microsoft YaHei" panose="020B0503020204020204" pitchFamily="34" charset="-122"/>
                <a:cs typeface="Arial" panose="020B0604020202020204" pitchFamily="34" charset="0"/>
              </a:rPr>
              <a:t>2017</a:t>
            </a:r>
            <a:endParaRPr lang="zh-CN" altLang="en-US" dirty="0"/>
          </a:p>
          <a:p>
            <a:pPr lvl="4"/>
            <a:r>
              <a:rPr lang="zh-CN" altLang="en-US" dirty="0"/>
              <a:t>第五级</a:t>
            </a:r>
            <a:r>
              <a:rPr lang="en-US" altLang="zh-CN" dirty="0">
                <a:latin typeface="Arial" panose="020B0604020202020204" pitchFamily="34" charset="0"/>
                <a:ea typeface="Microsoft YaHei" panose="020B0503020204020204" pitchFamily="34" charset="-122"/>
                <a:cs typeface="Arial" panose="020B0604020202020204" pitchFamily="34" charset="0"/>
              </a:rPr>
              <a:t>2017</a:t>
            </a:r>
            <a:endParaRPr lang="zh-CN" altLang="en-US" dirty="0"/>
          </a:p>
        </p:txBody>
      </p:sp>
      <p:sp>
        <p:nvSpPr>
          <p:cNvPr id="1048591" name="灯片编号占位符 5"/>
          <p:cNvSpPr>
            <a:spLocks noGrp="1"/>
          </p:cNvSpPr>
          <p:nvPr>
            <p:ph type="sldNum" sz="quarter" idx="4"/>
          </p:nvPr>
        </p:nvSpPr>
        <p:spPr>
          <a:xfrm>
            <a:off x="9448800" y="649287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36D54-F2D9-498F-941B-072069B17A75}" type="slidenum">
              <a:rPr lang="zh-CN" altLang="en-US" smtClean="0"/>
              <a:pPr/>
              <a:t>‹#›</a:t>
            </a:fld>
            <a:endParaRPr lang="zh-CN" altLang="en-US" dirty="0"/>
          </a:p>
        </p:txBody>
      </p:sp>
      <p:sp>
        <p:nvSpPr>
          <p:cNvPr id="1048592" name="矩形 6"/>
          <p:cNvSpPr/>
          <p:nvPr userDrawn="1"/>
        </p:nvSpPr>
        <p:spPr>
          <a:xfrm flipV="1">
            <a:off x="49899" y="1026789"/>
            <a:ext cx="12096000" cy="7200"/>
          </a:xfrm>
          <a:prstGeom prst="re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2097161" name="图片 7"/>
          <p:cNvPicPr>
            <a:picLocks noChangeAspect="1"/>
          </p:cNvPicPr>
          <p:nvPr userDrawn="1"/>
        </p:nvPicPr>
        <p:blipFill>
          <a:blip r:embed="rId11" cstate="print"/>
          <a:stretch>
            <a:fillRect/>
          </a:stretch>
        </p:blipFill>
        <p:spPr>
          <a:xfrm>
            <a:off x="11181918" y="34034"/>
            <a:ext cx="972000" cy="972000"/>
          </a:xfrm>
          <a:prstGeom prst="rect">
            <a:avLst/>
          </a:prstGeom>
        </p:spPr>
      </p:pic>
      <p:pic>
        <p:nvPicPr>
          <p:cNvPr id="2097162" name="图片 3"/>
          <p:cNvPicPr>
            <a:picLocks noChangeAspect="1"/>
          </p:cNvPicPr>
          <p:nvPr userDrawn="1"/>
        </p:nvPicPr>
        <p:blipFill>
          <a:blip r:embed="rId12" cstate="print"/>
          <a:stretch>
            <a:fillRect/>
          </a:stretch>
        </p:blipFill>
        <p:spPr>
          <a:xfrm>
            <a:off x="1" y="46803"/>
            <a:ext cx="1326215" cy="916582"/>
          </a:xfrm>
          <a:prstGeom prst="rect">
            <a:avLst/>
          </a:prstGeom>
        </p:spPr>
      </p:pic>
      <p:sp>
        <p:nvSpPr>
          <p:cNvPr id="1048593" name="矩形 8"/>
          <p:cNvSpPr/>
          <p:nvPr userDrawn="1"/>
        </p:nvSpPr>
        <p:spPr>
          <a:xfrm>
            <a:off x="0" y="0"/>
            <a:ext cx="1463040" cy="975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2097163" name="Picture 2" descr="https://timgsa.baidu.com/timg?image&amp;quality=80&amp;size=b9999_10000&amp;sec=1530529943801&amp;di=f608eb9cd5b02b1fcc8d33b6ffaa74ef&amp;imgtype=0&amp;src=http%3A%2F%2Fd.hiphotos.baidu.com%2Fbaike%2Fw%253D268%2Fsign%3D60dba805b0119313c743f8b65d3a0c10%2F4ec2d5628535e5ddd489c31874c6a7efcf1b624b.jpg"/>
          <p:cNvPicPr>
            <a:picLocks noChangeAspect="1" noChangeArrowheads="1"/>
          </p:cNvPicPr>
          <p:nvPr userDrawn="1"/>
        </p:nvPicPr>
        <p:blipFill>
          <a:blip r:embed="rId13" cstate="print">
            <a:clrChange>
              <a:clrFrom>
                <a:srgbClr val="FFFFFF"/>
              </a:clrFrom>
              <a:clrTo>
                <a:srgbClr val="FFFFFF">
                  <a:alpha val="0"/>
                </a:srgbClr>
              </a:clrTo>
            </a:clrChange>
          </a:blip>
          <a:stretch>
            <a:fillRect/>
          </a:stretch>
        </p:blipFill>
        <p:spPr bwMode="auto">
          <a:xfrm>
            <a:off x="17820" y="21265"/>
            <a:ext cx="1008000" cy="100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lnSpc>
          <a:spcPct val="90000"/>
        </a:lnSpc>
        <a:spcBef>
          <a:spcPct val="0"/>
        </a:spcBef>
        <a:buNone/>
        <a:defRPr sz="3600" b="0" kern="1200">
          <a:solidFill>
            <a:schemeClr val="tx1"/>
          </a:solidFill>
          <a:latin typeface="Microsoft YaHei" panose="020B0503020204020204" pitchFamily="34" charset="-122"/>
          <a:ea typeface="Microsoft YaHei"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zh-CN" altLang="en-US" sz="2800" kern="12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104857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12/24/2019</a:t>
            </a:fld>
            <a:endParaRPr lang="en-US" dirty="0"/>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04858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36D54-F2D9-498F-941B-072069B17A75}" type="slidenum">
              <a:rPr lang="zh-CN" altLang="en-US" smtClean="0"/>
              <a:pPr/>
              <a:t>‹#›</a:t>
            </a:fld>
            <a:endParaRPr lang="zh-CN" altLang="en-US" dirty="0"/>
          </a:p>
        </p:txBody>
      </p:sp>
      <p:sp>
        <p:nvSpPr>
          <p:cNvPr id="1048581" name="矩形 6"/>
          <p:cNvSpPr/>
          <p:nvPr userDrawn="1"/>
        </p:nvSpPr>
        <p:spPr>
          <a:xfrm flipV="1">
            <a:off x="48559" y="1026789"/>
            <a:ext cx="12096000" cy="7200"/>
          </a:xfrm>
          <a:prstGeom prst="re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2097152" name="图片 7"/>
          <p:cNvPicPr>
            <a:picLocks noChangeAspect="1"/>
          </p:cNvPicPr>
          <p:nvPr userDrawn="1"/>
        </p:nvPicPr>
        <p:blipFill>
          <a:blip r:embed="rId13" cstate="print"/>
          <a:stretch>
            <a:fillRect/>
          </a:stretch>
        </p:blipFill>
        <p:spPr>
          <a:xfrm>
            <a:off x="11181921" y="34034"/>
            <a:ext cx="972000" cy="972000"/>
          </a:xfrm>
          <a:prstGeom prst="rect">
            <a:avLst/>
          </a:prstGeom>
        </p:spPr>
      </p:pic>
      <p:pic>
        <p:nvPicPr>
          <p:cNvPr id="2097153" name="图片 8"/>
          <p:cNvPicPr>
            <a:picLocks noChangeAspect="1"/>
          </p:cNvPicPr>
          <p:nvPr userDrawn="1"/>
        </p:nvPicPr>
        <p:blipFill>
          <a:blip r:embed="rId14" cstate="print"/>
          <a:stretch>
            <a:fillRect/>
          </a:stretch>
        </p:blipFill>
        <p:spPr>
          <a:xfrm>
            <a:off x="1" y="46803"/>
            <a:ext cx="1326215" cy="916582"/>
          </a:xfrm>
          <a:prstGeom prst="rect">
            <a:avLst/>
          </a:prstGeom>
        </p:spPr>
      </p:pic>
      <p:sp>
        <p:nvSpPr>
          <p:cNvPr id="1048582" name="矩形 9"/>
          <p:cNvSpPr/>
          <p:nvPr userDrawn="1"/>
        </p:nvSpPr>
        <p:spPr>
          <a:xfrm>
            <a:off x="0" y="0"/>
            <a:ext cx="1463040" cy="975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2097154" name="Picture 2" descr="https://timgsa.baidu.com/timg?image&amp;quality=80&amp;size=b9999_10000&amp;sec=1530529943801&amp;di=f608eb9cd5b02b1fcc8d33b6ffaa74ef&amp;imgtype=0&amp;src=http%3A%2F%2Fd.hiphotos.baidu.com%2Fbaike%2Fw%253D268%2Fsign%3D60dba805b0119313c743f8b65d3a0c10%2F4ec2d5628535e5ddd489c31874c6a7efcf1b624b.jpg"/>
          <p:cNvPicPr>
            <a:picLocks noChangeAspect="1" noChangeArrowheads="1"/>
          </p:cNvPicPr>
          <p:nvPr userDrawn="1"/>
        </p:nvPicPr>
        <p:blipFill>
          <a:blip r:embed="rId15" cstate="print"/>
          <a:stretch>
            <a:fillRect/>
          </a:stretch>
        </p:blipFill>
        <p:spPr bwMode="auto">
          <a:xfrm>
            <a:off x="-3446" y="0"/>
            <a:ext cx="1008000" cy="1008000"/>
          </a:xfrm>
          <a:prstGeom prst="rect">
            <a:avLst/>
          </a:prstGeom>
          <a:noFill/>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标题 2"/>
          <p:cNvSpPr txBox="1"/>
          <p:nvPr/>
        </p:nvSpPr>
        <p:spPr>
          <a:xfrm>
            <a:off x="2297504" y="412758"/>
            <a:ext cx="7772400" cy="431936"/>
          </a:xfrm>
          <a:prstGeom prst="rect">
            <a:avLst/>
          </a:prstGeom>
        </p:spPr>
        <p:txBody>
          <a:bodyPr anchor="ctr">
            <a:noAutofit/>
          </a:bodyPr>
          <a:lstStyle>
            <a:lvl1pPr algn="ctr" defTabSz="914400" rtl="0" eaLnBrk="1" latinLnBrk="0" hangingPunct="1">
              <a:spcBef>
                <a:spcPct val="0"/>
              </a:spcBef>
              <a:buNone/>
              <a:defRPr sz="4000" b="1" kern="1200">
                <a:solidFill>
                  <a:schemeClr val="tx1">
                    <a:lumMod val="85000"/>
                    <a:lumOff val="15000"/>
                  </a:schemeClr>
                </a:solidFill>
                <a:effectLst/>
                <a:latin typeface="Times New Roman" panose="02020603050405020304" pitchFamily="18" charset="0"/>
                <a:ea typeface="楷体" panose="02010609060101010101" pitchFamily="49" charset="-122"/>
                <a:cs typeface="Times New Roman" panose="02020603050405020304" pitchFamily="18" charset="0"/>
              </a:defRPr>
            </a:lvl1pPr>
          </a:lstStyle>
          <a:p>
            <a:endParaRPr lang="zh-CN" altLang="en-US" sz="2800" dirty="0">
              <a:solidFill>
                <a:srgbClr val="002060"/>
              </a:solidFill>
              <a:latin typeface="Microsoft YaHei" panose="020B0503020204020204" pitchFamily="34" charset="-122"/>
              <a:ea typeface="Microsoft YaHei" panose="020B0503020204020204" pitchFamily="34" charset="-122"/>
            </a:endParaRPr>
          </a:p>
        </p:txBody>
      </p:sp>
      <p:pic>
        <p:nvPicPr>
          <p:cNvPr id="2097164" name="图片 10"/>
          <p:cNvPicPr>
            <a:picLocks noChangeAspect="1"/>
          </p:cNvPicPr>
          <p:nvPr/>
        </p:nvPicPr>
        <p:blipFill>
          <a:blip r:embed="rId2" cstate="print"/>
          <a:stretch>
            <a:fillRect/>
          </a:stretch>
        </p:blipFill>
        <p:spPr>
          <a:xfrm>
            <a:off x="-66870" y="5389525"/>
            <a:ext cx="1957966" cy="1468474"/>
          </a:xfrm>
          <a:prstGeom prst="rect">
            <a:avLst/>
          </a:prstGeom>
        </p:spPr>
      </p:pic>
      <p:pic>
        <p:nvPicPr>
          <p:cNvPr id="2097165" name="图片 11"/>
          <p:cNvPicPr>
            <a:picLocks noChangeAspect="1"/>
          </p:cNvPicPr>
          <p:nvPr/>
        </p:nvPicPr>
        <p:blipFill>
          <a:blip r:embed="rId3" cstate="print"/>
          <a:stretch>
            <a:fillRect/>
          </a:stretch>
        </p:blipFill>
        <p:spPr>
          <a:xfrm>
            <a:off x="4121045" y="5389737"/>
            <a:ext cx="1957966" cy="1468263"/>
          </a:xfrm>
          <a:prstGeom prst="rect">
            <a:avLst/>
          </a:prstGeom>
        </p:spPr>
      </p:pic>
      <p:pic>
        <p:nvPicPr>
          <p:cNvPr id="2097166" name="图片 12"/>
          <p:cNvPicPr>
            <a:picLocks noChangeAspect="1"/>
          </p:cNvPicPr>
          <p:nvPr/>
        </p:nvPicPr>
        <p:blipFill>
          <a:blip r:embed="rId4" cstate="print"/>
          <a:stretch>
            <a:fillRect/>
          </a:stretch>
        </p:blipFill>
        <p:spPr>
          <a:xfrm>
            <a:off x="6046393" y="5389524"/>
            <a:ext cx="1957966" cy="1468474"/>
          </a:xfrm>
          <a:prstGeom prst="rect">
            <a:avLst/>
          </a:prstGeom>
        </p:spPr>
      </p:pic>
      <p:pic>
        <p:nvPicPr>
          <p:cNvPr id="2097167" name="图片 13"/>
          <p:cNvPicPr>
            <a:picLocks noChangeAspect="1"/>
          </p:cNvPicPr>
          <p:nvPr/>
        </p:nvPicPr>
        <p:blipFill>
          <a:blip r:embed="rId5" cstate="print"/>
          <a:stretch>
            <a:fillRect/>
          </a:stretch>
        </p:blipFill>
        <p:spPr>
          <a:xfrm>
            <a:off x="8004359" y="5389526"/>
            <a:ext cx="2065545" cy="1468474"/>
          </a:xfrm>
          <a:prstGeom prst="rect">
            <a:avLst/>
          </a:prstGeom>
        </p:spPr>
      </p:pic>
      <p:sp>
        <p:nvSpPr>
          <p:cNvPr id="1048611" name="标题 14"/>
          <p:cNvSpPr>
            <a:spLocks noGrp="1"/>
          </p:cNvSpPr>
          <p:nvPr>
            <p:ph type="ctrTitle"/>
          </p:nvPr>
        </p:nvSpPr>
        <p:spPr>
          <a:xfrm>
            <a:off x="983848" y="1976693"/>
            <a:ext cx="10405641" cy="1182632"/>
          </a:xfrm>
        </p:spPr>
        <p:txBody>
          <a:bodyPr>
            <a:noAutofit/>
          </a:bodyPr>
          <a:lstStyle/>
          <a:p>
            <a:r>
              <a:rPr lang="en-US" sz="4800" dirty="0">
                <a:latin typeface="Times New Roman" panose="02020603050405020304" pitchFamily="18" charset="0"/>
                <a:cs typeface="Times New Roman" panose="02020603050405020304" pitchFamily="18" charset="0"/>
              </a:rPr>
              <a:t>Effects of Replacing Fishmeal with Sprouted Lentils on Growth Performance of Catfish (</a:t>
            </a:r>
            <a:r>
              <a:rPr lang="en-US" sz="4800" i="1" dirty="0" err="1">
                <a:latin typeface="Times New Roman" panose="02020603050405020304" pitchFamily="18" charset="0"/>
                <a:cs typeface="Times New Roman" panose="02020603050405020304" pitchFamily="18" charset="0"/>
              </a:rPr>
              <a:t>Clarias</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gariepinus</a:t>
            </a:r>
            <a:r>
              <a:rPr lang="en-US" sz="4800" dirty="0">
                <a:latin typeface="Times New Roman" panose="02020603050405020304" pitchFamily="18" charset="0"/>
                <a:cs typeface="Times New Roman" panose="02020603050405020304" pitchFamily="18" charset="0"/>
              </a:rPr>
              <a:t>) </a:t>
            </a:r>
            <a:endParaRPr lang="zh-CN" altLang="en-US" sz="4800" dirty="0">
              <a:latin typeface="Microsoft YaHei" panose="020B0503020204020204" pitchFamily="34" charset="-122"/>
              <a:ea typeface="Microsoft YaHei" panose="020B0503020204020204" pitchFamily="34" charset="-122"/>
            </a:endParaRPr>
          </a:p>
        </p:txBody>
      </p:sp>
      <p:sp>
        <p:nvSpPr>
          <p:cNvPr id="1048612" name="副标题 15"/>
          <p:cNvSpPr>
            <a:spLocks noGrp="1"/>
          </p:cNvSpPr>
          <p:nvPr>
            <p:ph type="subTitle" idx="1"/>
          </p:nvPr>
        </p:nvSpPr>
        <p:spPr>
          <a:xfrm>
            <a:off x="2676575" y="3471621"/>
            <a:ext cx="6858000" cy="1655762"/>
          </a:xfrm>
        </p:spPr>
        <p:txBody>
          <a:bodyPr>
            <a:normAutofit fontScale="65833" lnSpcReduction="20000"/>
          </a:bodyPr>
          <a:lstStyle/>
          <a:p>
            <a:pPr>
              <a:lnSpc>
                <a:spcPct val="100000"/>
              </a:lnSpc>
            </a:pPr>
            <a:r>
              <a:rPr lang="en-US" b="1" dirty="0">
                <a:latin typeface="Times New Roman" panose="02020603050405020304" pitchFamily="18" charset="0"/>
                <a:cs typeface="Times New Roman" panose="02020603050405020304" pitchFamily="18" charset="0"/>
              </a:rPr>
              <a:t>UMAR BASHIR IBRAHIM</a:t>
            </a:r>
          </a:p>
          <a:p>
            <a:pPr>
              <a:lnSpc>
                <a:spcPct val="100000"/>
              </a:lnSpc>
            </a:pPr>
            <a:r>
              <a:rPr lang="en-US" b="1" dirty="0">
                <a:latin typeface="Times New Roman" panose="02020603050405020304" pitchFamily="18" charset="0"/>
                <a:cs typeface="Times New Roman" panose="02020603050405020304" pitchFamily="18" charset="0"/>
              </a:rPr>
              <a:t>21934209</a:t>
            </a:r>
          </a:p>
          <a:p>
            <a:pPr>
              <a:lnSpc>
                <a:spcPct val="100000"/>
              </a:lnSpc>
            </a:pPr>
            <a:r>
              <a:rPr lang="en-US" b="1" dirty="0">
                <a:latin typeface="Times New Roman" panose="02020603050405020304" pitchFamily="18" charset="0"/>
                <a:cs typeface="Times New Roman" panose="02020603050405020304" pitchFamily="18" charset="0"/>
              </a:rPr>
              <a:t> Supervisor:</a:t>
            </a:r>
          </a:p>
          <a:p>
            <a:pPr>
              <a:lnSpc>
                <a:spcPct val="100000"/>
              </a:lnSpc>
            </a:pPr>
            <a:r>
              <a:rPr lang="en-US" b="1" dirty="0">
                <a:latin typeface="Times New Roman" panose="02020603050405020304" pitchFamily="18" charset="0"/>
                <a:cs typeface="Times New Roman" panose="02020603050405020304" pitchFamily="18" charset="0"/>
              </a:rPr>
              <a:t> Professor: Y. </a:t>
            </a:r>
            <a:r>
              <a:rPr lang="en-US" b="1" dirty="0">
                <a:latin typeface="Times New Roman" panose="02020603050405020304" pitchFamily="18" charset="0"/>
                <a:cs typeface="Times New Roman" panose="02020603050405020304" pitchFamily="18" charset="0"/>
                <a:sym typeface="+mn-ea"/>
              </a:rPr>
              <a:t>Wang</a:t>
            </a:r>
          </a:p>
          <a:p>
            <a:r>
              <a:rPr lang="en-US" altLang="zh-CN" dirty="0">
                <a:latin typeface="Arial" panose="020B0604020202020204" pitchFamily="34" charset="0"/>
                <a:ea typeface="Microsoft YaHei" panose="020B0503020204020204" pitchFamily="34" charset="-122"/>
                <a:cs typeface="Arial" panose="020B0604020202020204" pitchFamily="34" charset="0"/>
              </a:rPr>
              <a:t>2019</a:t>
            </a:r>
            <a:r>
              <a:rPr lang="zh-CN" altLang="en-US" dirty="0">
                <a:latin typeface="Arial" panose="020B0604020202020204" pitchFamily="34" charset="0"/>
                <a:ea typeface="Microsoft YaHei" panose="020B0503020204020204" pitchFamily="34" charset="-122"/>
                <a:cs typeface="Arial" panose="020B0604020202020204" pitchFamily="34" charset="0"/>
              </a:rPr>
              <a:t>年</a:t>
            </a:r>
            <a:r>
              <a:rPr lang="en-US" altLang="zh-CN" dirty="0">
                <a:latin typeface="Arial" panose="020B0604020202020204" pitchFamily="34" charset="0"/>
                <a:ea typeface="Microsoft YaHei" panose="020B0503020204020204" pitchFamily="34" charset="-122"/>
                <a:cs typeface="Arial" panose="020B0604020202020204" pitchFamily="34" charset="0"/>
              </a:rPr>
              <a:t>12</a:t>
            </a:r>
            <a:r>
              <a:rPr lang="zh-CN" altLang="en-US" dirty="0">
                <a:latin typeface="Arial" panose="020B0604020202020204" pitchFamily="34" charset="0"/>
                <a:ea typeface="Microsoft YaHei" panose="020B0503020204020204" pitchFamily="34" charset="-122"/>
                <a:cs typeface="Arial" panose="020B0604020202020204" pitchFamily="34" charset="0"/>
              </a:rPr>
              <a:t>月</a:t>
            </a:r>
            <a:r>
              <a:rPr lang="en-US" altLang="zh-CN" dirty="0">
                <a:latin typeface="Arial" panose="020B0604020202020204" pitchFamily="34" charset="0"/>
                <a:ea typeface="Microsoft YaHei" panose="020B0503020204020204" pitchFamily="34" charset="-122"/>
                <a:cs typeface="Arial" panose="020B0604020202020204" pitchFamily="34" charset="0"/>
              </a:rPr>
              <a:t>24</a:t>
            </a:r>
            <a:r>
              <a:rPr lang="zh-CN" altLang="en-US" dirty="0">
                <a:latin typeface="Arial" panose="020B0604020202020204" pitchFamily="34" charset="0"/>
                <a:ea typeface="Microsoft YaHei" panose="020B0503020204020204" pitchFamily="34" charset="-122"/>
                <a:cs typeface="Arial" panose="020B0604020202020204" pitchFamily="34" charset="0"/>
              </a:rPr>
              <a:t>日</a:t>
            </a:r>
          </a:p>
        </p:txBody>
      </p:sp>
      <p:pic>
        <p:nvPicPr>
          <p:cNvPr id="2097168" name="图片 2"/>
          <p:cNvPicPr>
            <a:picLocks noChangeAspect="1"/>
          </p:cNvPicPr>
          <p:nvPr/>
        </p:nvPicPr>
        <p:blipFill>
          <a:blip r:embed="rId6"/>
          <a:stretch>
            <a:fillRect/>
          </a:stretch>
        </p:blipFill>
        <p:spPr>
          <a:xfrm>
            <a:off x="1814606" y="5389524"/>
            <a:ext cx="2373037" cy="1483148"/>
          </a:xfrm>
          <a:prstGeom prst="rect">
            <a:avLst/>
          </a:prstGeom>
        </p:spPr>
      </p:pic>
      <p:pic>
        <p:nvPicPr>
          <p:cNvPr id="2097169" name="图片 8"/>
          <p:cNvPicPr>
            <a:picLocks noChangeAspect="1"/>
          </p:cNvPicPr>
          <p:nvPr/>
        </p:nvPicPr>
        <p:blipFill>
          <a:blip r:embed="rId7" cstate="print"/>
          <a:stretch>
            <a:fillRect/>
          </a:stretch>
        </p:blipFill>
        <p:spPr>
          <a:xfrm>
            <a:off x="10069904" y="5394914"/>
            <a:ext cx="2122096" cy="14630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标题 3"/>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sym typeface="+mn-ea"/>
              </a:rPr>
              <a:t>Methodology</a:t>
            </a:r>
          </a:p>
        </p:txBody>
      </p:sp>
      <p:sp>
        <p:nvSpPr>
          <p:cNvPr id="1048659" name="Title 7"/>
          <p:cNvSpPr txBox="1"/>
          <p:nvPr/>
        </p:nvSpPr>
        <p:spPr>
          <a:xfrm rot="10800000">
            <a:off x="32385" y="-5715"/>
            <a:ext cx="16595725" cy="76200"/>
          </a:xfrm>
          <a:prstGeom prst="rect">
            <a:avLst/>
          </a:prstGeom>
        </p:spPr>
        <p:txBody>
          <a:bodyPr vert="horz" lIns="91440" tIns="45720" rIns="91440" bIns="45720" rtlCol="0" anchor="ctr">
            <a:normAutofit fontScale="25000" lnSpcReduction="20000"/>
          </a:bodyPr>
          <a:lstStyle>
            <a:lvl1pPr algn="ctr" defTabSz="914400" rtl="0" eaLnBrk="1" latinLnBrk="0" hangingPunct="1">
              <a:lnSpc>
                <a:spcPct val="90000"/>
              </a:lnSpc>
              <a:spcBef>
                <a:spcPct val="0"/>
              </a:spcBef>
              <a:buNone/>
              <a:defRPr sz="3200" b="0" kern="1200">
                <a:solidFill>
                  <a:schemeClr val="tx1"/>
                </a:solidFill>
                <a:latin typeface="Microsoft YaHei" panose="020B0503020204020204" pitchFamily="34" charset="-122"/>
                <a:ea typeface="Microsoft YaHei" panose="020B0503020204020204" pitchFamily="34" charset="-122"/>
                <a:cs typeface="+mj-cs"/>
              </a:defRPr>
            </a:lvl1pPr>
          </a:lstStyle>
          <a:p>
            <a:r>
              <a:rPr lang="en-US" sz="1400" b="1" cap="all">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sym typeface="+mn-ea"/>
              </a:rPr>
              <a:t/>
            </a:r>
            <a:br>
              <a:rPr lang="en-US" sz="1400" b="1" cap="all">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sym typeface="+mn-ea"/>
              </a:rPr>
            </a:br>
            <a:r>
              <a:rPr lang="en-US" sz="1400" cap="all">
                <a:latin typeface="Times New Roman" panose="02020603050405020304" pitchFamily="18" charset="0"/>
                <a:cs typeface="Times New Roman" panose="02020603050405020304" pitchFamily="18" charset="0"/>
                <a:sym typeface="+mn-ea"/>
              </a:rPr>
              <a:t>                                                                     </a:t>
            </a:r>
            <a:endParaRPr lang="en-US"/>
          </a:p>
        </p:txBody>
      </p:sp>
      <p:pic>
        <p:nvPicPr>
          <p:cNvPr id="2097181" name="Content Placeholder 3"/>
          <p:cNvPicPr>
            <a:picLocks noGrp="1" noChangeAspect="1" noChangeArrowheads="1"/>
          </p:cNvPicPr>
          <p:nvPr>
            <p:ph sz="half" idx="1"/>
          </p:nvPr>
        </p:nvPicPr>
        <p:blipFill>
          <a:blip r:embed="rId2" cstate="print"/>
          <a:srcRect/>
          <a:stretch>
            <a:fillRect/>
          </a:stretch>
        </p:blipFill>
        <p:spPr bwMode="auto">
          <a:xfrm>
            <a:off x="789305" y="1589691"/>
            <a:ext cx="4185285" cy="202409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48660" name="Right Arrow 4"/>
          <p:cNvSpPr/>
          <p:nvPr/>
        </p:nvSpPr>
        <p:spPr>
          <a:xfrm>
            <a:off x="32385" y="2138045"/>
            <a:ext cx="61468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61" name="Right Arrow 5"/>
          <p:cNvSpPr/>
          <p:nvPr/>
        </p:nvSpPr>
        <p:spPr>
          <a:xfrm>
            <a:off x="5118735" y="2137410"/>
            <a:ext cx="107823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82" name="Picture 10" descr="G:\DSC_0020.JPG"/>
          <p:cNvPicPr>
            <a:picLocks noChangeAspect="1" noChangeArrowheads="1"/>
          </p:cNvPicPr>
          <p:nvPr/>
        </p:nvPicPr>
        <p:blipFill>
          <a:blip r:embed="rId3" cstate="print"/>
          <a:srcRect l="15145" r="3463" b="3738"/>
          <a:stretch>
            <a:fillRect/>
          </a:stretch>
        </p:blipFill>
        <p:spPr bwMode="auto">
          <a:xfrm>
            <a:off x="6405245" y="1589692"/>
            <a:ext cx="4401185" cy="202409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097183" name="Picture 4" descr="C:\Users\Acer\Desktop\PHOTO FOR DG\DSCN0450.JPG"/>
          <p:cNvPicPr>
            <a:picLocks noChangeAspect="1" noChangeArrowheads="1"/>
          </p:cNvPicPr>
          <p:nvPr/>
        </p:nvPicPr>
        <p:blipFill>
          <a:blip r:embed="rId4" cstate="print"/>
          <a:srcRect/>
          <a:stretch>
            <a:fillRect/>
          </a:stretch>
        </p:blipFill>
        <p:spPr bwMode="auto">
          <a:xfrm>
            <a:off x="789305" y="4349115"/>
            <a:ext cx="4184650" cy="234251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48662" name="Right Arrow 9"/>
          <p:cNvSpPr/>
          <p:nvPr/>
        </p:nvSpPr>
        <p:spPr>
          <a:xfrm>
            <a:off x="32385" y="5022215"/>
            <a:ext cx="61468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84" name="Picture 3" descr="C:\Users\Acer\Desktop\PHOTO FOR DG\DSCN0443.JPG"/>
          <p:cNvPicPr>
            <a:picLocks noChangeAspect="1" noChangeArrowheads="1"/>
          </p:cNvPicPr>
          <p:nvPr/>
        </p:nvPicPr>
        <p:blipFill>
          <a:blip r:embed="rId5" cstate="print"/>
          <a:srcRect l="12090" t="3756" r="13288" b="7116"/>
          <a:stretch>
            <a:fillRect/>
          </a:stretch>
        </p:blipFill>
        <p:spPr bwMode="auto">
          <a:xfrm>
            <a:off x="6405245" y="4260850"/>
            <a:ext cx="4401185" cy="251904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48664" name="Text Box 12"/>
          <p:cNvSpPr txBox="1"/>
          <p:nvPr/>
        </p:nvSpPr>
        <p:spPr>
          <a:xfrm>
            <a:off x="977900" y="1096913"/>
            <a:ext cx="3611245" cy="368300"/>
          </a:xfrm>
          <a:prstGeom prst="rect">
            <a:avLst/>
          </a:prstGeom>
          <a:noFill/>
        </p:spPr>
        <p:txBody>
          <a:bodyPr wrap="square" rtlCol="0" anchor="t">
            <a:spAutoFit/>
          </a:bodyPr>
          <a:lstStyle/>
          <a:p>
            <a:pPr algn="ctr"/>
            <a:r>
              <a:rPr lang="en-US" dirty="0">
                <a:latin typeface="Times New Roman" panose="02020603050405020304" pitchFamily="18" charset="0"/>
                <a:cs typeface="Times New Roman" panose="02020603050405020304" pitchFamily="18" charset="0"/>
              </a:rPr>
              <a:t>Cooking of ingredients</a:t>
            </a:r>
          </a:p>
        </p:txBody>
      </p:sp>
      <p:sp>
        <p:nvSpPr>
          <p:cNvPr id="1048665" name="Text Box 13"/>
          <p:cNvSpPr txBox="1"/>
          <p:nvPr/>
        </p:nvSpPr>
        <p:spPr>
          <a:xfrm>
            <a:off x="977900" y="3797300"/>
            <a:ext cx="3611880" cy="368300"/>
          </a:xfrm>
          <a:prstGeom prst="rect">
            <a:avLst/>
          </a:prstGeom>
          <a:noFill/>
        </p:spPr>
        <p:txBody>
          <a:bodyPr wrap="square" rtlCol="0" anchor="t">
            <a:spAutoFit/>
          </a:bodyPr>
          <a:lstStyle/>
          <a:p>
            <a:pPr algn="ctr"/>
            <a:r>
              <a:rPr lang="en-US">
                <a:latin typeface="Times New Roman" panose="02020603050405020304" pitchFamily="18" charset="0"/>
                <a:cs typeface="Times New Roman" panose="02020603050405020304" pitchFamily="18" charset="0"/>
              </a:rPr>
              <a:t>Drying</a:t>
            </a:r>
          </a:p>
        </p:txBody>
      </p:sp>
      <p:sp>
        <p:nvSpPr>
          <p:cNvPr id="1048666" name="Right Arrow 14"/>
          <p:cNvSpPr/>
          <p:nvPr/>
        </p:nvSpPr>
        <p:spPr>
          <a:xfrm>
            <a:off x="5118735" y="5022215"/>
            <a:ext cx="107823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67" name="Text Box 15"/>
          <p:cNvSpPr txBox="1"/>
          <p:nvPr/>
        </p:nvSpPr>
        <p:spPr>
          <a:xfrm>
            <a:off x="7196456" y="3797300"/>
            <a:ext cx="2418080" cy="368300"/>
          </a:xfrm>
          <a:prstGeom prst="rect">
            <a:avLst/>
          </a:prstGeom>
          <a:noFill/>
        </p:spPr>
        <p:txBody>
          <a:bodyPr wrap="none" rtlCol="0" anchor="t">
            <a:spAutoFit/>
          </a:bodyPr>
          <a:lstStyle/>
          <a:p>
            <a:pPr algn="ctr"/>
            <a:r>
              <a:rPr lang="en-US">
                <a:latin typeface="Times New Roman" panose="02020603050405020304" pitchFamily="18" charset="0"/>
                <a:cs typeface="Times New Roman" panose="02020603050405020304" pitchFamily="18" charset="0"/>
              </a:rPr>
              <a:t>Final form of feed pellet</a:t>
            </a:r>
          </a:p>
        </p:txBody>
      </p:sp>
      <p:sp>
        <p:nvSpPr>
          <p:cNvPr id="2" name="Text Box 0"/>
          <p:cNvSpPr txBox="1"/>
          <p:nvPr/>
        </p:nvSpPr>
        <p:spPr>
          <a:xfrm flipH="1">
            <a:off x="7540625" y="1096645"/>
            <a:ext cx="1551940" cy="368300"/>
          </a:xfrm>
          <a:prstGeom prst="rect">
            <a:avLst/>
          </a:prstGeom>
          <a:noFill/>
        </p:spPr>
        <p:txBody>
          <a:bodyPr wrap="square" rtlCol="0" anchor="t">
            <a:spAutoFit/>
          </a:bodyPr>
          <a:lstStyle/>
          <a:p>
            <a:r>
              <a:rPr lang="en-US" dirty="0">
                <a:latin typeface="Times New Roman" panose="02020603050405020304" pitchFamily="18" charset="0"/>
                <a:cs typeface="Times New Roman" panose="02020603050405020304" pitchFamily="18" charset="0"/>
                <a:sym typeface="+mn-ea"/>
              </a:rPr>
              <a:t>Pelletization</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标题 3"/>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sym typeface="+mn-ea"/>
              </a:rPr>
              <a:t>Methodology</a:t>
            </a:r>
            <a:endParaRPr lang="zh-CN" altLang="en-US" dirty="0"/>
          </a:p>
        </p:txBody>
      </p:sp>
      <p:sp>
        <p:nvSpPr>
          <p:cNvPr id="1048669" name="内容占位符 4"/>
          <p:cNvSpPr>
            <a:spLocks noGrp="1"/>
          </p:cNvSpPr>
          <p:nvPr>
            <p:ph idx="1"/>
          </p:nvPr>
        </p:nvSpPr>
        <p:spPr/>
        <p:txBody>
          <a:bodyPr>
            <a:normAutofit/>
          </a:bodyPr>
          <a:lstStyle/>
          <a:p>
            <a:pPr algn="just">
              <a:lnSpc>
                <a:spcPct val="150000"/>
              </a:lnSpc>
            </a:pPr>
            <a:r>
              <a:rPr lang="en-US" sz="2800" dirty="0">
                <a:latin typeface="Times New Roman" panose="02020603050405020304" pitchFamily="18" charset="0"/>
                <a:cs typeface="Times New Roman" panose="02020603050405020304" pitchFamily="18" charset="0"/>
                <a:sym typeface="+mn-ea"/>
              </a:rPr>
              <a:t>The diets will be kept in cold storage at a certain temperature throughout the experimental period.</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sym typeface="+mn-ea"/>
              </a:rPr>
              <a:t> All other ingredients will be aptly added to the system. </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0" name="标题 3"/>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sym typeface="+mn-ea"/>
              </a:rPr>
              <a:t>Methodology</a:t>
            </a:r>
            <a:endParaRPr lang="zh-CN" altLang="en-US" dirty="0"/>
          </a:p>
        </p:txBody>
      </p:sp>
      <p:sp>
        <p:nvSpPr>
          <p:cNvPr id="1048671" name="内容占位符 4"/>
          <p:cNvSpPr>
            <a:spLocks noGrp="1"/>
          </p:cNvSpPr>
          <p:nvPr>
            <p:ph idx="1"/>
          </p:nvPr>
        </p:nvSpPr>
        <p:spPr/>
        <p:txBody>
          <a:bodyPr>
            <a:norm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Growth Experiment </a:t>
            </a:r>
          </a:p>
          <a:p>
            <a:pPr>
              <a:lnSpc>
                <a:spcPct val="150000"/>
              </a:lnSpc>
            </a:pPr>
            <a:r>
              <a:rPr lang="en-US" sz="2800" dirty="0">
                <a:latin typeface="Times New Roman" panose="02020603050405020304" pitchFamily="18" charset="0"/>
                <a:cs typeface="Times New Roman" panose="02020603050405020304" pitchFamily="18" charset="0"/>
              </a:rPr>
              <a:t>During the experiment, fish will hold under natural photoperiod and in freshwater (0% salinity</a:t>
            </a:r>
            <a:r>
              <a:rPr lang="en-US" sz="2800" dirty="0">
                <a:latin typeface="Times New Roman" panose="02020603050405020304" pitchFamily="18" charset="0"/>
                <a:cs typeface="Times New Roman" panose="02020603050405020304" pitchFamily="18" charset="0"/>
                <a:sym typeface="+mn-ea"/>
              </a:rPr>
              <a:t>. At the initial sampling, fork length (cm) and wet weight (g) will be measured for all fish. </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Fish  bulk weight will be measured every two weeks for all treatments in order to adjust the feed ration.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标题 3"/>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sym typeface="+mn-ea"/>
              </a:rPr>
              <a:t>Methodology</a:t>
            </a:r>
            <a:endParaRPr lang="zh-CN" altLang="en-US" dirty="0"/>
          </a:p>
        </p:txBody>
      </p:sp>
      <p:sp>
        <p:nvSpPr>
          <p:cNvPr id="1048604" name="内容占位符 4"/>
          <p:cNvSpPr>
            <a:spLocks noGrp="1"/>
          </p:cNvSpPr>
          <p:nvPr>
            <p:ph idx="1"/>
          </p:nvPr>
        </p:nvSpPr>
        <p:spPr>
          <a:xfrm>
            <a:off x="838200" y="1136650"/>
            <a:ext cx="10515600" cy="5643880"/>
          </a:xfrm>
        </p:spPr>
        <p:txBody>
          <a:bodyPr>
            <a:normAutofit fontScale="90000" lnSpcReduction="10000"/>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Proximate and Chemical analysis </a:t>
            </a:r>
          </a:p>
          <a:p>
            <a:pPr marL="0" indent="0">
              <a:lnSpc>
                <a:spcPct val="150000"/>
              </a:lnSpc>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Fish carcasses will be autoclaved (Williams et al., 1995) and dried to a constant weight using a freeze drier.</a:t>
            </a:r>
          </a:p>
          <a:p>
            <a:pPr marL="0" indent="0">
              <a:lnSpc>
                <a:spcPct val="150000"/>
              </a:lnSpc>
              <a:buNone/>
            </a:pPr>
            <a:r>
              <a:rPr lang="en-US" sz="2800" dirty="0">
                <a:latin typeface="Times New Roman" panose="02020603050405020304" pitchFamily="18" charset="0"/>
                <a:cs typeface="Times New Roman" panose="02020603050405020304" pitchFamily="18" charset="0"/>
              </a:rPr>
              <a:t>    Calculations: </a:t>
            </a:r>
          </a:p>
          <a:p>
            <a:pPr marL="0" lvl="1" indent="0">
              <a:lnSpc>
                <a:spcPct val="150000"/>
              </a:lnSpc>
            </a:pPr>
            <a:r>
              <a:rPr lang="en-US" sz="2800" dirty="0">
                <a:latin typeface="Times New Roman" panose="02020603050405020304" pitchFamily="18" charset="0"/>
                <a:cs typeface="Times New Roman" panose="02020603050405020304" pitchFamily="18" charset="0"/>
              </a:rPr>
              <a:t>Weight gain</a:t>
            </a:r>
          </a:p>
          <a:p>
            <a:pPr marL="0" lvl="1" indent="0">
              <a:lnSpc>
                <a:spcPct val="150000"/>
              </a:lnSpc>
            </a:pPr>
            <a:r>
              <a:rPr lang="en-US" sz="2800" dirty="0">
                <a:latin typeface="Times New Roman" panose="02020603050405020304" pitchFamily="18" charset="0"/>
                <a:cs typeface="Times New Roman" panose="02020603050405020304" pitchFamily="18" charset="0"/>
              </a:rPr>
              <a:t>Specific growth rate</a:t>
            </a:r>
          </a:p>
          <a:p>
            <a:pPr marL="0" lvl="1" indent="0">
              <a:lnSpc>
                <a:spcPct val="150000"/>
              </a:lnSpc>
            </a:pPr>
            <a:r>
              <a:rPr lang="en-US" sz="2800" dirty="0">
                <a:latin typeface="Times New Roman" panose="02020603050405020304" pitchFamily="18" charset="0"/>
                <a:cs typeface="Times New Roman" panose="02020603050405020304" pitchFamily="18" charset="0"/>
              </a:rPr>
              <a:t>Feed efficiency ratio</a:t>
            </a:r>
          </a:p>
          <a:p>
            <a:pPr marL="0" lvl="1" indent="0">
              <a:lnSpc>
                <a:spcPct val="150000"/>
              </a:lnSpc>
            </a:pPr>
            <a:r>
              <a:rPr lang="en-US" sz="2800" dirty="0">
                <a:latin typeface="Times New Roman" panose="02020603050405020304" pitchFamily="18" charset="0"/>
                <a:cs typeface="Times New Roman" panose="02020603050405020304" pitchFamily="18" charset="0"/>
              </a:rPr>
              <a:t>Condition factor</a:t>
            </a:r>
          </a:p>
          <a:p>
            <a:pPr marL="0" lvl="1" indent="0">
              <a:lnSpc>
                <a:spcPct val="150000"/>
              </a:lnSpc>
              <a:buNone/>
            </a:pPr>
            <a:r>
              <a:rPr lang="en-US" sz="2800" dirty="0">
                <a:latin typeface="Times New Roman" panose="02020603050405020304" pitchFamily="18" charset="0"/>
                <a:cs typeface="Times New Roman" panose="02020603050405020304" pitchFamily="18" charset="0"/>
              </a:rPr>
              <a:t>   The data will be analysed statistically using </a:t>
            </a:r>
            <a:r>
              <a:rPr lang="en-US" sz="2800" b="1" dirty="0">
                <a:latin typeface="Times New Roman" panose="02020603050405020304" pitchFamily="18" charset="0"/>
                <a:cs typeface="Times New Roman" panose="02020603050405020304" pitchFamily="18" charset="0"/>
              </a:rPr>
              <a:t>ANOVA</a:t>
            </a:r>
            <a:endParaRPr lang="en-US" sz="2800" dirty="0">
              <a:latin typeface="Times New Roman" panose="02020603050405020304" pitchFamily="18" charset="0"/>
              <a:cs typeface="Times New Roman" panose="02020603050405020304" pitchFamily="18" charset="0"/>
            </a:endParaRPr>
          </a:p>
          <a:p>
            <a:pPr marL="0" lvl="1" indent="0">
              <a:lnSpc>
                <a:spcPct val="150000"/>
              </a:lnSpc>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标题 3"/>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sym typeface="+mn-ea"/>
              </a:rPr>
              <a:t>Methodology</a:t>
            </a:r>
            <a:endParaRPr lang="zh-CN" altLang="en-US" dirty="0"/>
          </a:p>
        </p:txBody>
      </p:sp>
      <p:sp>
        <p:nvSpPr>
          <p:cNvPr id="1048602" name="内容占位符 4"/>
          <p:cNvSpPr>
            <a:spLocks noGrp="1"/>
          </p:cNvSpPr>
          <p:nvPr>
            <p:ph idx="1"/>
          </p:nvPr>
        </p:nvSpPr>
        <p:spPr>
          <a:xfrm>
            <a:off x="838200" y="1733550"/>
            <a:ext cx="10515600" cy="5054600"/>
          </a:xfrm>
        </p:spPr>
        <p:txBody>
          <a:bodyPr>
            <a:normAutofit lnSpcReduction="10000"/>
          </a:bodyPr>
          <a:lstStyle/>
          <a:p>
            <a:pPr marL="0" indent="0">
              <a:lnSpc>
                <a:spcPct val="150000"/>
              </a:lnSpc>
              <a:buFont typeface="Wingdings" panose="05000000000000000000" charset="0"/>
              <a:buNone/>
            </a:pPr>
            <a:r>
              <a:rPr lang="en-US" sz="2800" dirty="0">
                <a:latin typeface="Times New Roman" panose="02020603050405020304" pitchFamily="18" charset="0"/>
                <a:cs typeface="Times New Roman" panose="02020603050405020304" pitchFamily="18" charset="0"/>
              </a:rPr>
              <a:t>Analysis of proximate and mineral composition include;  </a:t>
            </a:r>
          </a:p>
          <a:p>
            <a:pPr marL="0" indent="0">
              <a:lnSpc>
                <a:spcPct val="150000"/>
              </a:lnSpc>
              <a:buFont typeface="Wingdings" panose="05000000000000000000" charset="0"/>
              <a:buChar char="Ø"/>
            </a:pPr>
            <a:r>
              <a:rPr lang="en-US" sz="2800" dirty="0">
                <a:latin typeface="Times New Roman" panose="02020603050405020304" pitchFamily="18" charset="0"/>
                <a:cs typeface="Times New Roman" panose="02020603050405020304" pitchFamily="18" charset="0"/>
              </a:rPr>
              <a:t> Crude protein</a:t>
            </a:r>
          </a:p>
          <a:p>
            <a:pPr marL="0" indent="0">
              <a:lnSpc>
                <a:spcPct val="150000"/>
              </a:lnSpc>
              <a:buFont typeface="Wingdings" panose="05000000000000000000" charset="0"/>
              <a:buChar char="Ø"/>
            </a:pPr>
            <a:r>
              <a:rPr lang="en-US" sz="2800" dirty="0">
                <a:latin typeface="Times New Roman" panose="02020603050405020304" pitchFamily="18" charset="0"/>
                <a:cs typeface="Times New Roman" panose="02020603050405020304" pitchFamily="18" charset="0"/>
              </a:rPr>
              <a:t> lipid</a:t>
            </a:r>
          </a:p>
          <a:p>
            <a:pPr marL="0" indent="0">
              <a:lnSpc>
                <a:spcPct val="150000"/>
              </a:lnSpc>
              <a:buFont typeface="Wingdings" panose="05000000000000000000" charset="0"/>
              <a:buChar char="Ø"/>
            </a:pPr>
            <a:r>
              <a:rPr lang="en-US" sz="2800" dirty="0">
                <a:latin typeface="Times New Roman" panose="02020603050405020304" pitchFamily="18" charset="0"/>
                <a:cs typeface="Times New Roman" panose="02020603050405020304" pitchFamily="18" charset="0"/>
              </a:rPr>
              <a:t> Moisture</a:t>
            </a:r>
          </a:p>
          <a:p>
            <a:pPr marL="0" indent="0">
              <a:lnSpc>
                <a:spcPct val="150000"/>
              </a:lnSpc>
              <a:buFont typeface="Wingdings" panose="05000000000000000000" charset="0"/>
              <a:buChar char="Ø"/>
            </a:pPr>
            <a:r>
              <a:rPr lang="en-US" sz="2800" dirty="0">
                <a:latin typeface="Times New Roman" panose="02020603050405020304" pitchFamily="18" charset="0"/>
                <a:cs typeface="Times New Roman" panose="02020603050405020304" pitchFamily="18" charset="0"/>
              </a:rPr>
              <a:t> Ash</a:t>
            </a:r>
          </a:p>
          <a:p>
            <a:pPr marL="0" indent="0">
              <a:lnSpc>
                <a:spcPct val="150000"/>
              </a:lnSpc>
              <a:buFont typeface="Wingdings" panose="05000000000000000000" charset="0"/>
              <a:buChar char="Ø"/>
            </a:pPr>
            <a:r>
              <a:rPr lang="en-US" sz="2800" dirty="0">
                <a:latin typeface="Times New Roman" panose="02020603050405020304" pitchFamily="18" charset="0"/>
                <a:cs typeface="Times New Roman" panose="02020603050405020304" pitchFamily="18" charset="0"/>
              </a:rPr>
              <a:t> Energy and </a:t>
            </a:r>
          </a:p>
          <a:p>
            <a:pPr marL="0" indent="0">
              <a:lnSpc>
                <a:spcPct val="150000"/>
              </a:lnSpc>
              <a:buFont typeface="Wingdings" panose="05000000000000000000" charset="0"/>
              <a:buChar char="Ø"/>
            </a:pPr>
            <a:r>
              <a:rPr lang="en-US" sz="2800" dirty="0">
                <a:latin typeface="Times New Roman" panose="02020603050405020304" pitchFamily="18" charset="0"/>
                <a:cs typeface="Times New Roman" panose="02020603050405020304" pitchFamily="18" charset="0"/>
              </a:rPr>
              <a:t>Phosphorus.</a:t>
            </a:r>
            <a:r>
              <a:rPr lang="en-US" sz="2800" dirty="0">
                <a:latin typeface="Times New Roman" panose="02020603050405020304" pitchFamily="18" charset="0"/>
                <a:cs typeface="Times New Roman" panose="02020603050405020304" pitchFamily="18" charset="0"/>
                <a:sym typeface="+mn-ea"/>
              </a:rPr>
              <a:t> </a:t>
            </a:r>
          </a:p>
          <a:p>
            <a:pPr marL="0" indent="0">
              <a:lnSpc>
                <a:spcPct val="150000"/>
              </a:lnSpc>
              <a:buFont typeface="Wingdings" panose="05000000000000000000" charset="0"/>
              <a:buChar char="Ø"/>
            </a:pPr>
            <a:endParaRPr lang="en-US" sz="2800" dirty="0">
              <a:latin typeface="Times New Roman" panose="02020603050405020304" pitchFamily="18" charset="0"/>
              <a:cs typeface="Times New Roman" panose="02020603050405020304" pitchFamily="18" charset="0"/>
            </a:endParaRPr>
          </a:p>
          <a:p>
            <a:pPr marL="0" indent="0">
              <a:lnSpc>
                <a:spcPct val="150000"/>
              </a:lnSpc>
              <a:buNone/>
            </a:pP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Conclusion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lnSpc>
                <a:spcPct val="150000"/>
              </a:lnSpc>
              <a:buNone/>
            </a:pPr>
            <a:r>
              <a:rPr lang="en-US" sz="2400" dirty="0" smtClean="0">
                <a:latin typeface="Times New Roman" pitchFamily="18" charset="0"/>
                <a:cs typeface="Times New Roman" pitchFamily="18" charset="0"/>
              </a:rPr>
              <a:t>   The study will help to find better ways of maintaining the optimum cost of fish production which becomes the bedeviling factor in aquaculture industry. The effect of such replacement is a major determinant of whether it will yield positive or negative results, giving rise to conclusion on either encouraging on replacing the fishmeal with sprouted lentils or not. The success of the study will enhance the catfish (</a:t>
            </a:r>
            <a:r>
              <a:rPr lang="en-US" sz="2400" i="1" dirty="0" err="1" smtClean="0">
                <a:latin typeface="Times New Roman" pitchFamily="18" charset="0"/>
                <a:cs typeface="Times New Roman" pitchFamily="18" charset="0"/>
              </a:rPr>
              <a:t>Clarias</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gariepinus</a:t>
            </a:r>
            <a:r>
              <a:rPr lang="en-US" sz="2400" dirty="0" smtClean="0">
                <a:latin typeface="Times New Roman" pitchFamily="18" charset="0"/>
                <a:cs typeface="Times New Roman" pitchFamily="18" charset="0"/>
              </a:rPr>
              <a:t>) production as most of the hindrance towards its culture is due to high cost of feeding</a:t>
            </a:r>
            <a:r>
              <a:rPr lang="en-US" sz="2400" dirty="0" smtClean="0"/>
              <a:t>. </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标题 3"/>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References</a:t>
            </a:r>
            <a:endParaRPr lang="zh-CN" altLang="en-US" dirty="0"/>
          </a:p>
        </p:txBody>
      </p:sp>
      <p:sp>
        <p:nvSpPr>
          <p:cNvPr id="1048600" name="内容占位符 4"/>
          <p:cNvSpPr>
            <a:spLocks noGrp="1"/>
          </p:cNvSpPr>
          <p:nvPr>
            <p:ph idx="1"/>
          </p:nvPr>
        </p:nvSpPr>
        <p:spPr>
          <a:xfrm>
            <a:off x="838200" y="1368425"/>
            <a:ext cx="10515600" cy="5147310"/>
          </a:xfrm>
        </p:spPr>
        <p:txBody>
          <a:bodyPr>
            <a:normAutofit fontScale="80000" lnSpcReduction="10000"/>
          </a:bodyPr>
          <a:lstStyle/>
          <a:p>
            <a:pPr marL="0" indent="0" algn="just">
              <a:lnSpc>
                <a:spcPct val="150000"/>
              </a:lnSpc>
              <a:buNone/>
            </a:pPr>
            <a:r>
              <a:rPr lang="en-US" sz="2800" dirty="0">
                <a:latin typeface="Times New Roman" panose="02020603050405020304" pitchFamily="18" charset="0"/>
                <a:cs typeface="Times New Roman" panose="02020603050405020304" pitchFamily="18" charset="0"/>
              </a:rPr>
              <a:t>FAO. (2010). The state of world fisheries and aquaculture. Food and Agriculture Organization of the United Nations. Rome. 1-197.</a:t>
            </a:r>
          </a:p>
          <a:p>
            <a:pPr marL="0" indent="0" algn="just">
              <a:lnSpc>
                <a:spcPct val="150000"/>
              </a:lnSpc>
              <a:buNone/>
            </a:pPr>
            <a:r>
              <a:rPr lang="en-US" sz="2800" dirty="0">
                <a:latin typeface="Times New Roman" panose="02020603050405020304" pitchFamily="18" charset="0"/>
                <a:cs typeface="Times New Roman" panose="02020603050405020304" pitchFamily="18" charset="0"/>
              </a:rPr>
              <a:t>Naylor, R. L., </a:t>
            </a:r>
            <a:r>
              <a:rPr lang="en-US" sz="2800" dirty="0" err="1">
                <a:latin typeface="Times New Roman" panose="02020603050405020304" pitchFamily="18" charset="0"/>
                <a:cs typeface="Times New Roman" panose="02020603050405020304" pitchFamily="18" charset="0"/>
              </a:rPr>
              <a:t>Goldburg</a:t>
            </a:r>
            <a:r>
              <a:rPr lang="en-US" sz="2800" dirty="0">
                <a:latin typeface="Times New Roman" panose="02020603050405020304" pitchFamily="18" charset="0"/>
                <a:cs typeface="Times New Roman" panose="02020603050405020304" pitchFamily="18" charset="0"/>
              </a:rPr>
              <a:t>, R. J., Primavera, J. H., </a:t>
            </a:r>
            <a:r>
              <a:rPr lang="en-US" sz="2800" dirty="0" err="1">
                <a:latin typeface="Times New Roman" panose="02020603050405020304" pitchFamily="18" charset="0"/>
                <a:cs typeface="Times New Roman" panose="02020603050405020304" pitchFamily="18" charset="0"/>
              </a:rPr>
              <a:t>Kautsky</a:t>
            </a:r>
            <a:r>
              <a:rPr lang="en-US" sz="2800" dirty="0">
                <a:latin typeface="Times New Roman" panose="02020603050405020304" pitchFamily="18" charset="0"/>
                <a:cs typeface="Times New Roman" panose="02020603050405020304" pitchFamily="18" charset="0"/>
              </a:rPr>
              <a:t>, N., Beveridge, M. C., Clay, J., ... &amp; </a:t>
            </a:r>
            <a:r>
              <a:rPr lang="en-US" sz="2800" dirty="0" err="1">
                <a:latin typeface="Times New Roman" panose="02020603050405020304" pitchFamily="18" charset="0"/>
                <a:cs typeface="Times New Roman" panose="02020603050405020304" pitchFamily="18" charset="0"/>
              </a:rPr>
              <a:t>Troell</a:t>
            </a:r>
            <a:r>
              <a:rPr lang="en-US" sz="2800" dirty="0">
                <a:latin typeface="Times New Roman" panose="02020603050405020304" pitchFamily="18" charset="0"/>
                <a:cs typeface="Times New Roman" panose="02020603050405020304" pitchFamily="18" charset="0"/>
              </a:rPr>
              <a:t>, M. (2000). Effect of aquaculture on world fish supplies. Nature, 405(6790), 1017.</a:t>
            </a:r>
          </a:p>
          <a:p>
            <a:pPr marL="0" indent="0" algn="just">
              <a:lnSpc>
                <a:spcPct val="150000"/>
              </a:lnSpc>
              <a:buNone/>
            </a:pPr>
            <a:r>
              <a:rPr lang="en-US" sz="2800" dirty="0">
                <a:latin typeface="Times New Roman" panose="02020603050405020304" pitchFamily="18" charset="0"/>
                <a:cs typeface="Times New Roman" panose="02020603050405020304" pitchFamily="18" charset="0"/>
              </a:rPr>
              <a:t>USDA 2005. National Nutrient Database for Standard Reference Release 18. In, Agricultural Research Service</a:t>
            </a:r>
          </a:p>
          <a:p>
            <a:pPr marL="0" indent="0" algn="just">
              <a:lnSpc>
                <a:spcPct val="150000"/>
              </a:lnSpc>
              <a:buNone/>
            </a:pPr>
            <a:r>
              <a:rPr lang="en-US" sz="2800" dirty="0">
                <a:latin typeface="Times New Roman" panose="02020603050405020304" pitchFamily="18" charset="0"/>
                <a:cs typeface="Times New Roman" panose="02020603050405020304" pitchFamily="18" charset="0"/>
              </a:rPr>
              <a:t>Williams, K. C., Barlow, C. G., Brock, I., &amp; Rodgers, L. J. (1995). Use of autoclaving in the preparation of homogenates for determining the proximate chemical and fatty acid composition of fish. Journal of the Science of Food and Agriculture, 69(4), 451-456.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标题 9"/>
          <p:cNvSpPr>
            <a:spLocks noGrp="1"/>
          </p:cNvSpPr>
          <p:nvPr>
            <p:ph type="title"/>
          </p:nvPr>
        </p:nvSpPr>
        <p:spPr>
          <a:xfrm>
            <a:off x="2303526" y="2433300"/>
            <a:ext cx="7886700" cy="1325563"/>
          </a:xfrm>
        </p:spPr>
        <p:txBody>
          <a:bodyPr>
            <a:normAutofit/>
          </a:bodyPr>
          <a:lstStyle/>
          <a:p>
            <a:pPr algn="ctr">
              <a:lnSpc>
                <a:spcPct val="150000"/>
              </a:lnSpc>
            </a:pPr>
            <a:r>
              <a:rPr lang="en-US" altLang="zh-CN" b="1" dirty="0">
                <a:solidFill>
                  <a:srgbClr val="002060"/>
                </a:solidFill>
                <a:latin typeface="Microsoft YaHei" panose="020B0503020204020204" pitchFamily="34" charset="-122"/>
                <a:ea typeface="Microsoft YaHei" panose="020B0503020204020204" pitchFamily="34" charset="-122"/>
                <a:cs typeface="Times New Roman" panose="02020603050405020304" pitchFamily="18" charset="0"/>
              </a:rPr>
              <a:t>Thank you! </a:t>
            </a:r>
            <a:endParaRPr lang="zh-CN" altLang="en-US" b="1" dirty="0">
              <a:solidFill>
                <a:srgbClr val="002060"/>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pic>
        <p:nvPicPr>
          <p:cNvPr id="2097155" name="图片 7"/>
          <p:cNvPicPr>
            <a:picLocks noChangeAspect="1"/>
          </p:cNvPicPr>
          <p:nvPr/>
        </p:nvPicPr>
        <p:blipFill>
          <a:blip r:embed="rId2" cstate="print"/>
          <a:stretch>
            <a:fillRect/>
          </a:stretch>
        </p:blipFill>
        <p:spPr>
          <a:xfrm>
            <a:off x="-66870" y="5389525"/>
            <a:ext cx="1957966" cy="1468474"/>
          </a:xfrm>
          <a:prstGeom prst="rect">
            <a:avLst/>
          </a:prstGeom>
        </p:spPr>
      </p:pic>
      <p:pic>
        <p:nvPicPr>
          <p:cNvPr id="2097156" name="图片 8"/>
          <p:cNvPicPr>
            <a:picLocks noChangeAspect="1"/>
          </p:cNvPicPr>
          <p:nvPr/>
        </p:nvPicPr>
        <p:blipFill>
          <a:blip r:embed="rId3" cstate="print"/>
          <a:stretch>
            <a:fillRect/>
          </a:stretch>
        </p:blipFill>
        <p:spPr>
          <a:xfrm>
            <a:off x="4121045" y="5389737"/>
            <a:ext cx="1957966" cy="1468263"/>
          </a:xfrm>
          <a:prstGeom prst="rect">
            <a:avLst/>
          </a:prstGeom>
        </p:spPr>
      </p:pic>
      <p:pic>
        <p:nvPicPr>
          <p:cNvPr id="2097157" name="图片 10"/>
          <p:cNvPicPr>
            <a:picLocks noChangeAspect="1"/>
          </p:cNvPicPr>
          <p:nvPr/>
        </p:nvPicPr>
        <p:blipFill>
          <a:blip r:embed="rId4" cstate="print"/>
          <a:stretch>
            <a:fillRect/>
          </a:stretch>
        </p:blipFill>
        <p:spPr>
          <a:xfrm>
            <a:off x="6046393" y="5389524"/>
            <a:ext cx="1957966" cy="1468474"/>
          </a:xfrm>
          <a:prstGeom prst="rect">
            <a:avLst/>
          </a:prstGeom>
        </p:spPr>
      </p:pic>
      <p:pic>
        <p:nvPicPr>
          <p:cNvPr id="2097158" name="图片 11"/>
          <p:cNvPicPr>
            <a:picLocks noChangeAspect="1"/>
          </p:cNvPicPr>
          <p:nvPr/>
        </p:nvPicPr>
        <p:blipFill>
          <a:blip r:embed="rId5" cstate="print"/>
          <a:stretch>
            <a:fillRect/>
          </a:stretch>
        </p:blipFill>
        <p:spPr>
          <a:xfrm>
            <a:off x="8004359" y="5389526"/>
            <a:ext cx="2065545" cy="1468474"/>
          </a:xfrm>
          <a:prstGeom prst="rect">
            <a:avLst/>
          </a:prstGeom>
        </p:spPr>
      </p:pic>
      <p:pic>
        <p:nvPicPr>
          <p:cNvPr id="2097159" name="图片 12"/>
          <p:cNvPicPr>
            <a:picLocks noChangeAspect="1"/>
          </p:cNvPicPr>
          <p:nvPr/>
        </p:nvPicPr>
        <p:blipFill>
          <a:blip r:embed="rId6"/>
          <a:stretch>
            <a:fillRect/>
          </a:stretch>
        </p:blipFill>
        <p:spPr>
          <a:xfrm>
            <a:off x="1814606" y="5389524"/>
            <a:ext cx="2373037" cy="1483148"/>
          </a:xfrm>
          <a:prstGeom prst="rect">
            <a:avLst/>
          </a:prstGeom>
        </p:spPr>
      </p:pic>
      <p:pic>
        <p:nvPicPr>
          <p:cNvPr id="2097160" name="图片 13"/>
          <p:cNvPicPr>
            <a:picLocks noChangeAspect="1"/>
          </p:cNvPicPr>
          <p:nvPr/>
        </p:nvPicPr>
        <p:blipFill>
          <a:blip r:embed="rId7" cstate="print"/>
          <a:stretch>
            <a:fillRect/>
          </a:stretch>
        </p:blipFill>
        <p:spPr>
          <a:xfrm>
            <a:off x="10069904" y="5394914"/>
            <a:ext cx="2122096" cy="146308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advTm="33282"/>
    </mc:Choice>
    <mc:Fallback>
      <p:transition spd="slow" advTm="3328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标题 1"/>
          <p:cNvSpPr>
            <a:spLocks noGrp="1"/>
          </p:cNvSpPr>
          <p:nvPr>
            <p:ph type="title"/>
          </p:nvPr>
        </p:nvSpPr>
        <p:spPr/>
        <p:txBody>
          <a:bodyPr/>
          <a:lstStyle/>
          <a:p>
            <a:r>
              <a:rPr lang="en-US" altLang="zh-CN" dirty="0"/>
              <a:t>Content</a:t>
            </a:r>
            <a:endParaRPr lang="zh-CN" altLang="en-US" dirty="0"/>
          </a:p>
        </p:txBody>
      </p:sp>
      <p:grpSp>
        <p:nvGrpSpPr>
          <p:cNvPr id="52" name="组合 3"/>
          <p:cNvGrpSpPr/>
          <p:nvPr/>
        </p:nvGrpSpPr>
        <p:grpSpPr>
          <a:xfrm>
            <a:off x="3134462" y="1146346"/>
            <a:ext cx="530622" cy="873698"/>
            <a:chOff x="2067062" y="1899704"/>
            <a:chExt cx="530622" cy="873698"/>
          </a:xfrm>
        </p:grpSpPr>
        <p:sp>
          <p:nvSpPr>
            <p:cNvPr id="1048614" name="文本框 4"/>
            <p:cNvSpPr txBox="1"/>
            <p:nvPr/>
          </p:nvSpPr>
          <p:spPr>
            <a:xfrm>
              <a:off x="2067062" y="1899704"/>
              <a:ext cx="530622" cy="672243"/>
            </a:xfrm>
            <a:prstGeom prst="rect">
              <a:avLst/>
            </a:prstGeom>
            <a:noFill/>
          </p:spPr>
          <p:txBody>
            <a:bodyPr wrap="square" rtlCol="0">
              <a:spAutoFit/>
            </a:bodyPr>
            <a:lstStyle/>
            <a:p>
              <a:r>
                <a:rPr lang="en-US" altLang="zh-CN" sz="3600" dirty="0">
                  <a:solidFill>
                    <a:srgbClr val="264B82"/>
                  </a:solidFill>
                  <a:latin typeface="Times New Roman" panose="02020603050405020304" pitchFamily="18" charset="0"/>
                  <a:ea typeface="华文细黑" panose="02010600040101010101" pitchFamily="2" charset="-122"/>
                  <a:cs typeface="Times New Roman" panose="02020603050405020304" pitchFamily="18" charset="0"/>
                </a:rPr>
                <a:t>1</a:t>
              </a:r>
              <a:endParaRPr lang="zh-CN" altLang="en-US" sz="3600" dirty="0">
                <a:solidFill>
                  <a:srgbClr val="264B82"/>
                </a:solidFill>
                <a:latin typeface="Times New Roman" panose="02020603050405020304" pitchFamily="18" charset="0"/>
                <a:ea typeface="华文细黑" panose="02010600040101010101" pitchFamily="2" charset="-122"/>
                <a:cs typeface="Times New Roman" panose="02020603050405020304" pitchFamily="18" charset="0"/>
              </a:endParaRPr>
            </a:p>
          </p:txBody>
        </p:sp>
        <p:cxnSp>
          <p:nvCxnSpPr>
            <p:cNvPr id="3145728" name="直接连接符 5"/>
            <p:cNvCxnSpPr/>
            <p:nvPr/>
          </p:nvCxnSpPr>
          <p:spPr>
            <a:xfrm flipV="1">
              <a:off x="2139070" y="2120973"/>
              <a:ext cx="386606" cy="652429"/>
            </a:xfrm>
            <a:prstGeom prst="line">
              <a:avLst/>
            </a:prstGeom>
            <a:ln>
              <a:solidFill>
                <a:srgbClr val="264B82"/>
              </a:solidFill>
            </a:ln>
          </p:spPr>
          <p:style>
            <a:lnRef idx="1">
              <a:schemeClr val="accent1"/>
            </a:lnRef>
            <a:fillRef idx="0">
              <a:schemeClr val="accent1"/>
            </a:fillRef>
            <a:effectRef idx="0">
              <a:schemeClr val="accent1"/>
            </a:effectRef>
            <a:fontRef idx="minor">
              <a:schemeClr val="tx1"/>
            </a:fontRef>
          </p:style>
        </p:cxnSp>
      </p:grpSp>
      <p:sp>
        <p:nvSpPr>
          <p:cNvPr id="1048615" name="文本框 6"/>
          <p:cNvSpPr txBox="1"/>
          <p:nvPr/>
        </p:nvSpPr>
        <p:spPr>
          <a:xfrm>
            <a:off x="3777796" y="1506387"/>
            <a:ext cx="4867448" cy="553275"/>
          </a:xfrm>
          <a:prstGeom prst="rect">
            <a:avLst/>
          </a:prstGeom>
          <a:solidFill>
            <a:srgbClr val="0070C0"/>
          </a:solidFill>
        </p:spPr>
        <p:txBody>
          <a:bodyPr wrap="square" rtlCol="0">
            <a:spAutoFit/>
          </a:bodyPr>
          <a:lstStyle/>
          <a:p>
            <a:pPr algn="ctr"/>
            <a:r>
              <a:rPr lang="en-US" sz="2800" dirty="0">
                <a:solidFill>
                  <a:schemeClr val="bg1"/>
                </a:solidFill>
                <a:latin typeface="Times New Roman" panose="02020603050405020304" pitchFamily="18" charset="0"/>
                <a:cs typeface="Times New Roman" panose="02020603050405020304" pitchFamily="18" charset="0"/>
              </a:rPr>
              <a:t>Introduction</a:t>
            </a:r>
            <a:endParaRPr lang="zh-CN" altLang="en-US" sz="2800" dirty="0">
              <a:solidFill>
                <a:schemeClr val="bg1"/>
              </a:solidFill>
              <a:latin typeface="Microsoft YaHei" panose="020B0503020204020204" pitchFamily="34" charset="-122"/>
              <a:ea typeface="Microsoft YaHei" panose="020B0503020204020204" pitchFamily="34" charset="-122"/>
            </a:endParaRPr>
          </a:p>
        </p:txBody>
      </p:sp>
      <p:grpSp>
        <p:nvGrpSpPr>
          <p:cNvPr id="53" name="组合 7"/>
          <p:cNvGrpSpPr/>
          <p:nvPr/>
        </p:nvGrpSpPr>
        <p:grpSpPr>
          <a:xfrm>
            <a:off x="3117702" y="2134672"/>
            <a:ext cx="530622" cy="894950"/>
            <a:chOff x="2179774" y="3367852"/>
            <a:chExt cx="530622" cy="894950"/>
          </a:xfrm>
        </p:grpSpPr>
        <p:sp>
          <p:nvSpPr>
            <p:cNvPr id="1048616" name="文本框 8"/>
            <p:cNvSpPr txBox="1"/>
            <p:nvPr/>
          </p:nvSpPr>
          <p:spPr>
            <a:xfrm>
              <a:off x="2179774" y="3367852"/>
              <a:ext cx="530622" cy="672243"/>
            </a:xfrm>
            <a:prstGeom prst="rect">
              <a:avLst/>
            </a:prstGeom>
            <a:noFill/>
          </p:spPr>
          <p:txBody>
            <a:bodyPr wrap="square" rtlCol="0">
              <a:spAutoFit/>
            </a:bodyPr>
            <a:lstStyle/>
            <a:p>
              <a:r>
                <a:rPr lang="en-US" altLang="zh-CN" sz="3600" dirty="0">
                  <a:solidFill>
                    <a:srgbClr val="264B82"/>
                  </a:solidFill>
                  <a:latin typeface="Times New Roman" panose="02020603050405020304" pitchFamily="18" charset="0"/>
                  <a:ea typeface="华文细黑" panose="02010600040101010101" pitchFamily="2" charset="-122"/>
                  <a:cs typeface="Times New Roman" panose="02020603050405020304" pitchFamily="18" charset="0"/>
                </a:rPr>
                <a:t>2</a:t>
              </a:r>
              <a:endParaRPr lang="zh-CN" altLang="en-US" sz="3600" dirty="0">
                <a:solidFill>
                  <a:srgbClr val="264B82"/>
                </a:solidFill>
                <a:latin typeface="Times New Roman" panose="02020603050405020304" pitchFamily="18" charset="0"/>
                <a:ea typeface="华文细黑" panose="02010600040101010101" pitchFamily="2" charset="-122"/>
                <a:cs typeface="Times New Roman" panose="02020603050405020304" pitchFamily="18" charset="0"/>
              </a:endParaRPr>
            </a:p>
          </p:txBody>
        </p:sp>
        <p:cxnSp>
          <p:nvCxnSpPr>
            <p:cNvPr id="3145729" name="直接连接符 9"/>
            <p:cNvCxnSpPr/>
            <p:nvPr/>
          </p:nvCxnSpPr>
          <p:spPr>
            <a:xfrm flipV="1">
              <a:off x="2251782" y="3610373"/>
              <a:ext cx="386606" cy="652429"/>
            </a:xfrm>
            <a:prstGeom prst="line">
              <a:avLst/>
            </a:prstGeom>
            <a:ln>
              <a:solidFill>
                <a:srgbClr val="264B82"/>
              </a:solidFill>
            </a:ln>
          </p:spPr>
          <p:style>
            <a:lnRef idx="1">
              <a:schemeClr val="accent1"/>
            </a:lnRef>
            <a:fillRef idx="0">
              <a:schemeClr val="accent1"/>
            </a:fillRef>
            <a:effectRef idx="0">
              <a:schemeClr val="accent1"/>
            </a:effectRef>
            <a:fontRef idx="minor">
              <a:schemeClr val="tx1"/>
            </a:fontRef>
          </p:style>
        </p:cxnSp>
      </p:grpSp>
      <p:sp>
        <p:nvSpPr>
          <p:cNvPr id="1048617" name="文本框 10"/>
          <p:cNvSpPr txBox="1"/>
          <p:nvPr/>
        </p:nvSpPr>
        <p:spPr>
          <a:xfrm>
            <a:off x="3776689" y="2468667"/>
            <a:ext cx="4867449" cy="818927"/>
          </a:xfrm>
          <a:prstGeom prst="rect">
            <a:avLst/>
          </a:prstGeom>
          <a:solidFill>
            <a:schemeClr val="bg1">
              <a:lumMod val="75000"/>
            </a:schemeClr>
          </a:solidFill>
        </p:spPr>
        <p:txBody>
          <a:bodyPr wrap="square" rtlCol="0">
            <a:spAutoFit/>
          </a:bodyPr>
          <a:lstStyle/>
          <a:p>
            <a:pPr algn="ctr">
              <a:lnSpc>
                <a:spcPct val="150000"/>
              </a:lnSpc>
            </a:pPr>
            <a:r>
              <a:rPr lang="en-US" sz="2400" dirty="0">
                <a:latin typeface="Times New Roman" panose="02020603050405020304" pitchFamily="18" charset="0"/>
                <a:cs typeface="Times New Roman" panose="02020603050405020304" pitchFamily="18" charset="0"/>
              </a:rPr>
              <a:t>Background of the study</a:t>
            </a:r>
          </a:p>
        </p:txBody>
      </p:sp>
      <p:grpSp>
        <p:nvGrpSpPr>
          <p:cNvPr id="54" name="组合 11"/>
          <p:cNvGrpSpPr/>
          <p:nvPr/>
        </p:nvGrpSpPr>
        <p:grpSpPr>
          <a:xfrm>
            <a:off x="3133355" y="4074099"/>
            <a:ext cx="530622" cy="826351"/>
            <a:chOff x="2195426" y="4717536"/>
            <a:chExt cx="530622" cy="826351"/>
          </a:xfrm>
        </p:grpSpPr>
        <p:sp>
          <p:nvSpPr>
            <p:cNvPr id="1048618" name="文本框 12"/>
            <p:cNvSpPr txBox="1"/>
            <p:nvPr/>
          </p:nvSpPr>
          <p:spPr>
            <a:xfrm>
              <a:off x="2195426" y="4717536"/>
              <a:ext cx="530622" cy="672242"/>
            </a:xfrm>
            <a:prstGeom prst="rect">
              <a:avLst/>
            </a:prstGeom>
            <a:noFill/>
          </p:spPr>
          <p:txBody>
            <a:bodyPr wrap="square" rtlCol="0">
              <a:spAutoFit/>
            </a:bodyPr>
            <a:lstStyle/>
            <a:p>
              <a:r>
                <a:rPr lang="en-US" altLang="zh-CN" sz="3600" dirty="0">
                  <a:solidFill>
                    <a:srgbClr val="264B82"/>
                  </a:solidFill>
                  <a:latin typeface="Times New Roman" panose="02020603050405020304" pitchFamily="18" charset="0"/>
                  <a:ea typeface="华文细黑" panose="02010600040101010101" pitchFamily="2" charset="-122"/>
                  <a:cs typeface="Times New Roman" panose="02020603050405020304" pitchFamily="18" charset="0"/>
                </a:rPr>
                <a:t>4</a:t>
              </a:r>
              <a:endParaRPr lang="zh-CN" altLang="en-US" sz="3600" dirty="0">
                <a:solidFill>
                  <a:srgbClr val="264B82"/>
                </a:solidFill>
                <a:latin typeface="Times New Roman" panose="02020603050405020304" pitchFamily="18" charset="0"/>
                <a:ea typeface="华文细黑" panose="02010600040101010101" pitchFamily="2" charset="-122"/>
                <a:cs typeface="Times New Roman" panose="02020603050405020304" pitchFamily="18" charset="0"/>
              </a:endParaRPr>
            </a:p>
          </p:txBody>
        </p:sp>
        <p:cxnSp>
          <p:nvCxnSpPr>
            <p:cNvPr id="3145730" name="直接连接符 13"/>
            <p:cNvCxnSpPr/>
            <p:nvPr/>
          </p:nvCxnSpPr>
          <p:spPr>
            <a:xfrm flipV="1">
              <a:off x="2254676" y="4891458"/>
              <a:ext cx="386606" cy="652429"/>
            </a:xfrm>
            <a:prstGeom prst="line">
              <a:avLst/>
            </a:prstGeom>
            <a:ln>
              <a:solidFill>
                <a:srgbClr val="264B82"/>
              </a:solidFill>
            </a:ln>
          </p:spPr>
          <p:style>
            <a:lnRef idx="1">
              <a:schemeClr val="accent1"/>
            </a:lnRef>
            <a:fillRef idx="0">
              <a:schemeClr val="accent1"/>
            </a:fillRef>
            <a:effectRef idx="0">
              <a:schemeClr val="accent1"/>
            </a:effectRef>
            <a:fontRef idx="minor">
              <a:schemeClr val="tx1"/>
            </a:fontRef>
          </p:style>
        </p:cxnSp>
      </p:grpSp>
      <p:sp>
        <p:nvSpPr>
          <p:cNvPr id="1048619" name="文本框 14"/>
          <p:cNvSpPr txBox="1"/>
          <p:nvPr/>
        </p:nvSpPr>
        <p:spPr>
          <a:xfrm>
            <a:off x="3775581" y="4331653"/>
            <a:ext cx="4868556" cy="818928"/>
          </a:xfrm>
          <a:prstGeom prst="rect">
            <a:avLst/>
          </a:prstGeom>
          <a:solidFill>
            <a:schemeClr val="bg1">
              <a:lumMod val="75000"/>
            </a:schemeClr>
          </a:solidFill>
        </p:spPr>
        <p:txBody>
          <a:bodyPr wrap="square" rtlCol="0">
            <a:spAutoFit/>
          </a:bodyPr>
          <a:lstStyle/>
          <a:p>
            <a:pPr algn="ctr">
              <a:lnSpc>
                <a:spcPct val="150000"/>
              </a:lnSpc>
            </a:pPr>
            <a:r>
              <a:rPr lang="en-US" sz="2400" dirty="0">
                <a:latin typeface="Times New Roman" panose="02020603050405020304" pitchFamily="18" charset="0"/>
                <a:cs typeface="Times New Roman" panose="02020603050405020304" pitchFamily="18" charset="0"/>
              </a:rPr>
              <a:t>Aim and objectives </a:t>
            </a:r>
          </a:p>
        </p:txBody>
      </p:sp>
      <p:grpSp>
        <p:nvGrpSpPr>
          <p:cNvPr id="55" name="组合 15"/>
          <p:cNvGrpSpPr/>
          <p:nvPr/>
        </p:nvGrpSpPr>
        <p:grpSpPr>
          <a:xfrm>
            <a:off x="3155238" y="5068295"/>
            <a:ext cx="530622" cy="826351"/>
            <a:chOff x="2195426" y="4717536"/>
            <a:chExt cx="530622" cy="826351"/>
          </a:xfrm>
        </p:grpSpPr>
        <p:sp>
          <p:nvSpPr>
            <p:cNvPr id="1048620" name="文本框 16"/>
            <p:cNvSpPr txBox="1"/>
            <p:nvPr/>
          </p:nvSpPr>
          <p:spPr>
            <a:xfrm>
              <a:off x="2195426" y="4717536"/>
              <a:ext cx="530622" cy="672243"/>
            </a:xfrm>
            <a:prstGeom prst="rect">
              <a:avLst/>
            </a:prstGeom>
            <a:noFill/>
          </p:spPr>
          <p:txBody>
            <a:bodyPr wrap="square" rtlCol="0">
              <a:spAutoFit/>
            </a:bodyPr>
            <a:lstStyle/>
            <a:p>
              <a:r>
                <a:rPr lang="en-US" altLang="zh-CN" sz="3600" dirty="0">
                  <a:solidFill>
                    <a:srgbClr val="264B82"/>
                  </a:solidFill>
                  <a:latin typeface="Times New Roman" panose="02020603050405020304" pitchFamily="18" charset="0"/>
                  <a:ea typeface="华文细黑" panose="02010600040101010101" pitchFamily="2" charset="-122"/>
                  <a:cs typeface="Times New Roman" panose="02020603050405020304" pitchFamily="18" charset="0"/>
                </a:rPr>
                <a:t>5</a:t>
              </a:r>
              <a:endParaRPr lang="zh-CN" altLang="en-US" sz="3600" dirty="0">
                <a:solidFill>
                  <a:srgbClr val="264B82"/>
                </a:solidFill>
                <a:latin typeface="Times New Roman" panose="02020603050405020304" pitchFamily="18" charset="0"/>
                <a:ea typeface="华文细黑" panose="02010600040101010101" pitchFamily="2" charset="-122"/>
                <a:cs typeface="Times New Roman" panose="02020603050405020304" pitchFamily="18" charset="0"/>
              </a:endParaRPr>
            </a:p>
          </p:txBody>
        </p:sp>
        <p:cxnSp>
          <p:nvCxnSpPr>
            <p:cNvPr id="3145731" name="直接连接符 17"/>
            <p:cNvCxnSpPr/>
            <p:nvPr/>
          </p:nvCxnSpPr>
          <p:spPr>
            <a:xfrm flipV="1">
              <a:off x="2254676" y="4891458"/>
              <a:ext cx="386606" cy="652429"/>
            </a:xfrm>
            <a:prstGeom prst="line">
              <a:avLst/>
            </a:prstGeom>
            <a:ln>
              <a:solidFill>
                <a:srgbClr val="264B82"/>
              </a:solidFill>
            </a:ln>
          </p:spPr>
          <p:style>
            <a:lnRef idx="1">
              <a:schemeClr val="accent1"/>
            </a:lnRef>
            <a:fillRef idx="0">
              <a:schemeClr val="accent1"/>
            </a:fillRef>
            <a:effectRef idx="0">
              <a:schemeClr val="accent1"/>
            </a:effectRef>
            <a:fontRef idx="minor">
              <a:schemeClr val="tx1"/>
            </a:fontRef>
          </p:style>
        </p:cxnSp>
      </p:grpSp>
      <p:sp>
        <p:nvSpPr>
          <p:cNvPr id="1048621" name="文本框 18"/>
          <p:cNvSpPr txBox="1"/>
          <p:nvPr/>
        </p:nvSpPr>
        <p:spPr>
          <a:xfrm>
            <a:off x="3775581" y="5293933"/>
            <a:ext cx="4868556" cy="461665"/>
          </a:xfrm>
          <a:prstGeom prst="rect">
            <a:avLst/>
          </a:prstGeom>
          <a:solidFill>
            <a:schemeClr val="bg1">
              <a:lumMod val="75000"/>
            </a:schemeClr>
          </a:solid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Methodology</a:t>
            </a:r>
            <a:endParaRPr lang="zh-CN" altLang="en-US" sz="2400" dirty="0">
              <a:solidFill>
                <a:schemeClr val="bg1"/>
              </a:solidFill>
              <a:latin typeface="Microsoft YaHei" panose="020B0503020204020204" pitchFamily="34" charset="-122"/>
              <a:ea typeface="Microsoft YaHei" panose="020B0503020204020204" pitchFamily="34" charset="-122"/>
            </a:endParaRPr>
          </a:p>
        </p:txBody>
      </p:sp>
      <p:grpSp>
        <p:nvGrpSpPr>
          <p:cNvPr id="56" name="组合 19"/>
          <p:cNvGrpSpPr/>
          <p:nvPr/>
        </p:nvGrpSpPr>
        <p:grpSpPr>
          <a:xfrm>
            <a:off x="3116595" y="3069043"/>
            <a:ext cx="530622" cy="894950"/>
            <a:chOff x="2179774" y="3367852"/>
            <a:chExt cx="530622" cy="894950"/>
          </a:xfrm>
        </p:grpSpPr>
        <p:sp>
          <p:nvSpPr>
            <p:cNvPr id="1048622" name="文本框 20"/>
            <p:cNvSpPr txBox="1"/>
            <p:nvPr/>
          </p:nvSpPr>
          <p:spPr>
            <a:xfrm>
              <a:off x="2179774" y="3367852"/>
              <a:ext cx="530622" cy="672243"/>
            </a:xfrm>
            <a:prstGeom prst="rect">
              <a:avLst/>
            </a:prstGeom>
            <a:noFill/>
          </p:spPr>
          <p:txBody>
            <a:bodyPr wrap="square" rtlCol="0">
              <a:spAutoFit/>
            </a:bodyPr>
            <a:lstStyle/>
            <a:p>
              <a:r>
                <a:rPr lang="en-US" altLang="zh-CN" sz="3600" dirty="0">
                  <a:solidFill>
                    <a:srgbClr val="264B82"/>
                  </a:solidFill>
                  <a:latin typeface="Times New Roman" panose="02020603050405020304" pitchFamily="18" charset="0"/>
                  <a:ea typeface="华文细黑" panose="02010600040101010101" pitchFamily="2" charset="-122"/>
                  <a:cs typeface="Times New Roman" panose="02020603050405020304" pitchFamily="18" charset="0"/>
                </a:rPr>
                <a:t>3</a:t>
              </a:r>
              <a:endParaRPr lang="zh-CN" altLang="en-US" sz="3600" dirty="0">
                <a:solidFill>
                  <a:srgbClr val="264B82"/>
                </a:solidFill>
                <a:latin typeface="Times New Roman" panose="02020603050405020304" pitchFamily="18" charset="0"/>
                <a:ea typeface="华文细黑" panose="02010600040101010101" pitchFamily="2" charset="-122"/>
                <a:cs typeface="Times New Roman" panose="02020603050405020304" pitchFamily="18" charset="0"/>
              </a:endParaRPr>
            </a:p>
          </p:txBody>
        </p:sp>
        <p:cxnSp>
          <p:nvCxnSpPr>
            <p:cNvPr id="3145732" name="直接连接符 21"/>
            <p:cNvCxnSpPr/>
            <p:nvPr/>
          </p:nvCxnSpPr>
          <p:spPr>
            <a:xfrm flipV="1">
              <a:off x="2251782" y="3610373"/>
              <a:ext cx="386606" cy="652429"/>
            </a:xfrm>
            <a:prstGeom prst="line">
              <a:avLst/>
            </a:prstGeom>
            <a:ln>
              <a:solidFill>
                <a:srgbClr val="264B82"/>
              </a:solidFill>
            </a:ln>
          </p:spPr>
          <p:style>
            <a:lnRef idx="1">
              <a:schemeClr val="accent1"/>
            </a:lnRef>
            <a:fillRef idx="0">
              <a:schemeClr val="accent1"/>
            </a:fillRef>
            <a:effectRef idx="0">
              <a:schemeClr val="accent1"/>
            </a:effectRef>
            <a:fontRef idx="minor">
              <a:schemeClr val="tx1"/>
            </a:fontRef>
          </p:style>
        </p:cxnSp>
      </p:grpSp>
      <p:sp>
        <p:nvSpPr>
          <p:cNvPr id="1048623" name="文本框 22"/>
          <p:cNvSpPr txBox="1"/>
          <p:nvPr/>
        </p:nvSpPr>
        <p:spPr>
          <a:xfrm>
            <a:off x="3775582" y="3403038"/>
            <a:ext cx="4867449" cy="818928"/>
          </a:xfrm>
          <a:prstGeom prst="rect">
            <a:avLst/>
          </a:prstGeom>
          <a:solidFill>
            <a:schemeClr val="bg1">
              <a:lumMod val="75000"/>
            </a:schemeClr>
          </a:solidFill>
        </p:spPr>
        <p:txBody>
          <a:bodyPr wrap="square" rtlCol="0">
            <a:spAutoFit/>
          </a:bodyPr>
          <a:lstStyle/>
          <a:p>
            <a:pPr algn="ctr">
              <a:lnSpc>
                <a:spcPct val="150000"/>
              </a:lnSpc>
            </a:pPr>
            <a:r>
              <a:rPr lang="en-US" sz="2400" dirty="0">
                <a:latin typeface="Times New Roman" panose="02020603050405020304" pitchFamily="18" charset="0"/>
                <a:cs typeface="Times New Roman" panose="02020603050405020304" pitchFamily="18" charset="0"/>
              </a:rPr>
              <a:t>Research questions </a:t>
            </a:r>
          </a:p>
        </p:txBody>
      </p:sp>
      <p:sp>
        <p:nvSpPr>
          <p:cNvPr id="1048624" name="文本框 18"/>
          <p:cNvSpPr txBox="1"/>
          <p:nvPr/>
        </p:nvSpPr>
        <p:spPr>
          <a:xfrm>
            <a:off x="3775710" y="6153785"/>
            <a:ext cx="4867275" cy="645160"/>
          </a:xfrm>
          <a:prstGeom prst="rect">
            <a:avLst/>
          </a:prstGeom>
          <a:solidFill>
            <a:schemeClr val="bg1">
              <a:lumMod val="75000"/>
            </a:schemeClr>
          </a:solidFill>
        </p:spPr>
        <p:txBody>
          <a:bodyPr wrap="square" rtlCol="0">
            <a:spAutoFit/>
          </a:bodyPr>
          <a:lstStyle/>
          <a:p>
            <a:pPr algn="ctr">
              <a:lnSpc>
                <a:spcPct val="150000"/>
              </a:lnSpc>
            </a:pPr>
            <a:r>
              <a:rPr lang="en-US" sz="2400" dirty="0">
                <a:latin typeface="Times New Roman" panose="02020603050405020304" pitchFamily="18" charset="0"/>
                <a:cs typeface="Times New Roman" panose="02020603050405020304" pitchFamily="18" charset="0"/>
              </a:rPr>
              <a:t>References</a:t>
            </a:r>
          </a:p>
        </p:txBody>
      </p:sp>
      <p:grpSp>
        <p:nvGrpSpPr>
          <p:cNvPr id="57" name="组合 15"/>
          <p:cNvGrpSpPr/>
          <p:nvPr/>
        </p:nvGrpSpPr>
        <p:grpSpPr>
          <a:xfrm>
            <a:off x="3126891" y="5894646"/>
            <a:ext cx="530622" cy="826351"/>
            <a:chOff x="2195426" y="4717536"/>
            <a:chExt cx="530622" cy="826351"/>
          </a:xfrm>
        </p:grpSpPr>
        <p:sp>
          <p:nvSpPr>
            <p:cNvPr id="1048625" name="文本框 16"/>
            <p:cNvSpPr txBox="1"/>
            <p:nvPr/>
          </p:nvSpPr>
          <p:spPr>
            <a:xfrm>
              <a:off x="2195426" y="4717536"/>
              <a:ext cx="530622" cy="672242"/>
            </a:xfrm>
            <a:prstGeom prst="rect">
              <a:avLst/>
            </a:prstGeom>
            <a:noFill/>
          </p:spPr>
          <p:txBody>
            <a:bodyPr wrap="square" rtlCol="0">
              <a:spAutoFit/>
            </a:bodyPr>
            <a:lstStyle/>
            <a:p>
              <a:r>
                <a:rPr lang="en-US" altLang="zh-CN" sz="3600" dirty="0">
                  <a:solidFill>
                    <a:srgbClr val="264B82"/>
                  </a:solidFill>
                  <a:latin typeface="Times New Roman" panose="02020603050405020304" pitchFamily="18" charset="0"/>
                  <a:ea typeface="华文细黑" panose="02010600040101010101" pitchFamily="2" charset="-122"/>
                  <a:cs typeface="Times New Roman" panose="02020603050405020304" pitchFamily="18" charset="0"/>
                </a:rPr>
                <a:t>6</a:t>
              </a:r>
              <a:endParaRPr lang="zh-CN" altLang="en-US" sz="3600" dirty="0">
                <a:solidFill>
                  <a:srgbClr val="264B82"/>
                </a:solidFill>
                <a:latin typeface="Times New Roman" panose="02020603050405020304" pitchFamily="18" charset="0"/>
                <a:ea typeface="华文细黑" panose="02010600040101010101" pitchFamily="2" charset="-122"/>
                <a:cs typeface="Times New Roman" panose="02020603050405020304" pitchFamily="18" charset="0"/>
              </a:endParaRPr>
            </a:p>
          </p:txBody>
        </p:sp>
        <p:cxnSp>
          <p:nvCxnSpPr>
            <p:cNvPr id="3145733" name="直接连接符 17"/>
            <p:cNvCxnSpPr/>
            <p:nvPr/>
          </p:nvCxnSpPr>
          <p:spPr>
            <a:xfrm flipV="1">
              <a:off x="2254676" y="4891458"/>
              <a:ext cx="386606" cy="652429"/>
            </a:xfrm>
            <a:prstGeom prst="line">
              <a:avLst/>
            </a:prstGeom>
            <a:ln>
              <a:solidFill>
                <a:srgbClr val="264B8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标题 3"/>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Introduction</a:t>
            </a:r>
            <a:endParaRPr lang="zh-CN" altLang="en-US" dirty="0"/>
          </a:p>
        </p:txBody>
      </p:sp>
      <p:sp>
        <p:nvSpPr>
          <p:cNvPr id="1048627" name="内容占位符 4"/>
          <p:cNvSpPr>
            <a:spLocks noGrp="1"/>
          </p:cNvSpPr>
          <p:nvPr>
            <p:ph sz="half" idx="1"/>
          </p:nvPr>
        </p:nvSpPr>
        <p:spPr>
          <a:xfrm>
            <a:off x="177165" y="1253490"/>
            <a:ext cx="5156200" cy="5622925"/>
          </a:xfrm>
        </p:spPr>
        <p:txBody>
          <a:bodyPr>
            <a:normAutofit fontScale="93929" lnSpcReduction="10000"/>
          </a:bodyPr>
          <a:lstStyle/>
          <a:p>
            <a:pPr algn="just">
              <a:lnSpc>
                <a:spcPct val="100000"/>
              </a:lnSpc>
            </a:pPr>
            <a:r>
              <a:rPr lang="en-US" sz="2400" dirty="0">
                <a:latin typeface="Times New Roman" panose="02020603050405020304" pitchFamily="18" charset="0"/>
                <a:cs typeface="Times New Roman" panose="02020603050405020304" pitchFamily="18" charset="0"/>
              </a:rPr>
              <a:t>Global capture fisheries and aquaculture provided around 142.3 million </a:t>
            </a:r>
            <a:r>
              <a:rPr lang="en-US" sz="2400" dirty="0" err="1">
                <a:latin typeface="Times New Roman" panose="02020603050405020304" pitchFamily="18" charset="0"/>
                <a:cs typeface="Times New Roman" panose="02020603050405020304" pitchFamily="18" charset="0"/>
              </a:rPr>
              <a:t>tonnes</a:t>
            </a:r>
            <a:r>
              <a:rPr lang="en-US" sz="2400" dirty="0">
                <a:latin typeface="Times New Roman" panose="02020603050405020304" pitchFamily="18" charset="0"/>
                <a:cs typeface="Times New Roman" panose="02020603050405020304" pitchFamily="18" charset="0"/>
              </a:rPr>
              <a:t> of fish in 2008 to which, aquaculture contributed 52.5 million </a:t>
            </a:r>
            <a:r>
              <a:rPr lang="en-US" sz="2400" dirty="0" err="1">
                <a:latin typeface="Times New Roman" panose="02020603050405020304" pitchFamily="18" charset="0"/>
                <a:cs typeface="Times New Roman" panose="02020603050405020304" pitchFamily="18" charset="0"/>
              </a:rPr>
              <a:t>tonnes</a:t>
            </a:r>
            <a:r>
              <a:rPr lang="en-US" sz="2400" dirty="0">
                <a:latin typeface="Times New Roman" panose="02020603050405020304" pitchFamily="18" charset="0"/>
                <a:cs typeface="Times New Roman" panose="02020603050405020304" pitchFamily="18" charset="0"/>
              </a:rPr>
              <a:t>. Global capture fisheries have been relatively stable at 89 to 92 million </a:t>
            </a:r>
            <a:r>
              <a:rPr lang="en-US" sz="2400" dirty="0" err="1">
                <a:latin typeface="Times New Roman" panose="02020603050405020304" pitchFamily="18" charset="0"/>
                <a:cs typeface="Times New Roman" panose="02020603050405020304" pitchFamily="18" charset="0"/>
              </a:rPr>
              <a:t>tonnes</a:t>
            </a:r>
            <a:r>
              <a:rPr lang="en-US" sz="2400" dirty="0">
                <a:latin typeface="Times New Roman" panose="02020603050405020304" pitchFamily="18" charset="0"/>
                <a:cs typeface="Times New Roman" panose="02020603050405020304" pitchFamily="18" charset="0"/>
              </a:rPr>
              <a:t> between 2004 and 2008 whereas aquaculture production increased from 42 to 55 million </a:t>
            </a:r>
            <a:r>
              <a:rPr lang="en-US" sz="2400" dirty="0" err="1">
                <a:latin typeface="Times New Roman" panose="02020603050405020304" pitchFamily="18" charset="0"/>
                <a:cs typeface="Times New Roman" panose="02020603050405020304" pitchFamily="18" charset="0"/>
              </a:rPr>
              <a:t>tonnes</a:t>
            </a:r>
            <a:r>
              <a:rPr lang="en-US" sz="2400" dirty="0">
                <a:latin typeface="Times New Roman" panose="02020603050405020304" pitchFamily="18" charset="0"/>
                <a:cs typeface="Times New Roman" panose="02020603050405020304" pitchFamily="18" charset="0"/>
              </a:rPr>
              <a:t> for the same period (FAO, 2010</a:t>
            </a:r>
            <a:r>
              <a:rPr lang="en-US" sz="2400" dirty="0" smtClean="0">
                <a:latin typeface="Times New Roman" panose="02020603050405020304" pitchFamily="18" charset="0"/>
                <a:cs typeface="Times New Roman" panose="02020603050405020304" pitchFamily="18" charset="0"/>
              </a:rPr>
              <a:t>).</a:t>
            </a:r>
          </a:p>
          <a:p>
            <a:pPr algn="just">
              <a:lnSpc>
                <a:spcPct val="100000"/>
              </a:lnSpc>
            </a:pPr>
            <a:r>
              <a:rPr lang="en-US" sz="2400" dirty="0" smtClean="0">
                <a:latin typeface="Times New Roman" panose="02020603050405020304" pitchFamily="18" charset="0"/>
                <a:cs typeface="Times New Roman" panose="02020603050405020304" pitchFamily="18" charset="0"/>
              </a:rPr>
              <a:t>Meanwhile</a:t>
            </a:r>
            <a:r>
              <a:rPr lang="en-US" sz="2400" dirty="0">
                <a:latin typeface="Times New Roman" panose="02020603050405020304" pitchFamily="18" charset="0"/>
                <a:cs typeface="Times New Roman" panose="02020603050405020304" pitchFamily="18" charset="0"/>
              </a:rPr>
              <a:t>, the demand for fish is increasing with the rising world population (FAO, 2010).</a:t>
            </a:r>
            <a:r>
              <a:rPr lang="en-US" sz="2400" dirty="0">
                <a:solidFill>
                  <a:srgbClr val="FF0000"/>
                </a:solidFill>
                <a:latin typeface="Times New Roman" panose="02020603050405020304" pitchFamily="18" charset="0"/>
                <a:cs typeface="Times New Roman" panose="02020603050405020304" pitchFamily="18" charset="0"/>
              </a:rPr>
              <a:t> Thus, aquaculture has potential to fill the gap between stable fisheries production and increasing demand </a:t>
            </a:r>
            <a:r>
              <a:rPr lang="en-US" sz="2400" dirty="0">
                <a:latin typeface="Times New Roman" panose="02020603050405020304" pitchFamily="18" charset="0"/>
                <a:cs typeface="Times New Roman" panose="02020603050405020304" pitchFamily="18" charset="0"/>
              </a:rPr>
              <a:t>(Naylor et al., 2000).</a:t>
            </a:r>
            <a:r>
              <a:rPr lang="en-US" sz="2800" dirty="0">
                <a:latin typeface="Times New Roman" panose="02020603050405020304" pitchFamily="18" charset="0"/>
                <a:cs typeface="Times New Roman" panose="02020603050405020304" pitchFamily="18" charset="0"/>
              </a:rPr>
              <a:t>    </a:t>
            </a:r>
          </a:p>
          <a:p>
            <a:pPr algn="just">
              <a:lnSpc>
                <a:spcPct val="100000"/>
              </a:lnSpc>
            </a:pPr>
            <a:endParaRPr lang="zh-CN" altLang="en-US" sz="2800" dirty="0"/>
          </a:p>
        </p:txBody>
      </p:sp>
      <p:pic>
        <p:nvPicPr>
          <p:cNvPr id="3" name="Content Placeholder 2" descr="Screenshot_20191223_222910[1]"/>
          <p:cNvPicPr>
            <a:picLocks noGrp="1" noChangeAspect="1"/>
          </p:cNvPicPr>
          <p:nvPr>
            <p:ph sz="half" idx="2"/>
          </p:nvPr>
        </p:nvPicPr>
        <p:blipFill>
          <a:blip r:embed="rId2"/>
          <a:stretch>
            <a:fillRect/>
          </a:stretch>
        </p:blipFill>
        <p:spPr>
          <a:xfrm>
            <a:off x="5333365" y="1254125"/>
            <a:ext cx="6811645" cy="54406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标题 3"/>
          <p:cNvSpPr>
            <a:spLocks noGrp="1"/>
          </p:cNvSpPr>
          <p:nvPr>
            <p:ph type="title"/>
          </p:nvPr>
        </p:nvSpPr>
        <p:spPr/>
        <p:txBody>
          <a:bodyPr/>
          <a:lstStyle/>
          <a:p>
            <a:r>
              <a:rPr lang="en-US" b="1" dirty="0"/>
              <a:t> </a:t>
            </a:r>
            <a:r>
              <a:rPr lang="en-US" b="1" dirty="0">
                <a:latin typeface="Times New Roman" panose="02020603050405020304" pitchFamily="18" charset="0"/>
                <a:cs typeface="Times New Roman" panose="02020603050405020304" pitchFamily="18" charset="0"/>
              </a:rPr>
              <a:t>Background of the study</a:t>
            </a:r>
            <a:endParaRPr lang="zh-CN" altLang="en-US" dirty="0"/>
          </a:p>
        </p:txBody>
      </p:sp>
      <p:sp>
        <p:nvSpPr>
          <p:cNvPr id="1048629" name="内容占位符 4"/>
          <p:cNvSpPr>
            <a:spLocks noGrp="1"/>
          </p:cNvSpPr>
          <p:nvPr>
            <p:ph idx="1"/>
          </p:nvPr>
        </p:nvSpPr>
        <p:spPr/>
        <p:txBody>
          <a:bodyPr>
            <a:normAutofit/>
          </a:bodyPr>
          <a:lstStyle/>
          <a:p>
            <a:pPr marL="0" indent="0" algn="just">
              <a:lnSpc>
                <a:spcPct val="150000"/>
              </a:lnSpc>
              <a:buNone/>
            </a:pPr>
            <a:r>
              <a:rPr lang="en-US" sz="2800" dirty="0">
                <a:latin typeface="Times New Roman" panose="02020603050405020304" pitchFamily="18" charset="0"/>
                <a:cs typeface="Times New Roman" panose="02020603050405020304" pitchFamily="18" charset="0"/>
              </a:rPr>
              <a:t>The current status of artificial fish production is facing the challenge of high cost of production mainly with regard to the aquafeed affordability. This remains a breach of accessibility to many people willing to raise a fish farm. This high cost often depends on the cost of fishmeal content of the whole feed.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标题 3"/>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Research Objectives </a:t>
            </a:r>
            <a:endParaRPr lang="zh-CN" altLang="en-US" b="1" dirty="0"/>
          </a:p>
        </p:txBody>
      </p:sp>
      <p:sp>
        <p:nvSpPr>
          <p:cNvPr id="1048633" name="内容占位符 4"/>
          <p:cNvSpPr>
            <a:spLocks noGrp="1"/>
          </p:cNvSpPr>
          <p:nvPr>
            <p:ph idx="1"/>
          </p:nvPr>
        </p:nvSpPr>
        <p:spPr/>
        <p:txBody>
          <a:bodyPr>
            <a:normAutofit/>
          </a:bodyPr>
          <a:lstStyle/>
          <a:p>
            <a:pPr>
              <a:lnSpc>
                <a:spcPct val="100000"/>
              </a:lnSpc>
            </a:pPr>
            <a:r>
              <a:rPr lang="en-US" sz="2800" dirty="0">
                <a:latin typeface="Times New Roman" panose="02020603050405020304" pitchFamily="18" charset="0"/>
                <a:cs typeface="Times New Roman" panose="02020603050405020304" pitchFamily="18" charset="0"/>
              </a:rPr>
              <a:t>To evaluate fish feed efficiency using</a:t>
            </a:r>
            <a:r>
              <a:rPr lang="en-US" sz="2800" dirty="0">
                <a:solidFill>
                  <a:srgbClr val="FF0000"/>
                </a:solidFill>
                <a:latin typeface="Times New Roman" panose="02020603050405020304" pitchFamily="18" charset="0"/>
                <a:cs typeface="Times New Roman" panose="02020603050405020304" pitchFamily="18" charset="0"/>
              </a:rPr>
              <a:t> sprouted lentils</a:t>
            </a:r>
            <a:r>
              <a:rPr lang="en-US" sz="2800" dirty="0">
                <a:latin typeface="Times New Roman" panose="02020603050405020304" pitchFamily="18" charset="0"/>
                <a:cs typeface="Times New Roman" panose="02020603050405020304" pitchFamily="18" charset="0"/>
              </a:rPr>
              <a:t>.</a:t>
            </a:r>
          </a:p>
          <a:p>
            <a:pPr>
              <a:lnSpc>
                <a:spcPct val="100000"/>
              </a:lnSpc>
            </a:pPr>
            <a:r>
              <a:rPr lang="en-US" sz="2800" dirty="0">
                <a:latin typeface="Times New Roman" panose="02020603050405020304" pitchFamily="18" charset="0"/>
                <a:cs typeface="Times New Roman" panose="02020603050405020304" pitchFamily="18" charset="0"/>
              </a:rPr>
              <a:t>To find out the relationship between the feed and the fish composition.</a:t>
            </a:r>
          </a:p>
          <a:p>
            <a:pPr>
              <a:lnSpc>
                <a:spcPct val="100000"/>
              </a:lnSpc>
            </a:pPr>
            <a:r>
              <a:rPr lang="en-US" sz="2800" dirty="0">
                <a:latin typeface="Times New Roman" panose="02020603050405020304" pitchFamily="18" charset="0"/>
                <a:cs typeface="Times New Roman" panose="02020603050405020304" pitchFamily="18" charset="0"/>
              </a:rPr>
              <a:t>To determine the cost benefit analysis.</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标题 3"/>
          <p:cNvSpPr>
            <a:spLocks noGrp="1"/>
          </p:cNvSpPr>
          <p:nvPr>
            <p:ph type="title"/>
          </p:nvPr>
        </p:nvSpPr>
        <p:spPr/>
        <p:txBody>
          <a:bodyPr/>
          <a:lstStyle/>
          <a:p>
            <a:r>
              <a:rPr lang="en-US" b="1" dirty="0"/>
              <a:t> </a:t>
            </a:r>
            <a:r>
              <a:rPr lang="en-US" b="1" dirty="0">
                <a:latin typeface="Times New Roman" panose="02020603050405020304" pitchFamily="18" charset="0"/>
                <a:cs typeface="Times New Roman" panose="02020603050405020304" pitchFamily="18" charset="0"/>
              </a:rPr>
              <a:t>Research </a:t>
            </a:r>
            <a:r>
              <a:rPr lang="en-US" b="1" dirty="0">
                <a:latin typeface="Times New Roman" panose="02020603050405020304" pitchFamily="18" charset="0"/>
                <a:cs typeface="Times New Roman" panose="02020603050405020304" pitchFamily="18" charset="0"/>
                <a:sym typeface="+mn-ea"/>
              </a:rPr>
              <a:t>Questions</a:t>
            </a:r>
            <a:r>
              <a:rPr lang="en-US" b="1" dirty="0">
                <a:latin typeface="Times New Roman" panose="02020603050405020304" pitchFamily="18" charset="0"/>
                <a:cs typeface="Times New Roman" panose="02020603050405020304" pitchFamily="18" charset="0"/>
              </a:rPr>
              <a:t> </a:t>
            </a:r>
            <a:endParaRPr lang="zh-CN" altLang="en-US" b="1" dirty="0"/>
          </a:p>
        </p:txBody>
      </p:sp>
      <p:sp>
        <p:nvSpPr>
          <p:cNvPr id="1048637" name="内容占位符 4"/>
          <p:cNvSpPr>
            <a:spLocks noGrp="1"/>
          </p:cNvSpPr>
          <p:nvPr>
            <p:ph idx="1"/>
          </p:nvPr>
        </p:nvSpPr>
        <p:spPr/>
        <p:txBody>
          <a:bodyPr>
            <a:normAutofit/>
          </a:bodyPr>
          <a:lstStyle/>
          <a:p>
            <a:pPr marL="514350" lvl="0" indent="-514350" algn="just">
              <a:lnSpc>
                <a:spcPct val="100000"/>
              </a:lnSpc>
              <a:buFont typeface="+mj-lt"/>
              <a:buAutoNum type="arabicPeriod"/>
            </a:pPr>
            <a:r>
              <a:rPr lang="en-US" sz="2800" dirty="0">
                <a:latin typeface="Times New Roman" panose="02020603050405020304" pitchFamily="18" charset="0"/>
                <a:cs typeface="Times New Roman" panose="02020603050405020304" pitchFamily="18" charset="0"/>
              </a:rPr>
              <a:t>What impact will the feed have on fish?</a:t>
            </a:r>
          </a:p>
          <a:p>
            <a:pPr marL="514350" lvl="0" indent="-514350" algn="just">
              <a:lnSpc>
                <a:spcPct val="100000"/>
              </a:lnSpc>
              <a:buFont typeface="+mj-lt"/>
              <a:buAutoNum type="arabicPeriod"/>
            </a:pPr>
            <a:r>
              <a:rPr lang="en-US" sz="2800" dirty="0">
                <a:latin typeface="Times New Roman" panose="02020603050405020304" pitchFamily="18" charset="0"/>
                <a:cs typeface="Times New Roman" panose="02020603050405020304" pitchFamily="18" charset="0"/>
              </a:rPr>
              <a:t>What is the best propotion?.</a:t>
            </a:r>
          </a:p>
          <a:p>
            <a:pPr marL="514350" lvl="0" indent="-514350" algn="just">
              <a:lnSpc>
                <a:spcPct val="100000"/>
              </a:lnSpc>
              <a:buFont typeface="+mj-lt"/>
              <a:buAutoNum type="arabicPeriod"/>
            </a:pPr>
            <a:r>
              <a:rPr lang="en-US" sz="2800" dirty="0">
                <a:latin typeface="Times New Roman" panose="02020603050405020304" pitchFamily="18" charset="0"/>
                <a:cs typeface="Times New Roman" panose="02020603050405020304" pitchFamily="18" charset="0"/>
              </a:rPr>
              <a:t>Is it harmful to human being?</a:t>
            </a:r>
          </a:p>
          <a:p>
            <a:pPr marL="514350" lvl="0" indent="-514350" algn="just">
              <a:lnSpc>
                <a:spcPct val="100000"/>
              </a:lnSpc>
              <a:buFont typeface="+mj-lt"/>
              <a:buAutoNum type="arabicPeriod"/>
            </a:pPr>
            <a:r>
              <a:rPr lang="en-US" sz="2800" dirty="0">
                <a:latin typeface="Times New Roman" panose="02020603050405020304" pitchFamily="18" charset="0"/>
                <a:cs typeface="Times New Roman" panose="02020603050405020304" pitchFamily="18" charset="0"/>
              </a:rPr>
              <a:t>How many resources will be saved per year?</a:t>
            </a:r>
          </a:p>
          <a:p>
            <a:pPr marL="0" lvl="0" indent="0" algn="just">
              <a:lnSpc>
                <a:spcPct val="100000"/>
              </a:lnSpc>
              <a:buFont typeface="+mj-lt"/>
              <a:buNone/>
            </a:pPr>
            <a:endParaRPr lang="en-US" sz="2800" dirty="0">
              <a:latin typeface="Times New Roman" panose="02020603050405020304" pitchFamily="18" charset="0"/>
              <a:cs typeface="Times New Roman" panose="02020603050405020304" pitchFamily="18" charset="0"/>
            </a:endParaRPr>
          </a:p>
          <a:p>
            <a:pPr marL="0" lvl="0" indent="0" algn="just">
              <a:lnSpc>
                <a:spcPct val="100000"/>
              </a:lnSpc>
              <a:buFont typeface="+mj-lt"/>
              <a:buNone/>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标题 3"/>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Methodology</a:t>
            </a:r>
            <a:endParaRPr lang="zh-CN" altLang="en-US" dirty="0"/>
          </a:p>
        </p:txBody>
      </p:sp>
      <p:pic>
        <p:nvPicPr>
          <p:cNvPr id="2097170" name="Content Placeholder 5" descr="aid1488799-v4-900px-Sprout-Lentils-Step-1"/>
          <p:cNvPicPr>
            <a:picLocks noChangeAspect="1"/>
          </p:cNvPicPr>
          <p:nvPr/>
        </p:nvPicPr>
        <p:blipFill>
          <a:blip r:embed="rId2" cstate="print"/>
          <a:stretch>
            <a:fillRect/>
          </a:stretch>
        </p:blipFill>
        <p:spPr>
          <a:xfrm>
            <a:off x="132080" y="1390015"/>
            <a:ext cx="2348865" cy="2035175"/>
          </a:xfrm>
          <a:prstGeom prst="rect">
            <a:avLst/>
          </a:prstGeom>
          <a:ln>
            <a:solidFill>
              <a:schemeClr val="tx1"/>
            </a:solidFill>
          </a:ln>
        </p:spPr>
      </p:pic>
      <p:cxnSp>
        <p:nvCxnSpPr>
          <p:cNvPr id="3145734" name="Straight Arrow Connector 7"/>
          <p:cNvCxnSpPr>
            <a:stCxn id="1" idx="0"/>
          </p:cNvCxnSpPr>
          <p:nvPr/>
        </p:nvCxnSpPr>
        <p:spPr>
          <a:xfrm flipV="1">
            <a:off x="541020" y="2902585"/>
            <a:ext cx="553720" cy="6699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97171" name="Content Placeholder 6" descr="aid1488799-v4-900px-Sprout-Lentils-Step-3"/>
          <p:cNvPicPr>
            <a:picLocks noChangeAspect="1"/>
          </p:cNvPicPr>
          <p:nvPr/>
        </p:nvPicPr>
        <p:blipFill>
          <a:blip r:embed="rId3"/>
          <a:stretch>
            <a:fillRect/>
          </a:stretch>
        </p:blipFill>
        <p:spPr>
          <a:xfrm>
            <a:off x="5915025" y="1390015"/>
            <a:ext cx="2743200" cy="2035175"/>
          </a:xfrm>
          <a:prstGeom prst="rect">
            <a:avLst/>
          </a:prstGeom>
        </p:spPr>
      </p:pic>
      <p:pic>
        <p:nvPicPr>
          <p:cNvPr id="2097172" name="Picture 9" descr="aid1488799-v4-900px-Sprout-Lentils-Step-6"/>
          <p:cNvPicPr>
            <a:picLocks noChangeAspect="1"/>
          </p:cNvPicPr>
          <p:nvPr/>
        </p:nvPicPr>
        <p:blipFill>
          <a:blip r:embed="rId4"/>
          <a:stretch>
            <a:fillRect/>
          </a:stretch>
        </p:blipFill>
        <p:spPr>
          <a:xfrm>
            <a:off x="4163695" y="3940810"/>
            <a:ext cx="3355975" cy="2532380"/>
          </a:xfrm>
          <a:prstGeom prst="rect">
            <a:avLst/>
          </a:prstGeom>
        </p:spPr>
      </p:pic>
      <p:pic>
        <p:nvPicPr>
          <p:cNvPr id="2097173" name="Picture 10" descr="aid1488799-v4-900px-Sprout-Lentils-Step-7"/>
          <p:cNvPicPr>
            <a:picLocks noChangeAspect="1"/>
          </p:cNvPicPr>
          <p:nvPr/>
        </p:nvPicPr>
        <p:blipFill>
          <a:blip r:embed="rId5"/>
          <a:stretch>
            <a:fillRect/>
          </a:stretch>
        </p:blipFill>
        <p:spPr>
          <a:xfrm>
            <a:off x="597535" y="3941445"/>
            <a:ext cx="2588260" cy="2531745"/>
          </a:xfrm>
          <a:prstGeom prst="rect">
            <a:avLst/>
          </a:prstGeom>
        </p:spPr>
      </p:pic>
      <p:pic>
        <p:nvPicPr>
          <p:cNvPr id="2097174" name="Picture 11" descr="Sprout-Lentils-Step-5"/>
          <p:cNvPicPr>
            <a:picLocks noChangeAspect="1"/>
          </p:cNvPicPr>
          <p:nvPr/>
        </p:nvPicPr>
        <p:blipFill>
          <a:blip r:embed="rId6"/>
          <a:stretch>
            <a:fillRect/>
          </a:stretch>
        </p:blipFill>
        <p:spPr>
          <a:xfrm>
            <a:off x="9037955" y="1390015"/>
            <a:ext cx="2743200" cy="2035175"/>
          </a:xfrm>
          <a:prstGeom prst="rect">
            <a:avLst/>
          </a:prstGeom>
        </p:spPr>
      </p:pic>
      <p:pic>
        <p:nvPicPr>
          <p:cNvPr id="2097175" name="Picture 12" descr="Sprout-Lentils-Step-2"/>
          <p:cNvPicPr>
            <a:picLocks noChangeAspect="1"/>
          </p:cNvPicPr>
          <p:nvPr/>
        </p:nvPicPr>
        <p:blipFill>
          <a:blip r:embed="rId7"/>
          <a:stretch>
            <a:fillRect/>
          </a:stretch>
        </p:blipFill>
        <p:spPr>
          <a:xfrm>
            <a:off x="2791460" y="1390015"/>
            <a:ext cx="2743835" cy="2035175"/>
          </a:xfrm>
          <a:prstGeom prst="rect">
            <a:avLst/>
          </a:prstGeom>
        </p:spPr>
      </p:pic>
      <p:pic>
        <p:nvPicPr>
          <p:cNvPr id="2097176" name="Picture 13" descr="Sprouted-lentils"/>
          <p:cNvPicPr>
            <a:picLocks noChangeAspect="1"/>
          </p:cNvPicPr>
          <p:nvPr/>
        </p:nvPicPr>
        <p:blipFill>
          <a:blip r:embed="rId8"/>
          <a:stretch>
            <a:fillRect/>
          </a:stretch>
        </p:blipFill>
        <p:spPr>
          <a:xfrm>
            <a:off x="8153400" y="3941445"/>
            <a:ext cx="3200400" cy="2532380"/>
          </a:xfrm>
          <a:prstGeom prst="rect">
            <a:avLst/>
          </a:prstGeom>
        </p:spPr>
      </p:pic>
      <p:sp>
        <p:nvSpPr>
          <p:cNvPr id="1048641" name="Text Box 17"/>
          <p:cNvSpPr txBox="1"/>
          <p:nvPr/>
        </p:nvSpPr>
        <p:spPr>
          <a:xfrm>
            <a:off x="1157605" y="3425190"/>
            <a:ext cx="298450" cy="368300"/>
          </a:xfrm>
          <a:prstGeom prst="rect">
            <a:avLst/>
          </a:prstGeom>
          <a:noFill/>
        </p:spPr>
        <p:txBody>
          <a:bodyPr wrap="none" rtlCol="0" anchor="t">
            <a:spAutoFit/>
          </a:bodyPr>
          <a:lstStyle/>
          <a:p>
            <a:r>
              <a:rPr lang="en-US">
                <a:sym typeface="+mn-ea"/>
              </a:rPr>
              <a:t>1</a:t>
            </a:r>
            <a:endParaRPr lang="en-US"/>
          </a:p>
        </p:txBody>
      </p:sp>
      <p:sp>
        <p:nvSpPr>
          <p:cNvPr id="1048642" name="Text Box 18"/>
          <p:cNvSpPr txBox="1"/>
          <p:nvPr/>
        </p:nvSpPr>
        <p:spPr>
          <a:xfrm>
            <a:off x="4043680" y="3425190"/>
            <a:ext cx="309880" cy="371741"/>
          </a:xfrm>
          <a:prstGeom prst="rect">
            <a:avLst/>
          </a:prstGeom>
          <a:noFill/>
        </p:spPr>
        <p:txBody>
          <a:bodyPr wrap="none" rtlCol="0" anchor="t">
            <a:spAutoFit/>
          </a:bodyPr>
          <a:lstStyle/>
          <a:p>
            <a:r>
              <a:rPr lang="en-US">
                <a:sym typeface="+mn-ea"/>
              </a:rPr>
              <a:t>2 </a:t>
            </a:r>
            <a:endParaRPr lang="en-US"/>
          </a:p>
        </p:txBody>
      </p:sp>
      <p:sp>
        <p:nvSpPr>
          <p:cNvPr id="1048643" name="Text Box 19"/>
          <p:cNvSpPr txBox="1"/>
          <p:nvPr/>
        </p:nvSpPr>
        <p:spPr>
          <a:xfrm>
            <a:off x="7052945" y="3425190"/>
            <a:ext cx="467360" cy="368300"/>
          </a:xfrm>
          <a:prstGeom prst="rect">
            <a:avLst/>
          </a:prstGeom>
          <a:noFill/>
        </p:spPr>
        <p:txBody>
          <a:bodyPr wrap="square" rtlCol="0" anchor="t">
            <a:spAutoFit/>
          </a:bodyPr>
          <a:lstStyle/>
          <a:p>
            <a:r>
              <a:rPr lang="en-US">
                <a:sym typeface="+mn-ea"/>
              </a:rPr>
              <a:t>3 </a:t>
            </a:r>
            <a:endParaRPr lang="en-US"/>
          </a:p>
        </p:txBody>
      </p:sp>
      <p:sp>
        <p:nvSpPr>
          <p:cNvPr id="1048644" name="Text Box 20"/>
          <p:cNvSpPr txBox="1"/>
          <p:nvPr/>
        </p:nvSpPr>
        <p:spPr>
          <a:xfrm>
            <a:off x="10234295" y="3425190"/>
            <a:ext cx="309880" cy="371741"/>
          </a:xfrm>
          <a:prstGeom prst="rect">
            <a:avLst/>
          </a:prstGeom>
          <a:noFill/>
        </p:spPr>
        <p:txBody>
          <a:bodyPr wrap="none" rtlCol="0" anchor="t">
            <a:spAutoFit/>
          </a:bodyPr>
          <a:lstStyle/>
          <a:p>
            <a:pPr algn="l"/>
            <a:r>
              <a:rPr lang="en-US">
                <a:sym typeface="+mn-ea"/>
              </a:rPr>
              <a:t>4 </a:t>
            </a:r>
            <a:endParaRPr lang="en-US"/>
          </a:p>
        </p:txBody>
      </p:sp>
      <p:sp>
        <p:nvSpPr>
          <p:cNvPr id="1048645" name="Text Box 21"/>
          <p:cNvSpPr txBox="1"/>
          <p:nvPr/>
        </p:nvSpPr>
        <p:spPr>
          <a:xfrm>
            <a:off x="1456055" y="6473190"/>
            <a:ext cx="309881" cy="371741"/>
          </a:xfrm>
          <a:prstGeom prst="rect">
            <a:avLst/>
          </a:prstGeom>
          <a:noFill/>
        </p:spPr>
        <p:txBody>
          <a:bodyPr wrap="none" rtlCol="0" anchor="t">
            <a:spAutoFit/>
          </a:bodyPr>
          <a:lstStyle/>
          <a:p>
            <a:r>
              <a:rPr lang="en-US">
                <a:sym typeface="+mn-ea"/>
              </a:rPr>
              <a:t>5 </a:t>
            </a:r>
            <a:endParaRPr lang="en-US"/>
          </a:p>
        </p:txBody>
      </p:sp>
      <p:sp>
        <p:nvSpPr>
          <p:cNvPr id="1048646" name="Text Box 22"/>
          <p:cNvSpPr txBox="1"/>
          <p:nvPr/>
        </p:nvSpPr>
        <p:spPr>
          <a:xfrm>
            <a:off x="5800725" y="6473190"/>
            <a:ext cx="309881" cy="371741"/>
          </a:xfrm>
          <a:prstGeom prst="rect">
            <a:avLst/>
          </a:prstGeom>
          <a:noFill/>
        </p:spPr>
        <p:txBody>
          <a:bodyPr wrap="none" rtlCol="0" anchor="t">
            <a:spAutoFit/>
          </a:bodyPr>
          <a:lstStyle/>
          <a:p>
            <a:pPr algn="l"/>
            <a:r>
              <a:rPr lang="en-US">
                <a:sym typeface="+mn-ea"/>
              </a:rPr>
              <a:t>6 </a:t>
            </a:r>
            <a:endParaRPr lang="en-US"/>
          </a:p>
        </p:txBody>
      </p:sp>
      <p:sp>
        <p:nvSpPr>
          <p:cNvPr id="1048647" name="Text Box 23"/>
          <p:cNvSpPr txBox="1"/>
          <p:nvPr/>
        </p:nvSpPr>
        <p:spPr>
          <a:xfrm>
            <a:off x="9578340" y="6473825"/>
            <a:ext cx="309881" cy="371741"/>
          </a:xfrm>
          <a:prstGeom prst="rect">
            <a:avLst/>
          </a:prstGeom>
          <a:noFill/>
        </p:spPr>
        <p:txBody>
          <a:bodyPr wrap="none" rtlCol="0" anchor="t">
            <a:spAutoFit/>
          </a:bodyPr>
          <a:lstStyle/>
          <a:p>
            <a:r>
              <a:rPr lang="en-US">
                <a:sym typeface="+mn-ea"/>
              </a:rPr>
              <a:t>7 </a:t>
            </a:r>
            <a:endParaRPr lang="en-US"/>
          </a:p>
        </p:txBody>
      </p:sp>
      <p:sp>
        <p:nvSpPr>
          <p:cNvPr id="1048648" name="Text Box 1"/>
          <p:cNvSpPr txBox="1"/>
          <p:nvPr/>
        </p:nvSpPr>
        <p:spPr>
          <a:xfrm>
            <a:off x="4506159" y="1021950"/>
            <a:ext cx="2900045" cy="368300"/>
          </a:xfrm>
          <a:prstGeom prst="rect">
            <a:avLst/>
          </a:prstGeom>
          <a:noFill/>
        </p:spPr>
        <p:txBody>
          <a:bodyPr wrap="square" rtlCol="0" anchor="t">
            <a:spAutoFit/>
          </a:bodyPr>
          <a:lstStyle/>
          <a:p>
            <a:r>
              <a:rPr lang="en-US" b="1" dirty="0">
                <a:latin typeface="Times New Roman" panose="02020603050405020304" pitchFamily="18" charset="0"/>
                <a:cs typeface="Times New Roman" panose="02020603050405020304" pitchFamily="18" charset="0"/>
              </a:rPr>
              <a:t>     Sprouting processes</a:t>
            </a:r>
          </a:p>
        </p:txBody>
      </p:sp>
      <p:sp>
        <p:nvSpPr>
          <p:cNvPr id="2" name="Text Box 0"/>
          <p:cNvSpPr txBox="1"/>
          <p:nvPr/>
        </p:nvSpPr>
        <p:spPr>
          <a:xfrm>
            <a:off x="132080" y="3572510"/>
            <a:ext cx="817880" cy="368300"/>
          </a:xfrm>
          <a:prstGeom prst="rect">
            <a:avLst/>
          </a:prstGeom>
          <a:noFill/>
        </p:spPr>
        <p:txBody>
          <a:bodyPr wrap="none" rtlCol="0" anchor="t">
            <a:spAutoFit/>
          </a:bodyPr>
          <a:lstStyle/>
          <a:p>
            <a:r>
              <a:rPr lang="en-US" dirty="0">
                <a:solidFill>
                  <a:srgbClr val="FF0000"/>
                </a:solidFill>
                <a:latin typeface="Times New Roman" panose="02020603050405020304" pitchFamily="18" charset="0"/>
                <a:cs typeface="Times New Roman" panose="02020603050405020304" pitchFamily="18" charset="0"/>
                <a:sym typeface="+mn-ea"/>
              </a:rPr>
              <a:t>Lentils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标题 3"/>
          <p:cNvSpPr>
            <a:spLocks noGrp="1"/>
          </p:cNvSpPr>
          <p:nvPr>
            <p:ph type="title"/>
          </p:nvPr>
        </p:nvSpPr>
        <p:spPr/>
        <p:txBody>
          <a:bodyPr/>
          <a:lstStyle/>
          <a:p>
            <a:r>
              <a:rPr lang="en-US" b="1" dirty="0"/>
              <a:t> </a:t>
            </a:r>
            <a:r>
              <a:rPr lang="en-US" b="1" dirty="0">
                <a:latin typeface="Times New Roman" panose="02020603050405020304" pitchFamily="18" charset="0"/>
                <a:cs typeface="Times New Roman" panose="02020603050405020304" pitchFamily="18" charset="0"/>
              </a:rPr>
              <a:t>Methodology </a:t>
            </a:r>
            <a:endParaRPr lang="zh-CN" altLang="en-US" dirty="0"/>
          </a:p>
        </p:txBody>
      </p:sp>
      <p:sp>
        <p:nvSpPr>
          <p:cNvPr id="1048639" name="内容占位符 4"/>
          <p:cNvSpPr>
            <a:spLocks noGrp="1"/>
          </p:cNvSpPr>
          <p:nvPr>
            <p:ph idx="1"/>
          </p:nvPr>
        </p:nvSpPr>
        <p:spPr>
          <a:xfrm>
            <a:off x="838200" y="1733550"/>
            <a:ext cx="10515600" cy="4915535"/>
          </a:xfrm>
        </p:spPr>
        <p:txBody>
          <a:bodyPr>
            <a:normAutofit/>
          </a:bodyPr>
          <a:lstStyle/>
          <a:p>
            <a:pPr marL="0" indent="0" algn="just">
              <a:lnSpc>
                <a:spcPct val="150000"/>
              </a:lnSpc>
              <a:buNone/>
            </a:pPr>
            <a:r>
              <a:rPr lang="en-US" sz="2800" dirty="0">
                <a:latin typeface="Times New Roman" panose="02020603050405020304" pitchFamily="18" charset="0"/>
                <a:cs typeface="Times New Roman" panose="02020603050405020304" pitchFamily="18" charset="0"/>
              </a:rPr>
              <a:t>Experimental Diets</a:t>
            </a:r>
          </a:p>
          <a:p>
            <a:pPr algn="just">
              <a:lnSpc>
                <a:spcPct val="150000"/>
              </a:lnSpc>
            </a:pPr>
            <a:r>
              <a:rPr lang="en-US" sz="2800" dirty="0">
                <a:latin typeface="Times New Roman" panose="02020603050405020304" pitchFamily="18" charset="0"/>
                <a:cs typeface="Times New Roman" panose="02020603050405020304" pitchFamily="18" charset="0"/>
              </a:rPr>
              <a:t>Number of diets will be formulated to be isonitrogenous and isoenergetic to contain a certain weight of crude protein. </a:t>
            </a:r>
          </a:p>
          <a:p>
            <a:pPr algn="just">
              <a:lnSpc>
                <a:spcPct val="150000"/>
              </a:lnSpc>
            </a:pPr>
            <a:r>
              <a:rPr lang="en-US" sz="2800" dirty="0">
                <a:latin typeface="Times New Roman" panose="02020603050405020304" pitchFamily="18" charset="0"/>
                <a:cs typeface="Times New Roman" panose="02020603050405020304" pitchFamily="18" charset="0"/>
              </a:rPr>
              <a:t>The diets should contain graded levels of sprouted lentils using appropriate percentage to replace the fishmeal in the diet.</a:t>
            </a:r>
          </a:p>
          <a:p>
            <a:pPr algn="just">
              <a:lnSpc>
                <a:spcPct val="150000"/>
              </a:lnSpc>
            </a:pPr>
            <a:r>
              <a:rPr lang="en-US" sz="2800" dirty="0">
                <a:latin typeface="Times New Roman" panose="02020603050405020304" pitchFamily="18" charset="0"/>
                <a:cs typeface="Times New Roman" panose="02020603050405020304" pitchFamily="18" charset="0"/>
              </a:rPr>
              <a:t> Required percentage of water will be added to the ingredients.</a:t>
            </a:r>
            <a:r>
              <a:rPr lang="en-US" sz="2800" dirty="0"/>
              <a:t> </a:t>
            </a:r>
          </a:p>
          <a:p>
            <a:pPr algn="just">
              <a:lnSpc>
                <a:spcPct val="150000"/>
              </a:lnSpc>
            </a:pP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标题 3"/>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sym typeface="+mn-ea"/>
              </a:rPr>
              <a:t>Methodology</a:t>
            </a:r>
            <a:endParaRPr lang="zh-CN" altLang="en-US" dirty="0"/>
          </a:p>
        </p:txBody>
      </p:sp>
      <p:sp>
        <p:nvSpPr>
          <p:cNvPr id="1048650" name="Title 4"/>
          <p:cNvSpPr txBox="1"/>
          <p:nvPr/>
        </p:nvSpPr>
        <p:spPr>
          <a:xfrm>
            <a:off x="323537" y="1109037"/>
            <a:ext cx="6766062" cy="612023"/>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3200" b="0" kern="1200">
                <a:solidFill>
                  <a:schemeClr val="tx1"/>
                </a:solidFill>
                <a:latin typeface="Microsoft YaHei" panose="020B0503020204020204" pitchFamily="34" charset="-122"/>
                <a:ea typeface="Microsoft YaHei" panose="020B0503020204020204" pitchFamily="34" charset="-122"/>
                <a:cs typeface="+mj-cs"/>
              </a:defRPr>
            </a:lvl1pPr>
          </a:lstStyle>
          <a:p>
            <a:pPr fontAlgn="b"/>
            <a:r>
              <a:rPr lang="en-US" sz="2400" cap="all" dirty="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rPr>
              <a:t/>
            </a:r>
            <a:br>
              <a:rPr lang="en-US" sz="2400" cap="all" dirty="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rPr>
            </a:br>
            <a:endParaRPr lang="en-US" sz="2400" dirty="0"/>
          </a:p>
        </p:txBody>
      </p:sp>
      <p:sp>
        <p:nvSpPr>
          <p:cNvPr id="1048651" name="Content Placeholder 2"/>
          <p:cNvSpPr>
            <a:spLocks noGrp="1"/>
          </p:cNvSpPr>
          <p:nvPr>
            <p:ph sz="half" idx="1"/>
          </p:nvPr>
        </p:nvSpPr>
        <p:spPr>
          <a:xfrm>
            <a:off x="25400" y="1024255"/>
            <a:ext cx="12141835" cy="5902960"/>
          </a:xfrm>
        </p:spPr>
        <p:txBody>
          <a:bodyPr/>
          <a:lstStyle/>
          <a:p>
            <a:pPr marL="0" indent="0">
              <a:buNone/>
            </a:pPr>
            <a:r>
              <a:rPr lang="en-US">
                <a:latin typeface="Times New Roman" panose="02020603050405020304" pitchFamily="18" charset="0"/>
                <a:cs typeface="Times New Roman" panose="02020603050405020304" pitchFamily="18" charset="0"/>
                <a:sym typeface="+mn-ea"/>
              </a:rPr>
              <a:t>              Collection of locally available ingredients</a:t>
            </a:r>
            <a:endParaRPr lang="en-US" b="1" cap="all" dirty="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endParaRPr>
          </a:p>
          <a:p>
            <a:pPr marL="0" indent="0">
              <a:buNone/>
            </a:pPr>
            <a:endParaRPr lang="en-US" sz="1600" cap="all" dirty="0">
              <a:solidFill>
                <a:schemeClr val="tx1"/>
              </a:solidFill>
              <a:effectLst/>
              <a:latin typeface="Times New Roman" panose="02020603050405020304" pitchFamily="18" charset="0"/>
              <a:cs typeface="Times New Roman" panose="02020603050405020304" pitchFamily="18" charset="0"/>
              <a:sym typeface="+mn-ea"/>
            </a:endParaRPr>
          </a:p>
        </p:txBody>
      </p:sp>
      <p:pic>
        <p:nvPicPr>
          <p:cNvPr id="2097177" name="Picture 1" descr="F:\photo\DSC_0017.JPG"/>
          <p:cNvPicPr>
            <a:picLocks noChangeAspect="1" noChangeArrowheads="1"/>
          </p:cNvPicPr>
          <p:nvPr/>
        </p:nvPicPr>
        <p:blipFill>
          <a:blip r:embed="rId2" cstate="print"/>
          <a:srcRect l="5948" t="10313" r="5576" b="7623"/>
          <a:stretch>
            <a:fillRect/>
          </a:stretch>
        </p:blipFill>
        <p:spPr bwMode="auto">
          <a:xfrm>
            <a:off x="1280795" y="1451381"/>
            <a:ext cx="3479165" cy="201889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48652" name="Right Arrow 5"/>
          <p:cNvSpPr/>
          <p:nvPr/>
        </p:nvSpPr>
        <p:spPr>
          <a:xfrm>
            <a:off x="5147945" y="2196465"/>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78" name="Picture 11" descr="G:\DSC_0025.JPG"/>
          <p:cNvPicPr>
            <a:picLocks noChangeAspect="1" noChangeArrowheads="1"/>
          </p:cNvPicPr>
          <p:nvPr/>
        </p:nvPicPr>
        <p:blipFill>
          <a:blip r:embed="rId3" cstate="print"/>
          <a:srcRect/>
          <a:stretch>
            <a:fillRect/>
          </a:stretch>
        </p:blipFill>
        <p:spPr bwMode="auto">
          <a:xfrm>
            <a:off x="6515100" y="1451610"/>
            <a:ext cx="3726815" cy="20186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48653" name="Text Box 7"/>
          <p:cNvSpPr txBox="1"/>
          <p:nvPr/>
        </p:nvSpPr>
        <p:spPr>
          <a:xfrm>
            <a:off x="6613648" y="1009485"/>
            <a:ext cx="3858895" cy="368300"/>
          </a:xfrm>
          <a:prstGeom prst="rect">
            <a:avLst/>
          </a:prstGeom>
          <a:noFill/>
        </p:spPr>
        <p:txBody>
          <a:bodyPr wrap="square" rtlCol="0" anchor="t">
            <a:spAutoFit/>
          </a:bodyPr>
          <a:lstStyle/>
          <a:p>
            <a:pPr algn="ctr"/>
            <a:r>
              <a:rPr lang="en-US" dirty="0">
                <a:latin typeface="Times New Roman" panose="02020603050405020304" pitchFamily="18" charset="0"/>
                <a:cs typeface="Times New Roman" panose="02020603050405020304" pitchFamily="18" charset="0"/>
                <a:sym typeface="+mn-ea"/>
              </a:rPr>
              <a:t>Grinding of raw ingredients</a:t>
            </a:r>
            <a:endParaRPr lang="en-US" cap="all" dirty="0">
              <a:solidFill>
                <a:schemeClr val="tx1"/>
              </a:solidFill>
              <a:effectLst/>
              <a:latin typeface="Times New Roman" panose="02020603050405020304" pitchFamily="18" charset="0"/>
              <a:cs typeface="Times New Roman" panose="02020603050405020304" pitchFamily="18" charset="0"/>
              <a:sym typeface="+mn-ea"/>
            </a:endParaRPr>
          </a:p>
        </p:txBody>
      </p:sp>
      <p:sp>
        <p:nvSpPr>
          <p:cNvPr id="1048654" name="Right Arrow 8"/>
          <p:cNvSpPr/>
          <p:nvPr/>
        </p:nvSpPr>
        <p:spPr>
          <a:xfrm>
            <a:off x="196215" y="5056505"/>
            <a:ext cx="1084580" cy="4749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79" name="Picture 12" descr="G:\DSC_0026.JPG"/>
          <p:cNvPicPr>
            <a:picLocks noChangeAspect="1" noChangeArrowheads="1"/>
          </p:cNvPicPr>
          <p:nvPr/>
        </p:nvPicPr>
        <p:blipFill>
          <a:blip r:embed="rId4" cstate="print"/>
          <a:srcRect r="19889" b="1488"/>
          <a:stretch>
            <a:fillRect/>
          </a:stretch>
        </p:blipFill>
        <p:spPr bwMode="auto">
          <a:xfrm>
            <a:off x="1381125" y="4157345"/>
            <a:ext cx="3378200" cy="25019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48655" name="Right Arrow 10"/>
          <p:cNvSpPr/>
          <p:nvPr/>
        </p:nvSpPr>
        <p:spPr>
          <a:xfrm>
            <a:off x="5147945" y="5056505"/>
            <a:ext cx="1034415" cy="4749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80" name="Picture 15" descr="G:\DSC_0030.JPG"/>
          <p:cNvPicPr>
            <a:picLocks noChangeAspect="1" noChangeArrowheads="1"/>
          </p:cNvPicPr>
          <p:nvPr/>
        </p:nvPicPr>
        <p:blipFill>
          <a:blip r:embed="rId5" cstate="print"/>
          <a:srcRect l="14354" b="4800"/>
          <a:stretch>
            <a:fillRect/>
          </a:stretch>
        </p:blipFill>
        <p:spPr bwMode="auto">
          <a:xfrm>
            <a:off x="6515100" y="4157345"/>
            <a:ext cx="3726815" cy="2501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48657" name="Text Box 14"/>
          <p:cNvSpPr txBox="1"/>
          <p:nvPr/>
        </p:nvSpPr>
        <p:spPr>
          <a:xfrm>
            <a:off x="8054340" y="3660775"/>
            <a:ext cx="977265" cy="368300"/>
          </a:xfrm>
          <a:prstGeom prst="rect">
            <a:avLst/>
          </a:prstGeom>
          <a:noFill/>
        </p:spPr>
        <p:txBody>
          <a:bodyPr wrap="square" rtlCol="0" anchor="t">
            <a:spAutoFit/>
          </a:bodyPr>
          <a:lstStyle/>
          <a:p>
            <a:r>
              <a:rPr lang="en-US" dirty="0">
                <a:latin typeface="Times New Roman" panose="02020603050405020304" pitchFamily="18" charset="0"/>
                <a:cs typeface="Times New Roman" panose="02020603050405020304" pitchFamily="18" charset="0"/>
                <a:sym typeface="+mn-ea"/>
              </a:rPr>
              <a:t>Mixing</a:t>
            </a:r>
            <a:endParaRPr lang="en-US" cap="all" dirty="0">
              <a:solidFill>
                <a:schemeClr val="tx1"/>
              </a:solidFill>
              <a:effectLst/>
              <a:latin typeface="Times New Roman" panose="02020603050405020304" pitchFamily="18" charset="0"/>
              <a:cs typeface="Times New Roman" panose="02020603050405020304" pitchFamily="18" charset="0"/>
              <a:sym typeface="+mn-ea"/>
            </a:endParaRPr>
          </a:p>
        </p:txBody>
      </p:sp>
      <p:sp>
        <p:nvSpPr>
          <p:cNvPr id="2" name="Text Box 0"/>
          <p:cNvSpPr txBox="1"/>
          <p:nvPr/>
        </p:nvSpPr>
        <p:spPr>
          <a:xfrm>
            <a:off x="2392045" y="3660775"/>
            <a:ext cx="1389380" cy="368300"/>
          </a:xfrm>
          <a:prstGeom prst="rect">
            <a:avLst/>
          </a:prstGeom>
          <a:noFill/>
        </p:spPr>
        <p:txBody>
          <a:bodyPr wrap="none" rtlCol="0" anchor="t">
            <a:spAutoFit/>
          </a:bodyPr>
          <a:lstStyle/>
          <a:p>
            <a:r>
              <a:rPr lang="en-US" dirty="0">
                <a:latin typeface="Times New Roman" panose="02020603050405020304" pitchFamily="18" charset="0"/>
                <a:cs typeface="Times New Roman" panose="02020603050405020304" pitchFamily="18" charset="0"/>
                <a:sym typeface="+mn-ea"/>
              </a:rPr>
              <a:t>Pulverisation</a:t>
            </a:r>
            <a:endParaRPr lang="en-US"/>
          </a:p>
        </p:txBody>
      </p:sp>
    </p:spTree>
  </p:cSld>
  <p:clrMapOvr>
    <a:masterClrMapping/>
  </p:clrMapOvr>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实验室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720</Words>
  <Application>WPS Presentation</Application>
  <PresentationFormat>Custom</PresentationFormat>
  <Paragraphs>92</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自定义设计方案</vt:lpstr>
      <vt:lpstr>1_自定义设计方案</vt:lpstr>
      <vt:lpstr>Effects of Replacing Fishmeal with Sprouted Lentils on Growth Performance of Catfish (Clarias gariepinus) </vt:lpstr>
      <vt:lpstr>Content</vt:lpstr>
      <vt:lpstr> Introduction</vt:lpstr>
      <vt:lpstr> Background of the study</vt:lpstr>
      <vt:lpstr>Research Objectives </vt:lpstr>
      <vt:lpstr> Research Questions </vt:lpstr>
      <vt:lpstr>Methodology</vt:lpstr>
      <vt:lpstr> Methodology </vt:lpstr>
      <vt:lpstr>Methodology</vt:lpstr>
      <vt:lpstr>Methodology</vt:lpstr>
      <vt:lpstr> Methodology</vt:lpstr>
      <vt:lpstr> Methodology</vt:lpstr>
      <vt:lpstr> Methodology</vt:lpstr>
      <vt:lpstr> Methodology</vt:lpstr>
      <vt:lpstr>Conclusion</vt:lpstr>
      <vt:lpstr> References</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Replacing Fishmeal with Sprouted Lentils on Growth Performance of Catfish (Clarias gariepinus) </dc:title>
  <dc:creator>龚政</dc:creator>
  <cp:lastModifiedBy>Moocha</cp:lastModifiedBy>
  <cp:revision>21</cp:revision>
  <dcterms:created xsi:type="dcterms:W3CDTF">2019-12-22T16:11:00Z</dcterms:created>
  <dcterms:modified xsi:type="dcterms:W3CDTF">2019-12-24T00:51:30Z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