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15"/>
  </p:notesMasterIdLst>
  <p:sldIdLst>
    <p:sldId id="256" r:id="rId2"/>
    <p:sldId id="258" r:id="rId3"/>
    <p:sldId id="259" r:id="rId4"/>
    <p:sldId id="260" r:id="rId5"/>
    <p:sldId id="261" r:id="rId6"/>
    <p:sldId id="282" r:id="rId7"/>
    <p:sldId id="284" r:id="rId8"/>
    <p:sldId id="283" r:id="rId9"/>
    <p:sldId id="286" r:id="rId10"/>
    <p:sldId id="266" r:id="rId11"/>
    <p:sldId id="275" r:id="rId12"/>
    <p:sldId id="281" r:id="rId13"/>
    <p:sldId id="257"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07">
          <p15:clr>
            <a:srgbClr val="9AA0A6"/>
          </p15:clr>
        </p15:guide>
        <p15:guide id="2" orient="horz" pos="1790">
          <p15:clr>
            <a:srgbClr val="9AA0A6"/>
          </p15:clr>
        </p15:guide>
        <p15:guide id="3" orient="horz" pos="1148">
          <p15:clr>
            <a:srgbClr val="9AA0A6"/>
          </p15:clr>
        </p15:guide>
        <p15:guide id="4" pos="2880">
          <p15:clr>
            <a:srgbClr val="9AA0A6"/>
          </p15:clr>
        </p15:guide>
        <p15:guide id="5" orient="horz" pos="145">
          <p15:clr>
            <a:srgbClr val="9AA0A6"/>
          </p15:clr>
        </p15:guide>
        <p15:guide id="6" orient="horz" pos="2526">
          <p15:clr>
            <a:srgbClr val="9AA0A6"/>
          </p15:clr>
        </p15:guide>
        <p15:guide id="7" orient="horz" pos="1469">
          <p15:clr>
            <a:srgbClr val="9AA0A6"/>
          </p15:clr>
        </p15:guide>
        <p15:guide id="8" orient="horz" pos="2795">
          <p15:clr>
            <a:srgbClr val="9AA0A6"/>
          </p15:clr>
        </p15:guide>
        <p15:guide id="9" orient="horz" pos="2146">
          <p15:clr>
            <a:srgbClr val="9AA0A6"/>
          </p15:clr>
        </p15:guide>
        <p15:guide id="10" orient="horz" pos="2686">
          <p15:clr>
            <a:srgbClr val="9AA0A6"/>
          </p15:clr>
        </p15:guide>
        <p15:guide id="11" orient="horz" pos="110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514BB7-58FE-4E54-BBDF-A6F69EDCEC4F}">
  <a:tblStyle styleId="{0A514BB7-58FE-4E54-BBDF-A6F69EDCEC4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98" d="100"/>
          <a:sy n="98" d="100"/>
        </p:scale>
        <p:origin x="300" y="78"/>
      </p:cViewPr>
      <p:guideLst>
        <p:guide orient="horz" pos="907"/>
        <p:guide orient="horz" pos="1790"/>
        <p:guide orient="horz" pos="1148"/>
        <p:guide pos="2880"/>
        <p:guide orient="horz" pos="145"/>
        <p:guide orient="horz" pos="2526"/>
        <p:guide orient="horz" pos="1469"/>
        <p:guide orient="horz" pos="2795"/>
        <p:guide orient="horz" pos="2146"/>
        <p:guide orient="horz" pos="2686"/>
        <p:guide orient="horz" pos="11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57207a613d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57207a613d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59cbec6596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59cbec6596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g59cbec6596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3" name="Google Shape;1853;g59cbec6596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0166f7374_4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0166f7374_4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dfce81f19_0_1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dfce81f19_0_1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0166f737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60166f737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14ea948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14ea948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64156046e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64156046e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60166f7374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60166f7374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6634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60166f7374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60166f7374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66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60166f7374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60166f7374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2333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60166f7374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60166f7374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3862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42000" y="1472625"/>
            <a:ext cx="7260000" cy="17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6000"/>
              <a:buNone/>
              <a:defRPr sz="3600">
                <a:solidFill>
                  <a:schemeClr val="accent2"/>
                </a:solidFill>
              </a:defRPr>
            </a:lvl1pPr>
            <a:lvl2pPr lvl="1" rtl="0">
              <a:spcBef>
                <a:spcPts val="0"/>
              </a:spcBef>
              <a:spcAft>
                <a:spcPts val="0"/>
              </a:spcAft>
              <a:buClr>
                <a:srgbClr val="434343"/>
              </a:buClr>
              <a:buSzPts val="5200"/>
              <a:buNone/>
              <a:defRPr sz="5200">
                <a:solidFill>
                  <a:srgbClr val="434343"/>
                </a:solidFill>
              </a:defRPr>
            </a:lvl2pPr>
            <a:lvl3pPr lvl="2" rtl="0">
              <a:spcBef>
                <a:spcPts val="0"/>
              </a:spcBef>
              <a:spcAft>
                <a:spcPts val="0"/>
              </a:spcAft>
              <a:buClr>
                <a:srgbClr val="434343"/>
              </a:buClr>
              <a:buSzPts val="5200"/>
              <a:buNone/>
              <a:defRPr sz="5200">
                <a:solidFill>
                  <a:srgbClr val="434343"/>
                </a:solidFill>
              </a:defRPr>
            </a:lvl3pPr>
            <a:lvl4pPr lvl="3" rtl="0">
              <a:spcBef>
                <a:spcPts val="0"/>
              </a:spcBef>
              <a:spcAft>
                <a:spcPts val="0"/>
              </a:spcAft>
              <a:buClr>
                <a:srgbClr val="434343"/>
              </a:buClr>
              <a:buSzPts val="5200"/>
              <a:buNone/>
              <a:defRPr sz="5200">
                <a:solidFill>
                  <a:srgbClr val="434343"/>
                </a:solidFill>
              </a:defRPr>
            </a:lvl4pPr>
            <a:lvl5pPr lvl="4" rtl="0">
              <a:spcBef>
                <a:spcPts val="0"/>
              </a:spcBef>
              <a:spcAft>
                <a:spcPts val="0"/>
              </a:spcAft>
              <a:buClr>
                <a:srgbClr val="434343"/>
              </a:buClr>
              <a:buSzPts val="5200"/>
              <a:buNone/>
              <a:defRPr sz="5200">
                <a:solidFill>
                  <a:srgbClr val="434343"/>
                </a:solidFill>
              </a:defRPr>
            </a:lvl5pPr>
            <a:lvl6pPr lvl="5" rtl="0">
              <a:spcBef>
                <a:spcPts val="0"/>
              </a:spcBef>
              <a:spcAft>
                <a:spcPts val="0"/>
              </a:spcAft>
              <a:buClr>
                <a:srgbClr val="434343"/>
              </a:buClr>
              <a:buSzPts val="5200"/>
              <a:buNone/>
              <a:defRPr sz="5200">
                <a:solidFill>
                  <a:srgbClr val="434343"/>
                </a:solidFill>
              </a:defRPr>
            </a:lvl6pPr>
            <a:lvl7pPr lvl="6" rtl="0">
              <a:spcBef>
                <a:spcPts val="0"/>
              </a:spcBef>
              <a:spcAft>
                <a:spcPts val="0"/>
              </a:spcAft>
              <a:buClr>
                <a:srgbClr val="434343"/>
              </a:buClr>
              <a:buSzPts val="5200"/>
              <a:buNone/>
              <a:defRPr sz="5200">
                <a:solidFill>
                  <a:srgbClr val="434343"/>
                </a:solidFill>
              </a:defRPr>
            </a:lvl7pPr>
            <a:lvl8pPr lvl="7" rtl="0">
              <a:spcBef>
                <a:spcPts val="0"/>
              </a:spcBef>
              <a:spcAft>
                <a:spcPts val="0"/>
              </a:spcAft>
              <a:buClr>
                <a:srgbClr val="434343"/>
              </a:buClr>
              <a:buSzPts val="5200"/>
              <a:buNone/>
              <a:defRPr sz="5200">
                <a:solidFill>
                  <a:srgbClr val="434343"/>
                </a:solidFill>
              </a:defRPr>
            </a:lvl8pPr>
            <a:lvl9pPr lvl="8" rtl="0">
              <a:spcBef>
                <a:spcPts val="0"/>
              </a:spcBef>
              <a:spcAft>
                <a:spcPts val="0"/>
              </a:spcAft>
              <a:buClr>
                <a:srgbClr val="434343"/>
              </a:buClr>
              <a:buSzPts val="5200"/>
              <a:buNone/>
              <a:defRPr sz="5200">
                <a:solidFill>
                  <a:srgbClr val="434343"/>
                </a:solidFill>
              </a:defRPr>
            </a:lvl9pPr>
          </a:lstStyle>
          <a:p>
            <a:endParaRPr/>
          </a:p>
        </p:txBody>
      </p:sp>
      <p:sp>
        <p:nvSpPr>
          <p:cNvPr id="10" name="Google Shape;10;p2"/>
          <p:cNvSpPr txBox="1">
            <a:spLocks noGrp="1"/>
          </p:cNvSpPr>
          <p:nvPr>
            <p:ph type="subTitle" idx="1"/>
          </p:nvPr>
        </p:nvSpPr>
        <p:spPr>
          <a:xfrm>
            <a:off x="2870100" y="2977800"/>
            <a:ext cx="3403800" cy="71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200"/>
              <a:buNone/>
              <a:defRPr/>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ESOURCES">
  <p:cSld name="CUSTOM_12">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18"/>
          <p:cNvSpPr txBox="1">
            <a:spLocks noGrp="1"/>
          </p:cNvSpPr>
          <p:nvPr>
            <p:ph type="body" idx="1"/>
          </p:nvPr>
        </p:nvSpPr>
        <p:spPr>
          <a:xfrm>
            <a:off x="1917900" y="1217487"/>
            <a:ext cx="5308200" cy="28869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SzPts val="800"/>
              <a:buFont typeface="Nunito Light"/>
              <a:buChar char="■"/>
              <a:defRPr sz="1100"/>
            </a:lvl1pPr>
            <a:lvl2pPr marL="914400" lvl="1" indent="-304800" rtl="0">
              <a:spcBef>
                <a:spcPts val="0"/>
              </a:spcBef>
              <a:spcAft>
                <a:spcPts val="0"/>
              </a:spcAft>
              <a:buSzPts val="1200"/>
              <a:buFont typeface="Nunito Light"/>
              <a:buChar char="◂"/>
              <a:defRPr/>
            </a:lvl2pPr>
            <a:lvl3pPr marL="1371600" lvl="2" indent="-304800" rtl="0">
              <a:spcBef>
                <a:spcPts val="1600"/>
              </a:spcBef>
              <a:spcAft>
                <a:spcPts val="0"/>
              </a:spcAft>
              <a:buSzPts val="1200"/>
              <a:buFont typeface="Nunito Light"/>
              <a:buChar char="◂"/>
              <a:defRPr/>
            </a:lvl3pPr>
            <a:lvl4pPr marL="1828800" lvl="3" indent="-304800" rtl="0">
              <a:spcBef>
                <a:spcPts val="1600"/>
              </a:spcBef>
              <a:spcAft>
                <a:spcPts val="0"/>
              </a:spcAft>
              <a:buSzPts val="1200"/>
              <a:buFont typeface="Nunito Light"/>
              <a:buChar char="◂"/>
              <a:defRPr/>
            </a:lvl4pPr>
            <a:lvl5pPr marL="2286000" lvl="4" indent="-304800" rtl="0">
              <a:spcBef>
                <a:spcPts val="1600"/>
              </a:spcBef>
              <a:spcAft>
                <a:spcPts val="0"/>
              </a:spcAft>
              <a:buSzPts val="1200"/>
              <a:buFont typeface="Nunito Light"/>
              <a:buChar char="○"/>
              <a:defRPr/>
            </a:lvl5pPr>
            <a:lvl6pPr marL="2743200" lvl="5" indent="-304800" rtl="0">
              <a:spcBef>
                <a:spcPts val="1600"/>
              </a:spcBef>
              <a:spcAft>
                <a:spcPts val="0"/>
              </a:spcAft>
              <a:buSzPts val="1200"/>
              <a:buFont typeface="Nunito Light"/>
              <a:buChar char="■"/>
              <a:defRPr/>
            </a:lvl6pPr>
            <a:lvl7pPr marL="3200400" lvl="6" indent="-304800" rtl="0">
              <a:spcBef>
                <a:spcPts val="1600"/>
              </a:spcBef>
              <a:spcAft>
                <a:spcPts val="0"/>
              </a:spcAft>
              <a:buSzPts val="1200"/>
              <a:buFont typeface="Nunito Light"/>
              <a:buChar char="●"/>
              <a:defRPr/>
            </a:lvl7pPr>
            <a:lvl8pPr marL="3657600" lvl="7" indent="-304800" rtl="0">
              <a:spcBef>
                <a:spcPts val="1600"/>
              </a:spcBef>
              <a:spcAft>
                <a:spcPts val="0"/>
              </a:spcAft>
              <a:buSzPts val="1200"/>
              <a:buFont typeface="Nunito Light"/>
              <a:buChar char="○"/>
              <a:defRPr/>
            </a:lvl8pPr>
            <a:lvl9pPr marL="4114800" lvl="8" indent="-304800" rtl="0">
              <a:spcBef>
                <a:spcPts val="1600"/>
              </a:spcBef>
              <a:spcAft>
                <a:spcPts val="1600"/>
              </a:spcAft>
              <a:buSzPts val="1200"/>
              <a:buFont typeface="Nunito Light"/>
              <a:buChar char="■"/>
              <a:defRPr/>
            </a:lvl9pPr>
          </a:lstStyle>
          <a:p>
            <a:endParaRPr/>
          </a:p>
        </p:txBody>
      </p:sp>
      <p:sp>
        <p:nvSpPr>
          <p:cNvPr id="98" name="Google Shape;98;p18"/>
          <p:cNvSpPr txBox="1">
            <a:spLocks noGrp="1"/>
          </p:cNvSpPr>
          <p:nvPr>
            <p:ph type="ctrTitle"/>
          </p:nvPr>
        </p:nvSpPr>
        <p:spPr>
          <a:xfrm>
            <a:off x="2182225" y="223915"/>
            <a:ext cx="4779600" cy="64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28">
    <p:bg>
      <p:bgPr>
        <a:blipFill>
          <a:blip r:embed="rId2">
            <a:alphaModFix/>
          </a:blip>
          <a:stretch>
            <a:fillRect/>
          </a:stretch>
        </a:blipFill>
        <a:effectLst/>
      </p:bgPr>
    </p:bg>
    <p:spTree>
      <p:nvGrpSpPr>
        <p:cNvPr id="1" name="Shape 9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29">
    <p:bg>
      <p:bgPr>
        <a:blipFill>
          <a:blip r:embed="rId2">
            <a:alphaModFix/>
          </a:blip>
          <a:stretch>
            <a:fillRect/>
          </a:stretch>
        </a:blipFill>
        <a:effectLst/>
      </p:bgPr>
    </p:bg>
    <p:spTree>
      <p:nvGrpSpPr>
        <p:cNvPr id="1" name="Shape 10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30">
    <p:bg>
      <p:bgPr>
        <a:blipFill>
          <a:blip r:embed="rId2">
            <a:alphaModFix/>
          </a:blip>
          <a:stretch>
            <a:fillRect/>
          </a:stretch>
        </a:blipFill>
        <a:effectLst/>
      </p:bgPr>
    </p:bg>
    <p:spTree>
      <p:nvGrpSpPr>
        <p:cNvPr id="1" name="Shape 10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LIDE">
  <p:cSld name="CUSTOM_31">
    <p:bg>
      <p:bgPr>
        <a:noFill/>
        <a:effectLst/>
      </p:bgPr>
    </p:bg>
    <p:spTree>
      <p:nvGrpSpPr>
        <p:cNvPr id="1" name="Shape 10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4">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523804" y="1596568"/>
            <a:ext cx="1753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1200">
                <a:solidFill>
                  <a:schemeClr val="accent2"/>
                </a:solidFill>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13" name="Google Shape;13;p3"/>
          <p:cNvSpPr txBox="1">
            <a:spLocks noGrp="1"/>
          </p:cNvSpPr>
          <p:nvPr>
            <p:ph type="subTitle" idx="1"/>
          </p:nvPr>
        </p:nvSpPr>
        <p:spPr>
          <a:xfrm>
            <a:off x="2447454" y="2019553"/>
            <a:ext cx="1906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4" name="Google Shape;14;p3"/>
          <p:cNvSpPr txBox="1">
            <a:spLocks noGrp="1"/>
          </p:cNvSpPr>
          <p:nvPr>
            <p:ph type="title" idx="2" hasCustomPrompt="1"/>
          </p:nvPr>
        </p:nvSpPr>
        <p:spPr>
          <a:xfrm>
            <a:off x="2523804" y="1275185"/>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txBox="1">
            <a:spLocks noGrp="1"/>
          </p:cNvSpPr>
          <p:nvPr>
            <p:ph type="ctrTitle" idx="3"/>
          </p:nvPr>
        </p:nvSpPr>
        <p:spPr>
          <a:xfrm>
            <a:off x="4876961" y="1596568"/>
            <a:ext cx="1753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1200">
                <a:solidFill>
                  <a:schemeClr val="accent2"/>
                </a:solidFill>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16" name="Google Shape;16;p3"/>
          <p:cNvSpPr txBox="1">
            <a:spLocks noGrp="1"/>
          </p:cNvSpPr>
          <p:nvPr>
            <p:ph type="subTitle" idx="4"/>
          </p:nvPr>
        </p:nvSpPr>
        <p:spPr>
          <a:xfrm>
            <a:off x="4765511" y="2015247"/>
            <a:ext cx="19767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7" name="Google Shape;17;p3"/>
          <p:cNvSpPr txBox="1">
            <a:spLocks noGrp="1"/>
          </p:cNvSpPr>
          <p:nvPr>
            <p:ph type="title" idx="5" hasCustomPrompt="1"/>
          </p:nvPr>
        </p:nvSpPr>
        <p:spPr>
          <a:xfrm>
            <a:off x="4876961" y="1272771"/>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6"/>
          </p:nvPr>
        </p:nvSpPr>
        <p:spPr>
          <a:xfrm>
            <a:off x="2523804" y="3209339"/>
            <a:ext cx="1753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1200">
                <a:solidFill>
                  <a:schemeClr val="accent2"/>
                </a:solidFill>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19" name="Google Shape;19;p3"/>
          <p:cNvSpPr txBox="1">
            <a:spLocks noGrp="1"/>
          </p:cNvSpPr>
          <p:nvPr>
            <p:ph type="subTitle" idx="7"/>
          </p:nvPr>
        </p:nvSpPr>
        <p:spPr>
          <a:xfrm>
            <a:off x="2447454" y="3630155"/>
            <a:ext cx="1906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0" name="Google Shape;20;p3"/>
          <p:cNvSpPr txBox="1">
            <a:spLocks noGrp="1"/>
          </p:cNvSpPr>
          <p:nvPr>
            <p:ph type="title" idx="8" hasCustomPrompt="1"/>
          </p:nvPr>
        </p:nvSpPr>
        <p:spPr>
          <a:xfrm>
            <a:off x="2523804" y="2790672"/>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a:spLocks noGrp="1"/>
          </p:cNvSpPr>
          <p:nvPr>
            <p:ph type="ctrTitle" idx="9"/>
          </p:nvPr>
        </p:nvSpPr>
        <p:spPr>
          <a:xfrm>
            <a:off x="4824911" y="3209339"/>
            <a:ext cx="18579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1200">
                <a:solidFill>
                  <a:schemeClr val="accent2"/>
                </a:solidFill>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22" name="Google Shape;22;p3"/>
          <p:cNvSpPr txBox="1">
            <a:spLocks noGrp="1"/>
          </p:cNvSpPr>
          <p:nvPr>
            <p:ph type="subTitle" idx="13"/>
          </p:nvPr>
        </p:nvSpPr>
        <p:spPr>
          <a:xfrm>
            <a:off x="4800611" y="3630155"/>
            <a:ext cx="1906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3" name="Google Shape;23;p3"/>
          <p:cNvSpPr txBox="1">
            <a:spLocks noGrp="1"/>
          </p:cNvSpPr>
          <p:nvPr>
            <p:ph type="title" idx="14" hasCustomPrompt="1"/>
          </p:nvPr>
        </p:nvSpPr>
        <p:spPr>
          <a:xfrm>
            <a:off x="4876961" y="2803496"/>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4" name="Google Shape;24;p3"/>
          <p:cNvSpPr txBox="1">
            <a:spLocks noGrp="1"/>
          </p:cNvSpPr>
          <p:nvPr>
            <p:ph type="ctrTitle" idx="15"/>
          </p:nvPr>
        </p:nvSpPr>
        <p:spPr>
          <a:xfrm>
            <a:off x="2182225" y="277166"/>
            <a:ext cx="4779600" cy="64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1">
  <p:cSld name="CUSTOM_15">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831200" y="376498"/>
            <a:ext cx="3867300" cy="20541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27" name="Google Shape;27;p4"/>
          <p:cNvSpPr txBox="1">
            <a:spLocks noGrp="1"/>
          </p:cNvSpPr>
          <p:nvPr>
            <p:ph type="subTitle" idx="1"/>
          </p:nvPr>
        </p:nvSpPr>
        <p:spPr>
          <a:xfrm>
            <a:off x="831200" y="2314225"/>
            <a:ext cx="4224900" cy="123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OUR COLUMNS">
  <p:cSld name="CUSTOM_18">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5"/>
          <p:cNvSpPr txBox="1">
            <a:spLocks noGrp="1"/>
          </p:cNvSpPr>
          <p:nvPr>
            <p:ph type="ctrTitle"/>
          </p:nvPr>
        </p:nvSpPr>
        <p:spPr>
          <a:xfrm>
            <a:off x="1753773" y="1546411"/>
            <a:ext cx="16581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sz="1600"/>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30" name="Google Shape;30;p5"/>
          <p:cNvSpPr txBox="1">
            <a:spLocks noGrp="1"/>
          </p:cNvSpPr>
          <p:nvPr>
            <p:ph type="subTitle" idx="1"/>
          </p:nvPr>
        </p:nvSpPr>
        <p:spPr>
          <a:xfrm>
            <a:off x="1315525" y="2002336"/>
            <a:ext cx="2096100" cy="63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100"/>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31" name="Google Shape;31;p5"/>
          <p:cNvSpPr txBox="1">
            <a:spLocks noGrp="1"/>
          </p:cNvSpPr>
          <p:nvPr>
            <p:ph type="ctrTitle" idx="2"/>
          </p:nvPr>
        </p:nvSpPr>
        <p:spPr>
          <a:xfrm>
            <a:off x="5664878" y="1546411"/>
            <a:ext cx="13602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32" name="Google Shape;32;p5"/>
          <p:cNvSpPr txBox="1">
            <a:spLocks noGrp="1"/>
          </p:cNvSpPr>
          <p:nvPr>
            <p:ph type="subTitle" idx="3"/>
          </p:nvPr>
        </p:nvSpPr>
        <p:spPr>
          <a:xfrm>
            <a:off x="5664875" y="2002336"/>
            <a:ext cx="2096100" cy="63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1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33" name="Google Shape;33;p5"/>
          <p:cNvSpPr txBox="1">
            <a:spLocks noGrp="1"/>
          </p:cNvSpPr>
          <p:nvPr>
            <p:ph type="ctrTitle" idx="4"/>
          </p:nvPr>
        </p:nvSpPr>
        <p:spPr>
          <a:xfrm>
            <a:off x="2148922" y="3065350"/>
            <a:ext cx="12630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sz="1600"/>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34" name="Google Shape;34;p5"/>
          <p:cNvSpPr txBox="1">
            <a:spLocks noGrp="1"/>
          </p:cNvSpPr>
          <p:nvPr>
            <p:ph type="subTitle" idx="5"/>
          </p:nvPr>
        </p:nvSpPr>
        <p:spPr>
          <a:xfrm>
            <a:off x="1315675" y="3534819"/>
            <a:ext cx="2096100" cy="629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100"/>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35" name="Google Shape;35;p5"/>
          <p:cNvSpPr txBox="1">
            <a:spLocks noGrp="1"/>
          </p:cNvSpPr>
          <p:nvPr>
            <p:ph type="ctrTitle" idx="6"/>
          </p:nvPr>
        </p:nvSpPr>
        <p:spPr>
          <a:xfrm>
            <a:off x="5664878" y="3065350"/>
            <a:ext cx="13602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36" name="Google Shape;36;p5"/>
          <p:cNvSpPr txBox="1">
            <a:spLocks noGrp="1"/>
          </p:cNvSpPr>
          <p:nvPr>
            <p:ph type="subTitle" idx="7"/>
          </p:nvPr>
        </p:nvSpPr>
        <p:spPr>
          <a:xfrm>
            <a:off x="5664875" y="3534819"/>
            <a:ext cx="2163600" cy="62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1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37" name="Google Shape;37;p5"/>
          <p:cNvSpPr txBox="1">
            <a:spLocks noGrp="1"/>
          </p:cNvSpPr>
          <p:nvPr>
            <p:ph type="ctrTitle" idx="8"/>
          </p:nvPr>
        </p:nvSpPr>
        <p:spPr>
          <a:xfrm>
            <a:off x="2182225" y="277166"/>
            <a:ext cx="4779600" cy="64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LUMNS ">
  <p:cSld name="TITLE_ONLY_2_1">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6"/>
          <p:cNvSpPr txBox="1">
            <a:spLocks noGrp="1"/>
          </p:cNvSpPr>
          <p:nvPr>
            <p:ph type="subTitle" idx="1"/>
          </p:nvPr>
        </p:nvSpPr>
        <p:spPr>
          <a:xfrm>
            <a:off x="1539100" y="3474539"/>
            <a:ext cx="1802100" cy="81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0" name="Google Shape;40;p6"/>
          <p:cNvSpPr txBox="1">
            <a:spLocks noGrp="1"/>
          </p:cNvSpPr>
          <p:nvPr>
            <p:ph type="ctrTitle"/>
          </p:nvPr>
        </p:nvSpPr>
        <p:spPr>
          <a:xfrm>
            <a:off x="1130470" y="3206662"/>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Font typeface="Raleway"/>
              <a:buNone/>
              <a:defRPr sz="1600" b="1">
                <a:latin typeface="Raleway"/>
                <a:ea typeface="Raleway"/>
                <a:cs typeface="Raleway"/>
                <a:sym typeface="Raleway"/>
              </a:defRPr>
            </a:lvl2pPr>
            <a:lvl3pPr lvl="2" algn="ctr" rtl="0">
              <a:spcBef>
                <a:spcPts val="0"/>
              </a:spcBef>
              <a:spcAft>
                <a:spcPts val="0"/>
              </a:spcAft>
              <a:buSzPts val="1600"/>
              <a:buFont typeface="Raleway"/>
              <a:buNone/>
              <a:defRPr sz="1600" b="1">
                <a:latin typeface="Raleway"/>
                <a:ea typeface="Raleway"/>
                <a:cs typeface="Raleway"/>
                <a:sym typeface="Raleway"/>
              </a:defRPr>
            </a:lvl3pPr>
            <a:lvl4pPr lvl="3" algn="ctr" rtl="0">
              <a:spcBef>
                <a:spcPts val="0"/>
              </a:spcBef>
              <a:spcAft>
                <a:spcPts val="0"/>
              </a:spcAft>
              <a:buSzPts val="1600"/>
              <a:buFont typeface="Raleway"/>
              <a:buNone/>
              <a:defRPr sz="1600" b="1">
                <a:latin typeface="Raleway"/>
                <a:ea typeface="Raleway"/>
                <a:cs typeface="Raleway"/>
                <a:sym typeface="Raleway"/>
              </a:defRPr>
            </a:lvl4pPr>
            <a:lvl5pPr lvl="4" algn="ctr" rtl="0">
              <a:spcBef>
                <a:spcPts val="0"/>
              </a:spcBef>
              <a:spcAft>
                <a:spcPts val="0"/>
              </a:spcAft>
              <a:buSzPts val="1600"/>
              <a:buFont typeface="Raleway"/>
              <a:buNone/>
              <a:defRPr sz="1600" b="1">
                <a:latin typeface="Raleway"/>
                <a:ea typeface="Raleway"/>
                <a:cs typeface="Raleway"/>
                <a:sym typeface="Raleway"/>
              </a:defRPr>
            </a:lvl5pPr>
            <a:lvl6pPr lvl="5" algn="ctr" rtl="0">
              <a:spcBef>
                <a:spcPts val="0"/>
              </a:spcBef>
              <a:spcAft>
                <a:spcPts val="0"/>
              </a:spcAft>
              <a:buSzPts val="1600"/>
              <a:buFont typeface="Raleway"/>
              <a:buNone/>
              <a:defRPr sz="1600" b="1">
                <a:latin typeface="Raleway"/>
                <a:ea typeface="Raleway"/>
                <a:cs typeface="Raleway"/>
                <a:sym typeface="Raleway"/>
              </a:defRPr>
            </a:lvl6pPr>
            <a:lvl7pPr lvl="6" algn="ctr" rtl="0">
              <a:spcBef>
                <a:spcPts val="0"/>
              </a:spcBef>
              <a:spcAft>
                <a:spcPts val="0"/>
              </a:spcAft>
              <a:buSzPts val="1600"/>
              <a:buFont typeface="Raleway"/>
              <a:buNone/>
              <a:defRPr sz="1600" b="1">
                <a:latin typeface="Raleway"/>
                <a:ea typeface="Raleway"/>
                <a:cs typeface="Raleway"/>
                <a:sym typeface="Raleway"/>
              </a:defRPr>
            </a:lvl7pPr>
            <a:lvl8pPr lvl="7" algn="ctr" rtl="0">
              <a:spcBef>
                <a:spcPts val="0"/>
              </a:spcBef>
              <a:spcAft>
                <a:spcPts val="0"/>
              </a:spcAft>
              <a:buSzPts val="1600"/>
              <a:buFont typeface="Raleway"/>
              <a:buNone/>
              <a:defRPr sz="1600" b="1">
                <a:latin typeface="Raleway"/>
                <a:ea typeface="Raleway"/>
                <a:cs typeface="Raleway"/>
                <a:sym typeface="Raleway"/>
              </a:defRPr>
            </a:lvl8pPr>
            <a:lvl9pPr lvl="8" algn="ctr" rtl="0">
              <a:spcBef>
                <a:spcPts val="0"/>
              </a:spcBef>
              <a:spcAft>
                <a:spcPts val="0"/>
              </a:spcAft>
              <a:buSzPts val="1600"/>
              <a:buFont typeface="Raleway"/>
              <a:buNone/>
              <a:defRPr sz="1600" b="1">
                <a:latin typeface="Raleway"/>
                <a:ea typeface="Raleway"/>
                <a:cs typeface="Raleway"/>
                <a:sym typeface="Raleway"/>
              </a:defRPr>
            </a:lvl9pPr>
          </a:lstStyle>
          <a:p>
            <a:endParaRPr/>
          </a:p>
        </p:txBody>
      </p:sp>
      <p:sp>
        <p:nvSpPr>
          <p:cNvPr id="41" name="Google Shape;41;p6"/>
          <p:cNvSpPr txBox="1">
            <a:spLocks noGrp="1"/>
          </p:cNvSpPr>
          <p:nvPr>
            <p:ph type="subTitle" idx="2"/>
          </p:nvPr>
        </p:nvSpPr>
        <p:spPr>
          <a:xfrm>
            <a:off x="5802550" y="3474539"/>
            <a:ext cx="1802100" cy="81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2" name="Google Shape;42;p6"/>
          <p:cNvSpPr txBox="1">
            <a:spLocks noGrp="1"/>
          </p:cNvSpPr>
          <p:nvPr>
            <p:ph type="ctrTitle" idx="3"/>
          </p:nvPr>
        </p:nvSpPr>
        <p:spPr>
          <a:xfrm>
            <a:off x="5393947" y="3206662"/>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Font typeface="Raleway"/>
              <a:buNone/>
              <a:defRPr sz="1600" b="1">
                <a:latin typeface="Raleway"/>
                <a:ea typeface="Raleway"/>
                <a:cs typeface="Raleway"/>
                <a:sym typeface="Raleway"/>
              </a:defRPr>
            </a:lvl2pPr>
            <a:lvl3pPr lvl="2" algn="ctr" rtl="0">
              <a:spcBef>
                <a:spcPts val="0"/>
              </a:spcBef>
              <a:spcAft>
                <a:spcPts val="0"/>
              </a:spcAft>
              <a:buSzPts val="1600"/>
              <a:buFont typeface="Raleway"/>
              <a:buNone/>
              <a:defRPr sz="1600" b="1">
                <a:latin typeface="Raleway"/>
                <a:ea typeface="Raleway"/>
                <a:cs typeface="Raleway"/>
                <a:sym typeface="Raleway"/>
              </a:defRPr>
            </a:lvl3pPr>
            <a:lvl4pPr lvl="3" algn="ctr" rtl="0">
              <a:spcBef>
                <a:spcPts val="0"/>
              </a:spcBef>
              <a:spcAft>
                <a:spcPts val="0"/>
              </a:spcAft>
              <a:buSzPts val="1600"/>
              <a:buFont typeface="Raleway"/>
              <a:buNone/>
              <a:defRPr sz="1600" b="1">
                <a:latin typeface="Raleway"/>
                <a:ea typeface="Raleway"/>
                <a:cs typeface="Raleway"/>
                <a:sym typeface="Raleway"/>
              </a:defRPr>
            </a:lvl4pPr>
            <a:lvl5pPr lvl="4" algn="ctr" rtl="0">
              <a:spcBef>
                <a:spcPts val="0"/>
              </a:spcBef>
              <a:spcAft>
                <a:spcPts val="0"/>
              </a:spcAft>
              <a:buSzPts val="1600"/>
              <a:buFont typeface="Raleway"/>
              <a:buNone/>
              <a:defRPr sz="1600" b="1">
                <a:latin typeface="Raleway"/>
                <a:ea typeface="Raleway"/>
                <a:cs typeface="Raleway"/>
                <a:sym typeface="Raleway"/>
              </a:defRPr>
            </a:lvl5pPr>
            <a:lvl6pPr lvl="5" algn="ctr" rtl="0">
              <a:spcBef>
                <a:spcPts val="0"/>
              </a:spcBef>
              <a:spcAft>
                <a:spcPts val="0"/>
              </a:spcAft>
              <a:buSzPts val="1600"/>
              <a:buFont typeface="Raleway"/>
              <a:buNone/>
              <a:defRPr sz="1600" b="1">
                <a:latin typeface="Raleway"/>
                <a:ea typeface="Raleway"/>
                <a:cs typeface="Raleway"/>
                <a:sym typeface="Raleway"/>
              </a:defRPr>
            </a:lvl6pPr>
            <a:lvl7pPr lvl="6" algn="ctr" rtl="0">
              <a:spcBef>
                <a:spcPts val="0"/>
              </a:spcBef>
              <a:spcAft>
                <a:spcPts val="0"/>
              </a:spcAft>
              <a:buSzPts val="1600"/>
              <a:buFont typeface="Raleway"/>
              <a:buNone/>
              <a:defRPr sz="1600" b="1">
                <a:latin typeface="Raleway"/>
                <a:ea typeface="Raleway"/>
                <a:cs typeface="Raleway"/>
                <a:sym typeface="Raleway"/>
              </a:defRPr>
            </a:lvl7pPr>
            <a:lvl8pPr lvl="7" algn="ctr" rtl="0">
              <a:spcBef>
                <a:spcPts val="0"/>
              </a:spcBef>
              <a:spcAft>
                <a:spcPts val="0"/>
              </a:spcAft>
              <a:buSzPts val="1600"/>
              <a:buFont typeface="Raleway"/>
              <a:buNone/>
              <a:defRPr sz="1600" b="1">
                <a:latin typeface="Raleway"/>
                <a:ea typeface="Raleway"/>
                <a:cs typeface="Raleway"/>
                <a:sym typeface="Raleway"/>
              </a:defRPr>
            </a:lvl8pPr>
            <a:lvl9pPr lvl="8" algn="ctr" rtl="0">
              <a:spcBef>
                <a:spcPts val="0"/>
              </a:spcBef>
              <a:spcAft>
                <a:spcPts val="0"/>
              </a:spcAft>
              <a:buSzPts val="1600"/>
              <a:buFont typeface="Raleway"/>
              <a:buNone/>
              <a:defRPr sz="1600" b="1">
                <a:latin typeface="Raleway"/>
                <a:ea typeface="Raleway"/>
                <a:cs typeface="Raleway"/>
                <a:sym typeface="Raleway"/>
              </a:defRPr>
            </a:lvl9pPr>
          </a:lstStyle>
          <a:p>
            <a:endParaRPr/>
          </a:p>
        </p:txBody>
      </p:sp>
      <p:sp>
        <p:nvSpPr>
          <p:cNvPr id="43" name="Google Shape;43;p6"/>
          <p:cNvSpPr txBox="1">
            <a:spLocks noGrp="1"/>
          </p:cNvSpPr>
          <p:nvPr>
            <p:ph type="subTitle" idx="4"/>
          </p:nvPr>
        </p:nvSpPr>
        <p:spPr>
          <a:xfrm>
            <a:off x="3671000" y="2085461"/>
            <a:ext cx="1802100" cy="81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4" name="Google Shape;44;p6"/>
          <p:cNvSpPr txBox="1">
            <a:spLocks noGrp="1"/>
          </p:cNvSpPr>
          <p:nvPr>
            <p:ph type="ctrTitle" idx="5"/>
          </p:nvPr>
        </p:nvSpPr>
        <p:spPr>
          <a:xfrm>
            <a:off x="3262370" y="1817575"/>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None/>
              <a:defRPr sz="1800"/>
            </a:lvl1pPr>
            <a:lvl2pPr lvl="1" algn="ctr" rtl="0">
              <a:spcBef>
                <a:spcPts val="0"/>
              </a:spcBef>
              <a:spcAft>
                <a:spcPts val="0"/>
              </a:spcAft>
              <a:buSzPts val="1600"/>
              <a:buFont typeface="Raleway"/>
              <a:buNone/>
              <a:defRPr sz="1600" b="1">
                <a:latin typeface="Raleway"/>
                <a:ea typeface="Raleway"/>
                <a:cs typeface="Raleway"/>
                <a:sym typeface="Raleway"/>
              </a:defRPr>
            </a:lvl2pPr>
            <a:lvl3pPr lvl="2" algn="ctr" rtl="0">
              <a:spcBef>
                <a:spcPts val="0"/>
              </a:spcBef>
              <a:spcAft>
                <a:spcPts val="0"/>
              </a:spcAft>
              <a:buSzPts val="1600"/>
              <a:buFont typeface="Raleway"/>
              <a:buNone/>
              <a:defRPr sz="1600" b="1">
                <a:latin typeface="Raleway"/>
                <a:ea typeface="Raleway"/>
                <a:cs typeface="Raleway"/>
                <a:sym typeface="Raleway"/>
              </a:defRPr>
            </a:lvl3pPr>
            <a:lvl4pPr lvl="3" algn="ctr" rtl="0">
              <a:spcBef>
                <a:spcPts val="0"/>
              </a:spcBef>
              <a:spcAft>
                <a:spcPts val="0"/>
              </a:spcAft>
              <a:buSzPts val="1600"/>
              <a:buFont typeface="Raleway"/>
              <a:buNone/>
              <a:defRPr sz="1600" b="1">
                <a:latin typeface="Raleway"/>
                <a:ea typeface="Raleway"/>
                <a:cs typeface="Raleway"/>
                <a:sym typeface="Raleway"/>
              </a:defRPr>
            </a:lvl4pPr>
            <a:lvl5pPr lvl="4" algn="ctr" rtl="0">
              <a:spcBef>
                <a:spcPts val="0"/>
              </a:spcBef>
              <a:spcAft>
                <a:spcPts val="0"/>
              </a:spcAft>
              <a:buSzPts val="1600"/>
              <a:buFont typeface="Raleway"/>
              <a:buNone/>
              <a:defRPr sz="1600" b="1">
                <a:latin typeface="Raleway"/>
                <a:ea typeface="Raleway"/>
                <a:cs typeface="Raleway"/>
                <a:sym typeface="Raleway"/>
              </a:defRPr>
            </a:lvl5pPr>
            <a:lvl6pPr lvl="5" algn="ctr" rtl="0">
              <a:spcBef>
                <a:spcPts val="0"/>
              </a:spcBef>
              <a:spcAft>
                <a:spcPts val="0"/>
              </a:spcAft>
              <a:buSzPts val="1600"/>
              <a:buFont typeface="Raleway"/>
              <a:buNone/>
              <a:defRPr sz="1600" b="1">
                <a:latin typeface="Raleway"/>
                <a:ea typeface="Raleway"/>
                <a:cs typeface="Raleway"/>
                <a:sym typeface="Raleway"/>
              </a:defRPr>
            </a:lvl6pPr>
            <a:lvl7pPr lvl="6" algn="ctr" rtl="0">
              <a:spcBef>
                <a:spcPts val="0"/>
              </a:spcBef>
              <a:spcAft>
                <a:spcPts val="0"/>
              </a:spcAft>
              <a:buSzPts val="1600"/>
              <a:buFont typeface="Raleway"/>
              <a:buNone/>
              <a:defRPr sz="1600" b="1">
                <a:latin typeface="Raleway"/>
                <a:ea typeface="Raleway"/>
                <a:cs typeface="Raleway"/>
                <a:sym typeface="Raleway"/>
              </a:defRPr>
            </a:lvl7pPr>
            <a:lvl8pPr lvl="7" algn="ctr" rtl="0">
              <a:spcBef>
                <a:spcPts val="0"/>
              </a:spcBef>
              <a:spcAft>
                <a:spcPts val="0"/>
              </a:spcAft>
              <a:buSzPts val="1600"/>
              <a:buFont typeface="Raleway"/>
              <a:buNone/>
              <a:defRPr sz="1600" b="1">
                <a:latin typeface="Raleway"/>
                <a:ea typeface="Raleway"/>
                <a:cs typeface="Raleway"/>
                <a:sym typeface="Raleway"/>
              </a:defRPr>
            </a:lvl8pPr>
            <a:lvl9pPr lvl="8" algn="ctr" rtl="0">
              <a:spcBef>
                <a:spcPts val="0"/>
              </a:spcBef>
              <a:spcAft>
                <a:spcPts val="0"/>
              </a:spcAft>
              <a:buSzPts val="1600"/>
              <a:buFont typeface="Raleway"/>
              <a:buNone/>
              <a:defRPr sz="1600" b="1">
                <a:latin typeface="Raleway"/>
                <a:ea typeface="Raleway"/>
                <a:cs typeface="Raleway"/>
                <a:sym typeface="Raleway"/>
              </a:defRPr>
            </a:lvl9pPr>
          </a:lstStyle>
          <a:p>
            <a:endParaRPr/>
          </a:p>
        </p:txBody>
      </p:sp>
      <p:sp>
        <p:nvSpPr>
          <p:cNvPr id="45" name="Google Shape;45;p6"/>
          <p:cNvSpPr txBox="1">
            <a:spLocks noGrp="1"/>
          </p:cNvSpPr>
          <p:nvPr>
            <p:ph type="ctrTitle" idx="6"/>
          </p:nvPr>
        </p:nvSpPr>
        <p:spPr>
          <a:xfrm>
            <a:off x="2182225" y="277166"/>
            <a:ext cx="4779600" cy="64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DESIGN 1">
  <p:cSld name="CUSTOM_6_1_1">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7"/>
          <p:cNvSpPr txBox="1">
            <a:spLocks noGrp="1"/>
          </p:cNvSpPr>
          <p:nvPr>
            <p:ph type="ctrTitle"/>
          </p:nvPr>
        </p:nvSpPr>
        <p:spPr>
          <a:xfrm>
            <a:off x="2182225" y="277166"/>
            <a:ext cx="4779600" cy="64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LIST">
  <p:cSld name="CUSTOM_21">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0"/>
          <p:cNvSpPr txBox="1">
            <a:spLocks noGrp="1"/>
          </p:cNvSpPr>
          <p:nvPr>
            <p:ph type="body" idx="1"/>
          </p:nvPr>
        </p:nvSpPr>
        <p:spPr>
          <a:xfrm>
            <a:off x="625500" y="2296165"/>
            <a:ext cx="4845000" cy="147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accent2"/>
              </a:buClr>
              <a:buSzPts val="1200"/>
              <a:buChar char="■"/>
              <a:defRPr>
                <a:solidFill>
                  <a:srgbClr val="000000"/>
                </a:solidFill>
              </a:defRPr>
            </a:lvl1pPr>
            <a:lvl2pPr marL="914400" lvl="1" indent="-304800" rtl="0">
              <a:spcBef>
                <a:spcPts val="1600"/>
              </a:spcBef>
              <a:spcAft>
                <a:spcPts val="0"/>
              </a:spcAft>
              <a:buClr>
                <a:srgbClr val="000000"/>
              </a:buClr>
              <a:buSzPts val="1200"/>
              <a:buChar char="○"/>
              <a:defRPr>
                <a:solidFill>
                  <a:srgbClr val="000000"/>
                </a:solidFill>
              </a:defRPr>
            </a:lvl2pPr>
            <a:lvl3pPr marL="1371600" lvl="2" indent="-304800" rtl="0">
              <a:spcBef>
                <a:spcPts val="1600"/>
              </a:spcBef>
              <a:spcAft>
                <a:spcPts val="0"/>
              </a:spcAft>
              <a:buClr>
                <a:srgbClr val="000000"/>
              </a:buClr>
              <a:buSzPts val="1200"/>
              <a:buChar char="■"/>
              <a:defRPr>
                <a:solidFill>
                  <a:srgbClr val="000000"/>
                </a:solidFill>
              </a:defRPr>
            </a:lvl3pPr>
            <a:lvl4pPr marL="1828800" lvl="3" indent="-304800" rtl="0">
              <a:spcBef>
                <a:spcPts val="1600"/>
              </a:spcBef>
              <a:spcAft>
                <a:spcPts val="0"/>
              </a:spcAft>
              <a:buClr>
                <a:srgbClr val="000000"/>
              </a:buClr>
              <a:buSzPts val="1200"/>
              <a:buChar char="●"/>
              <a:defRPr>
                <a:solidFill>
                  <a:srgbClr val="000000"/>
                </a:solidFill>
              </a:defRPr>
            </a:lvl4pPr>
            <a:lvl5pPr marL="2286000" lvl="4" indent="-304800" rtl="0">
              <a:spcBef>
                <a:spcPts val="1600"/>
              </a:spcBef>
              <a:spcAft>
                <a:spcPts val="0"/>
              </a:spcAft>
              <a:buClr>
                <a:srgbClr val="000000"/>
              </a:buClr>
              <a:buSzPts val="1200"/>
              <a:buChar char="○"/>
              <a:defRPr>
                <a:solidFill>
                  <a:srgbClr val="000000"/>
                </a:solidFill>
              </a:defRPr>
            </a:lvl5pPr>
            <a:lvl6pPr marL="2743200" lvl="5" indent="-304800" rtl="0">
              <a:spcBef>
                <a:spcPts val="1600"/>
              </a:spcBef>
              <a:spcAft>
                <a:spcPts val="0"/>
              </a:spcAft>
              <a:buClr>
                <a:srgbClr val="000000"/>
              </a:buClr>
              <a:buSzPts val="1200"/>
              <a:buChar char="■"/>
              <a:defRPr>
                <a:solidFill>
                  <a:srgbClr val="000000"/>
                </a:solidFill>
              </a:defRPr>
            </a:lvl6pPr>
            <a:lvl7pPr marL="3200400" lvl="6" indent="-304800" rtl="0">
              <a:spcBef>
                <a:spcPts val="1600"/>
              </a:spcBef>
              <a:spcAft>
                <a:spcPts val="0"/>
              </a:spcAft>
              <a:buClr>
                <a:srgbClr val="000000"/>
              </a:buClr>
              <a:buSzPts val="1200"/>
              <a:buChar char="●"/>
              <a:defRPr>
                <a:solidFill>
                  <a:srgbClr val="000000"/>
                </a:solidFill>
              </a:defRPr>
            </a:lvl7pPr>
            <a:lvl8pPr marL="3657600" lvl="7" indent="-304800" rtl="0">
              <a:spcBef>
                <a:spcPts val="1600"/>
              </a:spcBef>
              <a:spcAft>
                <a:spcPts val="0"/>
              </a:spcAft>
              <a:buClr>
                <a:srgbClr val="000000"/>
              </a:buClr>
              <a:buSzPts val="1200"/>
              <a:buChar char="○"/>
              <a:defRPr>
                <a:solidFill>
                  <a:srgbClr val="000000"/>
                </a:solidFill>
              </a:defRPr>
            </a:lvl8pPr>
            <a:lvl9pPr marL="4114800" lvl="8" indent="-304800" rtl="0">
              <a:spcBef>
                <a:spcPts val="1600"/>
              </a:spcBef>
              <a:spcAft>
                <a:spcPts val="1600"/>
              </a:spcAft>
              <a:buClr>
                <a:srgbClr val="000000"/>
              </a:buClr>
              <a:buSzPts val="1200"/>
              <a:buChar char="■"/>
              <a:defRPr>
                <a:solidFill>
                  <a:srgbClr val="000000"/>
                </a:solidFill>
              </a:defRPr>
            </a:lvl9pPr>
          </a:lstStyle>
          <a:p>
            <a:endParaRPr/>
          </a:p>
        </p:txBody>
      </p:sp>
      <p:sp>
        <p:nvSpPr>
          <p:cNvPr id="60" name="Google Shape;60;p10"/>
          <p:cNvSpPr txBox="1">
            <a:spLocks noGrp="1"/>
          </p:cNvSpPr>
          <p:nvPr>
            <p:ph type="ctrTitle"/>
          </p:nvPr>
        </p:nvSpPr>
        <p:spPr>
          <a:xfrm>
            <a:off x="2182225" y="277166"/>
            <a:ext cx="4779600" cy="6411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3600"/>
              <a:buNone/>
              <a:defRPr sz="2400">
                <a:solidFill>
                  <a:srgbClr val="000000"/>
                </a:solidFill>
              </a:defRPr>
            </a:lvl1pPr>
            <a:lvl2pPr lvl="1" algn="ctr" rtl="0">
              <a:spcBef>
                <a:spcPts val="0"/>
              </a:spcBef>
              <a:spcAft>
                <a:spcPts val="0"/>
              </a:spcAft>
              <a:buClr>
                <a:srgbClr val="D9D9D9"/>
              </a:buClr>
              <a:buSzPts val="1800"/>
              <a:buNone/>
              <a:defRPr sz="1800">
                <a:solidFill>
                  <a:srgbClr val="D9D9D9"/>
                </a:solidFill>
              </a:defRPr>
            </a:lvl2pPr>
            <a:lvl3pPr lvl="2" algn="ctr" rtl="0">
              <a:spcBef>
                <a:spcPts val="0"/>
              </a:spcBef>
              <a:spcAft>
                <a:spcPts val="0"/>
              </a:spcAft>
              <a:buClr>
                <a:srgbClr val="D9D9D9"/>
              </a:buClr>
              <a:buSzPts val="1800"/>
              <a:buNone/>
              <a:defRPr sz="1800">
                <a:solidFill>
                  <a:srgbClr val="D9D9D9"/>
                </a:solidFill>
              </a:defRPr>
            </a:lvl3pPr>
            <a:lvl4pPr lvl="3" algn="ctr" rtl="0">
              <a:spcBef>
                <a:spcPts val="0"/>
              </a:spcBef>
              <a:spcAft>
                <a:spcPts val="0"/>
              </a:spcAft>
              <a:buClr>
                <a:srgbClr val="D9D9D9"/>
              </a:buClr>
              <a:buSzPts val="1800"/>
              <a:buNone/>
              <a:defRPr sz="1800">
                <a:solidFill>
                  <a:srgbClr val="D9D9D9"/>
                </a:solidFill>
              </a:defRPr>
            </a:lvl4pPr>
            <a:lvl5pPr lvl="4" algn="ctr" rtl="0">
              <a:spcBef>
                <a:spcPts val="0"/>
              </a:spcBef>
              <a:spcAft>
                <a:spcPts val="0"/>
              </a:spcAft>
              <a:buClr>
                <a:srgbClr val="D9D9D9"/>
              </a:buClr>
              <a:buSzPts val="1800"/>
              <a:buNone/>
              <a:defRPr sz="1800">
                <a:solidFill>
                  <a:srgbClr val="D9D9D9"/>
                </a:solidFill>
              </a:defRPr>
            </a:lvl5pPr>
            <a:lvl6pPr lvl="5" algn="ctr" rtl="0">
              <a:spcBef>
                <a:spcPts val="0"/>
              </a:spcBef>
              <a:spcAft>
                <a:spcPts val="0"/>
              </a:spcAft>
              <a:buClr>
                <a:srgbClr val="D9D9D9"/>
              </a:buClr>
              <a:buSzPts val="1800"/>
              <a:buNone/>
              <a:defRPr sz="1800">
                <a:solidFill>
                  <a:srgbClr val="D9D9D9"/>
                </a:solidFill>
              </a:defRPr>
            </a:lvl6pPr>
            <a:lvl7pPr lvl="6" algn="ctr" rtl="0">
              <a:spcBef>
                <a:spcPts val="0"/>
              </a:spcBef>
              <a:spcAft>
                <a:spcPts val="0"/>
              </a:spcAft>
              <a:buClr>
                <a:srgbClr val="D9D9D9"/>
              </a:buClr>
              <a:buSzPts val="1800"/>
              <a:buNone/>
              <a:defRPr sz="1800">
                <a:solidFill>
                  <a:srgbClr val="D9D9D9"/>
                </a:solidFill>
              </a:defRPr>
            </a:lvl7pPr>
            <a:lvl8pPr lvl="7" algn="ctr" rtl="0">
              <a:spcBef>
                <a:spcPts val="0"/>
              </a:spcBef>
              <a:spcAft>
                <a:spcPts val="0"/>
              </a:spcAft>
              <a:buClr>
                <a:srgbClr val="D9D9D9"/>
              </a:buClr>
              <a:buSzPts val="1800"/>
              <a:buNone/>
              <a:defRPr sz="1800">
                <a:solidFill>
                  <a:srgbClr val="D9D9D9"/>
                </a:solidFill>
              </a:defRPr>
            </a:lvl8pPr>
            <a:lvl9pPr lvl="8" algn="ctr" rtl="0">
              <a:spcBef>
                <a:spcPts val="0"/>
              </a:spcBef>
              <a:spcAft>
                <a:spcPts val="0"/>
              </a:spcAft>
              <a:buClr>
                <a:srgbClr val="D9D9D9"/>
              </a:buClr>
              <a:buSzPts val="1800"/>
              <a:buNone/>
              <a:defRPr sz="1800">
                <a:solidFill>
                  <a:srgbClr val="D9D9D9"/>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IX COLUMNS">
  <p:cSld name="CUSTOM_22">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1"/>
          <p:cNvSpPr txBox="1">
            <a:spLocks noGrp="1"/>
          </p:cNvSpPr>
          <p:nvPr>
            <p:ph type="subTitle" idx="1"/>
          </p:nvPr>
        </p:nvSpPr>
        <p:spPr>
          <a:xfrm>
            <a:off x="1226975" y="1974347"/>
            <a:ext cx="1951500" cy="64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63" name="Google Shape;63;p11"/>
          <p:cNvSpPr txBox="1">
            <a:spLocks noGrp="1"/>
          </p:cNvSpPr>
          <p:nvPr>
            <p:ph type="ctrTitle"/>
          </p:nvPr>
        </p:nvSpPr>
        <p:spPr>
          <a:xfrm>
            <a:off x="1226979" y="1699675"/>
            <a:ext cx="19515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Font typeface="Raleway"/>
              <a:buNone/>
              <a:defRPr sz="1600" b="1">
                <a:latin typeface="Raleway"/>
                <a:ea typeface="Raleway"/>
                <a:cs typeface="Raleway"/>
                <a:sym typeface="Raleway"/>
              </a:defRPr>
            </a:lvl2pPr>
            <a:lvl3pPr lvl="2" rtl="0">
              <a:spcBef>
                <a:spcPts val="0"/>
              </a:spcBef>
              <a:spcAft>
                <a:spcPts val="0"/>
              </a:spcAft>
              <a:buSzPts val="1600"/>
              <a:buFont typeface="Raleway"/>
              <a:buNone/>
              <a:defRPr sz="1600" b="1">
                <a:latin typeface="Raleway"/>
                <a:ea typeface="Raleway"/>
                <a:cs typeface="Raleway"/>
                <a:sym typeface="Raleway"/>
              </a:defRPr>
            </a:lvl3pPr>
            <a:lvl4pPr lvl="3" rtl="0">
              <a:spcBef>
                <a:spcPts val="0"/>
              </a:spcBef>
              <a:spcAft>
                <a:spcPts val="0"/>
              </a:spcAft>
              <a:buSzPts val="1600"/>
              <a:buFont typeface="Raleway"/>
              <a:buNone/>
              <a:defRPr sz="1600" b="1">
                <a:latin typeface="Raleway"/>
                <a:ea typeface="Raleway"/>
                <a:cs typeface="Raleway"/>
                <a:sym typeface="Raleway"/>
              </a:defRPr>
            </a:lvl4pPr>
            <a:lvl5pPr lvl="4" rtl="0">
              <a:spcBef>
                <a:spcPts val="0"/>
              </a:spcBef>
              <a:spcAft>
                <a:spcPts val="0"/>
              </a:spcAft>
              <a:buSzPts val="1600"/>
              <a:buFont typeface="Raleway"/>
              <a:buNone/>
              <a:defRPr sz="1600" b="1">
                <a:latin typeface="Raleway"/>
                <a:ea typeface="Raleway"/>
                <a:cs typeface="Raleway"/>
                <a:sym typeface="Raleway"/>
              </a:defRPr>
            </a:lvl5pPr>
            <a:lvl6pPr lvl="5" rtl="0">
              <a:spcBef>
                <a:spcPts val="0"/>
              </a:spcBef>
              <a:spcAft>
                <a:spcPts val="0"/>
              </a:spcAft>
              <a:buSzPts val="1600"/>
              <a:buFont typeface="Raleway"/>
              <a:buNone/>
              <a:defRPr sz="1600" b="1">
                <a:latin typeface="Raleway"/>
                <a:ea typeface="Raleway"/>
                <a:cs typeface="Raleway"/>
                <a:sym typeface="Raleway"/>
              </a:defRPr>
            </a:lvl6pPr>
            <a:lvl7pPr lvl="6" rtl="0">
              <a:spcBef>
                <a:spcPts val="0"/>
              </a:spcBef>
              <a:spcAft>
                <a:spcPts val="0"/>
              </a:spcAft>
              <a:buSzPts val="1600"/>
              <a:buFont typeface="Raleway"/>
              <a:buNone/>
              <a:defRPr sz="1600" b="1">
                <a:latin typeface="Raleway"/>
                <a:ea typeface="Raleway"/>
                <a:cs typeface="Raleway"/>
                <a:sym typeface="Raleway"/>
              </a:defRPr>
            </a:lvl7pPr>
            <a:lvl8pPr lvl="7" rtl="0">
              <a:spcBef>
                <a:spcPts val="0"/>
              </a:spcBef>
              <a:spcAft>
                <a:spcPts val="0"/>
              </a:spcAft>
              <a:buSzPts val="1600"/>
              <a:buFont typeface="Raleway"/>
              <a:buNone/>
              <a:defRPr sz="1600" b="1">
                <a:latin typeface="Raleway"/>
                <a:ea typeface="Raleway"/>
                <a:cs typeface="Raleway"/>
                <a:sym typeface="Raleway"/>
              </a:defRPr>
            </a:lvl8pPr>
            <a:lvl9pPr lvl="8" rtl="0">
              <a:spcBef>
                <a:spcPts val="0"/>
              </a:spcBef>
              <a:spcAft>
                <a:spcPts val="0"/>
              </a:spcAft>
              <a:buSzPts val="1600"/>
              <a:buFont typeface="Raleway"/>
              <a:buNone/>
              <a:defRPr sz="1600" b="1">
                <a:latin typeface="Raleway"/>
                <a:ea typeface="Raleway"/>
                <a:cs typeface="Raleway"/>
                <a:sym typeface="Raleway"/>
              </a:defRPr>
            </a:lvl9pPr>
          </a:lstStyle>
          <a:p>
            <a:endParaRPr/>
          </a:p>
        </p:txBody>
      </p:sp>
      <p:sp>
        <p:nvSpPr>
          <p:cNvPr id="64" name="Google Shape;64;p11"/>
          <p:cNvSpPr txBox="1">
            <a:spLocks noGrp="1"/>
          </p:cNvSpPr>
          <p:nvPr>
            <p:ph type="subTitle" idx="2"/>
          </p:nvPr>
        </p:nvSpPr>
        <p:spPr>
          <a:xfrm>
            <a:off x="3718862" y="1974347"/>
            <a:ext cx="2098200" cy="64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65" name="Google Shape;65;p11"/>
          <p:cNvSpPr txBox="1">
            <a:spLocks noGrp="1"/>
          </p:cNvSpPr>
          <p:nvPr>
            <p:ph type="ctrTitle" idx="3"/>
          </p:nvPr>
        </p:nvSpPr>
        <p:spPr>
          <a:xfrm>
            <a:off x="3718866" y="1699675"/>
            <a:ext cx="19515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000000"/>
              </a:buClr>
              <a:buSzPts val="1600"/>
              <a:buNone/>
              <a:defRPr sz="1600">
                <a:solidFill>
                  <a:schemeClr val="accent2"/>
                </a:solidFill>
              </a:defRPr>
            </a:lvl1pPr>
            <a:lvl2pPr lvl="1"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2pPr>
            <a:lvl3pPr lvl="2"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3pPr>
            <a:lvl4pPr lvl="3"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4pPr>
            <a:lvl5pPr lvl="4"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5pPr>
            <a:lvl6pPr lvl="5"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6pPr>
            <a:lvl7pPr lvl="6"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7pPr>
            <a:lvl8pPr lvl="7"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8pPr>
            <a:lvl9pPr lvl="8"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9pPr>
          </a:lstStyle>
          <a:p>
            <a:endParaRPr/>
          </a:p>
        </p:txBody>
      </p:sp>
      <p:sp>
        <p:nvSpPr>
          <p:cNvPr id="66" name="Google Shape;66;p11"/>
          <p:cNvSpPr txBox="1">
            <a:spLocks noGrp="1"/>
          </p:cNvSpPr>
          <p:nvPr>
            <p:ph type="subTitle" idx="4"/>
          </p:nvPr>
        </p:nvSpPr>
        <p:spPr>
          <a:xfrm>
            <a:off x="6418076" y="1974347"/>
            <a:ext cx="1951500" cy="64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67" name="Google Shape;67;p11"/>
          <p:cNvSpPr txBox="1">
            <a:spLocks noGrp="1"/>
          </p:cNvSpPr>
          <p:nvPr>
            <p:ph type="ctrTitle" idx="5"/>
          </p:nvPr>
        </p:nvSpPr>
        <p:spPr>
          <a:xfrm>
            <a:off x="6418080" y="1699675"/>
            <a:ext cx="19515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Font typeface="Raleway"/>
              <a:buNone/>
              <a:defRPr sz="1600" b="1">
                <a:latin typeface="Raleway"/>
                <a:ea typeface="Raleway"/>
                <a:cs typeface="Raleway"/>
                <a:sym typeface="Raleway"/>
              </a:defRPr>
            </a:lvl2pPr>
            <a:lvl3pPr lvl="2" rtl="0">
              <a:spcBef>
                <a:spcPts val="0"/>
              </a:spcBef>
              <a:spcAft>
                <a:spcPts val="0"/>
              </a:spcAft>
              <a:buSzPts val="1600"/>
              <a:buFont typeface="Raleway"/>
              <a:buNone/>
              <a:defRPr sz="1600" b="1">
                <a:latin typeface="Raleway"/>
                <a:ea typeface="Raleway"/>
                <a:cs typeface="Raleway"/>
                <a:sym typeface="Raleway"/>
              </a:defRPr>
            </a:lvl3pPr>
            <a:lvl4pPr lvl="3" rtl="0">
              <a:spcBef>
                <a:spcPts val="0"/>
              </a:spcBef>
              <a:spcAft>
                <a:spcPts val="0"/>
              </a:spcAft>
              <a:buSzPts val="1600"/>
              <a:buFont typeface="Raleway"/>
              <a:buNone/>
              <a:defRPr sz="1600" b="1">
                <a:latin typeface="Raleway"/>
                <a:ea typeface="Raleway"/>
                <a:cs typeface="Raleway"/>
                <a:sym typeface="Raleway"/>
              </a:defRPr>
            </a:lvl4pPr>
            <a:lvl5pPr lvl="4" rtl="0">
              <a:spcBef>
                <a:spcPts val="0"/>
              </a:spcBef>
              <a:spcAft>
                <a:spcPts val="0"/>
              </a:spcAft>
              <a:buSzPts val="1600"/>
              <a:buFont typeface="Raleway"/>
              <a:buNone/>
              <a:defRPr sz="1600" b="1">
                <a:latin typeface="Raleway"/>
                <a:ea typeface="Raleway"/>
                <a:cs typeface="Raleway"/>
                <a:sym typeface="Raleway"/>
              </a:defRPr>
            </a:lvl5pPr>
            <a:lvl6pPr lvl="5" rtl="0">
              <a:spcBef>
                <a:spcPts val="0"/>
              </a:spcBef>
              <a:spcAft>
                <a:spcPts val="0"/>
              </a:spcAft>
              <a:buSzPts val="1600"/>
              <a:buFont typeface="Raleway"/>
              <a:buNone/>
              <a:defRPr sz="1600" b="1">
                <a:latin typeface="Raleway"/>
                <a:ea typeface="Raleway"/>
                <a:cs typeface="Raleway"/>
                <a:sym typeface="Raleway"/>
              </a:defRPr>
            </a:lvl6pPr>
            <a:lvl7pPr lvl="6" rtl="0">
              <a:spcBef>
                <a:spcPts val="0"/>
              </a:spcBef>
              <a:spcAft>
                <a:spcPts val="0"/>
              </a:spcAft>
              <a:buSzPts val="1600"/>
              <a:buFont typeface="Raleway"/>
              <a:buNone/>
              <a:defRPr sz="1600" b="1">
                <a:latin typeface="Raleway"/>
                <a:ea typeface="Raleway"/>
                <a:cs typeface="Raleway"/>
                <a:sym typeface="Raleway"/>
              </a:defRPr>
            </a:lvl7pPr>
            <a:lvl8pPr lvl="7" rtl="0">
              <a:spcBef>
                <a:spcPts val="0"/>
              </a:spcBef>
              <a:spcAft>
                <a:spcPts val="0"/>
              </a:spcAft>
              <a:buSzPts val="1600"/>
              <a:buFont typeface="Raleway"/>
              <a:buNone/>
              <a:defRPr sz="1600" b="1">
                <a:latin typeface="Raleway"/>
                <a:ea typeface="Raleway"/>
                <a:cs typeface="Raleway"/>
                <a:sym typeface="Raleway"/>
              </a:defRPr>
            </a:lvl8pPr>
            <a:lvl9pPr lvl="8" rtl="0">
              <a:spcBef>
                <a:spcPts val="0"/>
              </a:spcBef>
              <a:spcAft>
                <a:spcPts val="0"/>
              </a:spcAft>
              <a:buSzPts val="1600"/>
              <a:buFont typeface="Raleway"/>
              <a:buNone/>
              <a:defRPr sz="1600" b="1">
                <a:latin typeface="Raleway"/>
                <a:ea typeface="Raleway"/>
                <a:cs typeface="Raleway"/>
                <a:sym typeface="Raleway"/>
              </a:defRPr>
            </a:lvl9pPr>
          </a:lstStyle>
          <a:p>
            <a:endParaRPr/>
          </a:p>
        </p:txBody>
      </p:sp>
      <p:sp>
        <p:nvSpPr>
          <p:cNvPr id="68" name="Google Shape;68;p11"/>
          <p:cNvSpPr txBox="1">
            <a:spLocks noGrp="1"/>
          </p:cNvSpPr>
          <p:nvPr>
            <p:ph type="subTitle" idx="6"/>
          </p:nvPr>
        </p:nvSpPr>
        <p:spPr>
          <a:xfrm>
            <a:off x="1226975" y="3450672"/>
            <a:ext cx="1951500" cy="64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69" name="Google Shape;69;p11"/>
          <p:cNvSpPr txBox="1">
            <a:spLocks noGrp="1"/>
          </p:cNvSpPr>
          <p:nvPr>
            <p:ph type="ctrTitle" idx="7"/>
          </p:nvPr>
        </p:nvSpPr>
        <p:spPr>
          <a:xfrm>
            <a:off x="1226979" y="3176000"/>
            <a:ext cx="19515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000000"/>
              </a:buClr>
              <a:buSzPts val="1600"/>
              <a:buNone/>
              <a:defRPr sz="1600">
                <a:solidFill>
                  <a:schemeClr val="accent2"/>
                </a:solidFill>
              </a:defRPr>
            </a:lvl1pPr>
            <a:lvl2pPr lvl="1"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2pPr>
            <a:lvl3pPr lvl="2"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3pPr>
            <a:lvl4pPr lvl="3"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4pPr>
            <a:lvl5pPr lvl="4"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5pPr>
            <a:lvl6pPr lvl="5"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6pPr>
            <a:lvl7pPr lvl="6"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7pPr>
            <a:lvl8pPr lvl="7"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8pPr>
            <a:lvl9pPr lvl="8"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9pPr>
          </a:lstStyle>
          <a:p>
            <a:endParaRPr/>
          </a:p>
        </p:txBody>
      </p:sp>
      <p:sp>
        <p:nvSpPr>
          <p:cNvPr id="70" name="Google Shape;70;p11"/>
          <p:cNvSpPr txBox="1">
            <a:spLocks noGrp="1"/>
          </p:cNvSpPr>
          <p:nvPr>
            <p:ph type="subTitle" idx="8"/>
          </p:nvPr>
        </p:nvSpPr>
        <p:spPr>
          <a:xfrm>
            <a:off x="3718862" y="3450672"/>
            <a:ext cx="2098200" cy="64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71" name="Google Shape;71;p11"/>
          <p:cNvSpPr txBox="1">
            <a:spLocks noGrp="1"/>
          </p:cNvSpPr>
          <p:nvPr>
            <p:ph type="ctrTitle" idx="9"/>
          </p:nvPr>
        </p:nvSpPr>
        <p:spPr>
          <a:xfrm>
            <a:off x="3718866" y="3176000"/>
            <a:ext cx="19515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Font typeface="Raleway"/>
              <a:buNone/>
              <a:defRPr sz="1600" b="1">
                <a:latin typeface="Raleway"/>
                <a:ea typeface="Raleway"/>
                <a:cs typeface="Raleway"/>
                <a:sym typeface="Raleway"/>
              </a:defRPr>
            </a:lvl2pPr>
            <a:lvl3pPr lvl="2" rtl="0">
              <a:spcBef>
                <a:spcPts val="0"/>
              </a:spcBef>
              <a:spcAft>
                <a:spcPts val="0"/>
              </a:spcAft>
              <a:buSzPts val="1600"/>
              <a:buFont typeface="Raleway"/>
              <a:buNone/>
              <a:defRPr sz="1600" b="1">
                <a:latin typeface="Raleway"/>
                <a:ea typeface="Raleway"/>
                <a:cs typeface="Raleway"/>
                <a:sym typeface="Raleway"/>
              </a:defRPr>
            </a:lvl3pPr>
            <a:lvl4pPr lvl="3" rtl="0">
              <a:spcBef>
                <a:spcPts val="0"/>
              </a:spcBef>
              <a:spcAft>
                <a:spcPts val="0"/>
              </a:spcAft>
              <a:buSzPts val="1600"/>
              <a:buFont typeface="Raleway"/>
              <a:buNone/>
              <a:defRPr sz="1600" b="1">
                <a:latin typeface="Raleway"/>
                <a:ea typeface="Raleway"/>
                <a:cs typeface="Raleway"/>
                <a:sym typeface="Raleway"/>
              </a:defRPr>
            </a:lvl4pPr>
            <a:lvl5pPr lvl="4" rtl="0">
              <a:spcBef>
                <a:spcPts val="0"/>
              </a:spcBef>
              <a:spcAft>
                <a:spcPts val="0"/>
              </a:spcAft>
              <a:buSzPts val="1600"/>
              <a:buFont typeface="Raleway"/>
              <a:buNone/>
              <a:defRPr sz="1600" b="1">
                <a:latin typeface="Raleway"/>
                <a:ea typeface="Raleway"/>
                <a:cs typeface="Raleway"/>
                <a:sym typeface="Raleway"/>
              </a:defRPr>
            </a:lvl5pPr>
            <a:lvl6pPr lvl="5" rtl="0">
              <a:spcBef>
                <a:spcPts val="0"/>
              </a:spcBef>
              <a:spcAft>
                <a:spcPts val="0"/>
              </a:spcAft>
              <a:buSzPts val="1600"/>
              <a:buFont typeface="Raleway"/>
              <a:buNone/>
              <a:defRPr sz="1600" b="1">
                <a:latin typeface="Raleway"/>
                <a:ea typeface="Raleway"/>
                <a:cs typeface="Raleway"/>
                <a:sym typeface="Raleway"/>
              </a:defRPr>
            </a:lvl6pPr>
            <a:lvl7pPr lvl="6" rtl="0">
              <a:spcBef>
                <a:spcPts val="0"/>
              </a:spcBef>
              <a:spcAft>
                <a:spcPts val="0"/>
              </a:spcAft>
              <a:buSzPts val="1600"/>
              <a:buFont typeface="Raleway"/>
              <a:buNone/>
              <a:defRPr sz="1600" b="1">
                <a:latin typeface="Raleway"/>
                <a:ea typeface="Raleway"/>
                <a:cs typeface="Raleway"/>
                <a:sym typeface="Raleway"/>
              </a:defRPr>
            </a:lvl7pPr>
            <a:lvl8pPr lvl="7" rtl="0">
              <a:spcBef>
                <a:spcPts val="0"/>
              </a:spcBef>
              <a:spcAft>
                <a:spcPts val="0"/>
              </a:spcAft>
              <a:buSzPts val="1600"/>
              <a:buFont typeface="Raleway"/>
              <a:buNone/>
              <a:defRPr sz="1600" b="1">
                <a:latin typeface="Raleway"/>
                <a:ea typeface="Raleway"/>
                <a:cs typeface="Raleway"/>
                <a:sym typeface="Raleway"/>
              </a:defRPr>
            </a:lvl8pPr>
            <a:lvl9pPr lvl="8" rtl="0">
              <a:spcBef>
                <a:spcPts val="0"/>
              </a:spcBef>
              <a:spcAft>
                <a:spcPts val="0"/>
              </a:spcAft>
              <a:buSzPts val="1600"/>
              <a:buFont typeface="Raleway"/>
              <a:buNone/>
              <a:defRPr sz="1600" b="1">
                <a:latin typeface="Raleway"/>
                <a:ea typeface="Raleway"/>
                <a:cs typeface="Raleway"/>
                <a:sym typeface="Raleway"/>
              </a:defRPr>
            </a:lvl9pPr>
          </a:lstStyle>
          <a:p>
            <a:endParaRPr/>
          </a:p>
        </p:txBody>
      </p:sp>
      <p:sp>
        <p:nvSpPr>
          <p:cNvPr id="72" name="Google Shape;72;p11"/>
          <p:cNvSpPr txBox="1">
            <a:spLocks noGrp="1"/>
          </p:cNvSpPr>
          <p:nvPr>
            <p:ph type="subTitle" idx="13"/>
          </p:nvPr>
        </p:nvSpPr>
        <p:spPr>
          <a:xfrm>
            <a:off x="6418076" y="3450672"/>
            <a:ext cx="1951500" cy="64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73" name="Google Shape;73;p11"/>
          <p:cNvSpPr txBox="1">
            <a:spLocks noGrp="1"/>
          </p:cNvSpPr>
          <p:nvPr>
            <p:ph type="ctrTitle" idx="14"/>
          </p:nvPr>
        </p:nvSpPr>
        <p:spPr>
          <a:xfrm>
            <a:off x="6418080" y="3176000"/>
            <a:ext cx="19515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000000"/>
              </a:buClr>
              <a:buSzPts val="1600"/>
              <a:buNone/>
              <a:defRPr sz="1600">
                <a:solidFill>
                  <a:schemeClr val="accent2"/>
                </a:solidFill>
              </a:defRPr>
            </a:lvl1pPr>
            <a:lvl2pPr lvl="1"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2pPr>
            <a:lvl3pPr lvl="2"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3pPr>
            <a:lvl4pPr lvl="3"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4pPr>
            <a:lvl5pPr lvl="4"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5pPr>
            <a:lvl6pPr lvl="5"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6pPr>
            <a:lvl7pPr lvl="6"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7pPr>
            <a:lvl8pPr lvl="7"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8pPr>
            <a:lvl9pPr lvl="8"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9pPr>
          </a:lstStyle>
          <a:p>
            <a:endParaRPr/>
          </a:p>
        </p:txBody>
      </p:sp>
      <p:sp>
        <p:nvSpPr>
          <p:cNvPr id="74" name="Google Shape;74;p11"/>
          <p:cNvSpPr txBox="1">
            <a:spLocks noGrp="1"/>
          </p:cNvSpPr>
          <p:nvPr>
            <p:ph type="ctrTitle" idx="15"/>
          </p:nvPr>
        </p:nvSpPr>
        <p:spPr>
          <a:xfrm>
            <a:off x="2182225" y="277166"/>
            <a:ext cx="4779600" cy="64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EXT 2">
  <p:cSld name="CUSTOM_26">
    <p:bg>
      <p:bgPr>
        <a:blipFill>
          <a:blip r:embed="rId2">
            <a:alphaModFix/>
          </a:blip>
          <a:stretch>
            <a:fillRect/>
          </a:stretch>
        </a:blipFill>
        <a:effectLst/>
      </p:bgPr>
    </p:bg>
    <p:spTree>
      <p:nvGrpSpPr>
        <p:cNvPr id="1" name="Shape 89"/>
        <p:cNvGrpSpPr/>
        <p:nvPr/>
      </p:nvGrpSpPr>
      <p:grpSpPr>
        <a:xfrm>
          <a:off x="0" y="0"/>
          <a:ext cx="0" cy="0"/>
          <a:chOff x="0" y="0"/>
          <a:chExt cx="0" cy="0"/>
        </a:xfrm>
      </p:grpSpPr>
      <p:sp>
        <p:nvSpPr>
          <p:cNvPr id="90" name="Google Shape;90;p16"/>
          <p:cNvSpPr txBox="1">
            <a:spLocks noGrp="1"/>
          </p:cNvSpPr>
          <p:nvPr>
            <p:ph type="ctrTitle"/>
          </p:nvPr>
        </p:nvSpPr>
        <p:spPr>
          <a:xfrm>
            <a:off x="4148050" y="376498"/>
            <a:ext cx="3867300" cy="2054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91" name="Google Shape;91;p16"/>
          <p:cNvSpPr txBox="1">
            <a:spLocks noGrp="1"/>
          </p:cNvSpPr>
          <p:nvPr>
            <p:ph type="subTitle" idx="1"/>
          </p:nvPr>
        </p:nvSpPr>
        <p:spPr>
          <a:xfrm>
            <a:off x="4350125" y="2363526"/>
            <a:ext cx="3665400" cy="149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Raleway"/>
              <a:buNone/>
              <a:defRPr sz="2800" b="1">
                <a:solidFill>
                  <a:schemeClr val="dk1"/>
                </a:solidFill>
                <a:latin typeface="Raleway"/>
                <a:ea typeface="Raleway"/>
                <a:cs typeface="Raleway"/>
                <a:sym typeface="Raleway"/>
              </a:defRPr>
            </a:lvl1pPr>
            <a:lvl2pPr lvl="1"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2pPr>
            <a:lvl3pPr lvl="2"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3pPr>
            <a:lvl4pPr lvl="3"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4pPr>
            <a:lvl5pPr lvl="4"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5pPr>
            <a:lvl6pPr lvl="5"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6pPr>
            <a:lvl7pPr lvl="6"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7pPr>
            <a:lvl8pPr lvl="7"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8pPr>
            <a:lvl9pPr lvl="8"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Font typeface="Muli Light"/>
              <a:buChar char="●"/>
              <a:defRPr sz="1200">
                <a:solidFill>
                  <a:schemeClr val="dk1"/>
                </a:solidFill>
                <a:latin typeface="Muli Light"/>
                <a:ea typeface="Muli Light"/>
                <a:cs typeface="Muli Light"/>
                <a:sym typeface="Muli Light"/>
              </a:defRPr>
            </a:lvl1pPr>
            <a:lvl2pPr marL="914400" lvl="1" indent="-304800" rtl="0">
              <a:lnSpc>
                <a:spcPct val="115000"/>
              </a:lnSpc>
              <a:spcBef>
                <a:spcPts val="1600"/>
              </a:spcBef>
              <a:spcAft>
                <a:spcPts val="0"/>
              </a:spcAft>
              <a:buClr>
                <a:schemeClr val="dk1"/>
              </a:buClr>
              <a:buSzPts val="1200"/>
              <a:buFont typeface="Muli Light"/>
              <a:buChar char="○"/>
              <a:defRPr sz="1200">
                <a:solidFill>
                  <a:schemeClr val="dk1"/>
                </a:solidFill>
                <a:latin typeface="Muli Light"/>
                <a:ea typeface="Muli Light"/>
                <a:cs typeface="Muli Light"/>
                <a:sym typeface="Muli Light"/>
              </a:defRPr>
            </a:lvl2pPr>
            <a:lvl3pPr marL="1371600" lvl="2" indent="-304800" rtl="0">
              <a:lnSpc>
                <a:spcPct val="115000"/>
              </a:lnSpc>
              <a:spcBef>
                <a:spcPts val="1600"/>
              </a:spcBef>
              <a:spcAft>
                <a:spcPts val="0"/>
              </a:spcAft>
              <a:buClr>
                <a:schemeClr val="dk1"/>
              </a:buClr>
              <a:buSzPts val="1200"/>
              <a:buFont typeface="Muli Light"/>
              <a:buChar char="■"/>
              <a:defRPr sz="1200">
                <a:solidFill>
                  <a:schemeClr val="dk1"/>
                </a:solidFill>
                <a:latin typeface="Muli Light"/>
                <a:ea typeface="Muli Light"/>
                <a:cs typeface="Muli Light"/>
                <a:sym typeface="Muli Light"/>
              </a:defRPr>
            </a:lvl3pPr>
            <a:lvl4pPr marL="1828800" lvl="3" indent="-304800" rtl="0">
              <a:lnSpc>
                <a:spcPct val="115000"/>
              </a:lnSpc>
              <a:spcBef>
                <a:spcPts val="1600"/>
              </a:spcBef>
              <a:spcAft>
                <a:spcPts val="0"/>
              </a:spcAft>
              <a:buClr>
                <a:schemeClr val="dk1"/>
              </a:buClr>
              <a:buSzPts val="1200"/>
              <a:buFont typeface="Muli Light"/>
              <a:buChar char="●"/>
              <a:defRPr sz="1200">
                <a:solidFill>
                  <a:schemeClr val="dk1"/>
                </a:solidFill>
                <a:latin typeface="Muli Light"/>
                <a:ea typeface="Muli Light"/>
                <a:cs typeface="Muli Light"/>
                <a:sym typeface="Muli Light"/>
              </a:defRPr>
            </a:lvl4pPr>
            <a:lvl5pPr marL="2286000" lvl="4" indent="-304800" rtl="0">
              <a:lnSpc>
                <a:spcPct val="115000"/>
              </a:lnSpc>
              <a:spcBef>
                <a:spcPts val="1600"/>
              </a:spcBef>
              <a:spcAft>
                <a:spcPts val="0"/>
              </a:spcAft>
              <a:buClr>
                <a:schemeClr val="dk1"/>
              </a:buClr>
              <a:buSzPts val="1200"/>
              <a:buFont typeface="Muli Light"/>
              <a:buChar char="○"/>
              <a:defRPr sz="1200">
                <a:solidFill>
                  <a:schemeClr val="dk1"/>
                </a:solidFill>
                <a:latin typeface="Muli Light"/>
                <a:ea typeface="Muli Light"/>
                <a:cs typeface="Muli Light"/>
                <a:sym typeface="Muli Light"/>
              </a:defRPr>
            </a:lvl5pPr>
            <a:lvl6pPr marL="2743200" lvl="5" indent="-304800" rtl="0">
              <a:lnSpc>
                <a:spcPct val="115000"/>
              </a:lnSpc>
              <a:spcBef>
                <a:spcPts val="1600"/>
              </a:spcBef>
              <a:spcAft>
                <a:spcPts val="0"/>
              </a:spcAft>
              <a:buClr>
                <a:schemeClr val="dk1"/>
              </a:buClr>
              <a:buSzPts val="1200"/>
              <a:buFont typeface="Muli Light"/>
              <a:buChar char="■"/>
              <a:defRPr sz="1200">
                <a:solidFill>
                  <a:schemeClr val="dk1"/>
                </a:solidFill>
                <a:latin typeface="Muli Light"/>
                <a:ea typeface="Muli Light"/>
                <a:cs typeface="Muli Light"/>
                <a:sym typeface="Muli Light"/>
              </a:defRPr>
            </a:lvl6pPr>
            <a:lvl7pPr marL="3200400" lvl="6" indent="-304800" rtl="0">
              <a:lnSpc>
                <a:spcPct val="115000"/>
              </a:lnSpc>
              <a:spcBef>
                <a:spcPts val="1600"/>
              </a:spcBef>
              <a:spcAft>
                <a:spcPts val="0"/>
              </a:spcAft>
              <a:buClr>
                <a:schemeClr val="dk1"/>
              </a:buClr>
              <a:buSzPts val="1200"/>
              <a:buFont typeface="Muli Light"/>
              <a:buChar char="●"/>
              <a:defRPr sz="1200">
                <a:solidFill>
                  <a:schemeClr val="dk1"/>
                </a:solidFill>
                <a:latin typeface="Muli Light"/>
                <a:ea typeface="Muli Light"/>
                <a:cs typeface="Muli Light"/>
                <a:sym typeface="Muli Light"/>
              </a:defRPr>
            </a:lvl7pPr>
            <a:lvl8pPr marL="3657600" lvl="7" indent="-304800" rtl="0">
              <a:lnSpc>
                <a:spcPct val="115000"/>
              </a:lnSpc>
              <a:spcBef>
                <a:spcPts val="1600"/>
              </a:spcBef>
              <a:spcAft>
                <a:spcPts val="0"/>
              </a:spcAft>
              <a:buClr>
                <a:schemeClr val="dk1"/>
              </a:buClr>
              <a:buSzPts val="1200"/>
              <a:buFont typeface="Muli Light"/>
              <a:buChar char="○"/>
              <a:defRPr sz="1200">
                <a:solidFill>
                  <a:schemeClr val="dk1"/>
                </a:solidFill>
                <a:latin typeface="Muli Light"/>
                <a:ea typeface="Muli Light"/>
                <a:cs typeface="Muli Light"/>
                <a:sym typeface="Muli Light"/>
              </a:defRPr>
            </a:lvl8pPr>
            <a:lvl9pPr marL="4114800" lvl="8" indent="-304800" rtl="0">
              <a:lnSpc>
                <a:spcPct val="115000"/>
              </a:lnSpc>
              <a:spcBef>
                <a:spcPts val="1600"/>
              </a:spcBef>
              <a:spcAft>
                <a:spcPts val="1600"/>
              </a:spcAft>
              <a:buClr>
                <a:schemeClr val="dk1"/>
              </a:buClr>
              <a:buSzPts val="1200"/>
              <a:buFont typeface="Muli Light"/>
              <a:buChar char="■"/>
              <a:defRPr sz="1200">
                <a:solidFill>
                  <a:schemeClr val="dk1"/>
                </a:solidFill>
                <a:latin typeface="Muli Light"/>
                <a:ea typeface="Muli Light"/>
                <a:cs typeface="Muli Light"/>
                <a:sym typeface="Muli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 id="2147483657" r:id="rId8"/>
    <p:sldLayoutId id="2147483662" r:id="rId9"/>
    <p:sldLayoutId id="2147483664" r:id="rId10"/>
    <p:sldLayoutId id="2147483665" r:id="rId11"/>
    <p:sldLayoutId id="2147483666" r:id="rId12"/>
    <p:sldLayoutId id="2147483667" r:id="rId13"/>
    <p:sldLayoutId id="2147483668"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54">
          <p15:clr>
            <a:srgbClr val="EA4335"/>
          </p15:clr>
        </p15:guide>
        <p15:guide id="3" pos="5306">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25"/>
          <p:cNvSpPr txBox="1">
            <a:spLocks noGrp="1"/>
          </p:cNvSpPr>
          <p:nvPr>
            <p:ph type="ctrTitle"/>
          </p:nvPr>
        </p:nvSpPr>
        <p:spPr>
          <a:xfrm>
            <a:off x="2109194" y="1911930"/>
            <a:ext cx="6792513" cy="137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900" b="0" dirty="0" smtClean="0">
                <a:latin typeface="Stencil" panose="040409050D0802020404" pitchFamily="82" charset="0"/>
              </a:rPr>
              <a:t>D</a:t>
            </a:r>
            <a:r>
              <a:rPr lang="en" sz="2900" b="0" dirty="0" smtClean="0">
                <a:latin typeface="Stencil" panose="040409050D0802020404" pitchFamily="82" charset="0"/>
              </a:rPr>
              <a:t>etermination of BIOACTIVITY OF POLYSACCHARIDES PRESENT IN PHAEOPHYTA</a:t>
            </a:r>
            <a:endParaRPr sz="2900" b="0" dirty="0">
              <a:latin typeface="Stencil" panose="040409050D0802020404" pitchFamily="82" charset="0"/>
            </a:endParaRPr>
          </a:p>
        </p:txBody>
      </p:sp>
      <p:sp>
        <p:nvSpPr>
          <p:cNvPr id="113" name="Google Shape;113;p25"/>
          <p:cNvSpPr/>
          <p:nvPr/>
        </p:nvSpPr>
        <p:spPr>
          <a:xfrm>
            <a:off x="2109194" y="1839917"/>
            <a:ext cx="458900" cy="1318919"/>
          </a:xfrm>
          <a:custGeom>
            <a:avLst/>
            <a:gdLst/>
            <a:ahLst/>
            <a:cxnLst/>
            <a:rect l="l" t="t" r="r" b="b"/>
            <a:pathLst>
              <a:path w="18356" h="47165" extrusionOk="0">
                <a:moveTo>
                  <a:pt x="17846" y="0"/>
                </a:moveTo>
                <a:lnTo>
                  <a:pt x="0" y="0"/>
                </a:lnTo>
                <a:lnTo>
                  <a:pt x="0" y="47165"/>
                </a:lnTo>
                <a:lnTo>
                  <a:pt x="18356" y="47165"/>
                </a:lnTo>
              </a:path>
            </a:pathLst>
          </a:custGeom>
          <a:noFill/>
          <a:ln w="19050" cap="flat" cmpd="sng">
            <a:solidFill>
              <a:schemeClr val="dk1"/>
            </a:solidFill>
            <a:prstDash val="solid"/>
            <a:round/>
            <a:headEnd type="none" w="med" len="med"/>
            <a:tailEnd type="none" w="med" len="med"/>
          </a:ln>
        </p:spPr>
      </p:sp>
      <p:sp>
        <p:nvSpPr>
          <p:cNvPr id="114" name="Google Shape;114;p25"/>
          <p:cNvSpPr/>
          <p:nvPr/>
        </p:nvSpPr>
        <p:spPr>
          <a:xfrm flipH="1">
            <a:off x="8442808" y="1829526"/>
            <a:ext cx="458900" cy="1329310"/>
          </a:xfrm>
          <a:custGeom>
            <a:avLst/>
            <a:gdLst/>
            <a:ahLst/>
            <a:cxnLst/>
            <a:rect l="l" t="t" r="r" b="b"/>
            <a:pathLst>
              <a:path w="18356" h="47165" extrusionOk="0">
                <a:moveTo>
                  <a:pt x="17846" y="0"/>
                </a:moveTo>
                <a:lnTo>
                  <a:pt x="0" y="0"/>
                </a:lnTo>
                <a:lnTo>
                  <a:pt x="0" y="47165"/>
                </a:lnTo>
                <a:lnTo>
                  <a:pt x="18356" y="47165"/>
                </a:lnTo>
              </a:path>
            </a:pathLst>
          </a:custGeom>
          <a:noFill/>
          <a:ln w="19050" cap="flat" cmpd="sng">
            <a:solidFill>
              <a:schemeClr val="dk1"/>
            </a:solidFill>
            <a:prstDash val="solid"/>
            <a:round/>
            <a:headEnd type="none" w="med" len="med"/>
            <a:tailEnd type="none" w="med" len="med"/>
          </a:ln>
        </p:spPr>
      </p:sp>
      <p:pic>
        <p:nvPicPr>
          <p:cNvPr id="9" name="Shape 232"/>
          <p:cNvPicPr preferRelativeResize="0"/>
          <p:nvPr/>
        </p:nvPicPr>
        <p:blipFill>
          <a:blip r:embed="rId3">
            <a:alphaModFix/>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8021782" y="10391"/>
            <a:ext cx="1107105" cy="1101436"/>
          </a:xfrm>
          <a:prstGeom prst="rect">
            <a:avLst/>
          </a:prstGeom>
          <a:noFill/>
          <a:ln>
            <a:noFill/>
          </a:ln>
        </p:spPr>
      </p:pic>
      <p:sp>
        <p:nvSpPr>
          <p:cNvPr id="11" name="Text Box 8"/>
          <p:cNvSpPr txBox="1">
            <a:spLocks noChangeArrowheads="1"/>
          </p:cNvSpPr>
          <p:nvPr/>
        </p:nvSpPr>
        <p:spPr bwMode="auto">
          <a:xfrm>
            <a:off x="-1" y="4665520"/>
            <a:ext cx="9144001" cy="477981"/>
          </a:xfrm>
          <a:prstGeom prst="rect">
            <a:avLst/>
          </a:prstGeom>
          <a:solidFill>
            <a:schemeClr val="accent4">
              <a:lumMod val="10000"/>
              <a:lumOff val="90000"/>
              <a:alpha val="30196"/>
            </a:schemeClr>
          </a:solidFill>
          <a:ln>
            <a:noFill/>
          </a:ln>
          <a:effec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sz="900" b="1" i="1" dirty="0" smtClean="0">
                <a:latin typeface="Trebuchet MS" pitchFamily="34" charset="0"/>
                <a:cs typeface="Arial" pitchFamily="34" charset="0"/>
              </a:rPr>
              <a:t>TECHNICAL READING &amp; WRITING</a:t>
            </a:r>
            <a:endParaRPr lang="en-US" sz="900" b="1" i="1" dirty="0">
              <a:latin typeface="Trebuchet MS" pitchFamily="34" charset="0"/>
              <a:cs typeface="Arial" pitchFamily="34" charset="0"/>
            </a:endParaRPr>
          </a:p>
          <a:p>
            <a:pPr algn="ctr" eaLnBrk="1" hangingPunct="1">
              <a:defRPr/>
            </a:pPr>
            <a:r>
              <a:rPr lang="en-US" sz="900" b="1" i="1" dirty="0">
                <a:latin typeface="Trebuchet MS" pitchFamily="34" charset="0"/>
                <a:cs typeface="Arial" pitchFamily="34" charset="0"/>
              </a:rPr>
              <a:t>Ocean College, Zhejiang University. </a:t>
            </a:r>
          </a:p>
          <a:p>
            <a:pPr algn="ctr" eaLnBrk="1" hangingPunct="1">
              <a:defRPr/>
            </a:pPr>
            <a:r>
              <a:rPr lang="en-US" sz="900" i="1" dirty="0">
                <a:latin typeface="Trebuchet MS" pitchFamily="34" charset="0"/>
                <a:cs typeface="Arial" pitchFamily="34" charset="0"/>
              </a:rPr>
              <a:t>www.zju.edu.cn</a:t>
            </a:r>
          </a:p>
        </p:txBody>
      </p:sp>
      <p:sp>
        <p:nvSpPr>
          <p:cNvPr id="13" name="Text Box 28">
            <a:extLst>
              <a:ext uri="{FF2B5EF4-FFF2-40B4-BE49-F238E27FC236}">
                <a16:creationId xmlns:a16="http://schemas.microsoft.com/office/drawing/2014/main" id="{5AE815F7-B581-4469-82ED-B850BA22C9E3}"/>
              </a:ext>
            </a:extLst>
          </p:cNvPr>
          <p:cNvSpPr txBox="1">
            <a:spLocks noChangeArrowheads="1"/>
          </p:cNvSpPr>
          <p:nvPr/>
        </p:nvSpPr>
        <p:spPr bwMode="auto">
          <a:xfrm>
            <a:off x="4284519" y="3445073"/>
            <a:ext cx="2441863" cy="892552"/>
          </a:xfrm>
          <a:prstGeom prst="rect">
            <a:avLst/>
          </a:prstGeom>
          <a:noFill/>
          <a:ln w="9525">
            <a:noFill/>
            <a:miter lim="800000"/>
            <a:headEnd/>
            <a:tailEnd/>
          </a:ln>
        </p:spPr>
        <p:txBody>
          <a:bodyPr wrap="square">
            <a:spAutoFit/>
          </a:bodyPr>
          <a:lstStyle/>
          <a:p>
            <a:pPr marL="0" marR="0" lvl="1" algn="ctr" defTabSz="914400" rtl="0" eaLnBrk="1" fontAlgn="auto" latinLnBrk="0" hangingPunct="1">
              <a:lnSpc>
                <a:spcPct val="100000"/>
              </a:lnSpc>
              <a:spcBef>
                <a:spcPts val="0"/>
              </a:spcBef>
              <a:spcAft>
                <a:spcPts val="0"/>
              </a:spcAft>
              <a:buClrTx/>
              <a:buSzTx/>
              <a:tabLst/>
              <a:defRPr/>
            </a:pPr>
            <a:r>
              <a:rPr lang="en-US" altLang="ja-JP" sz="1300" dirty="0" smtClean="0">
                <a:solidFill>
                  <a:schemeClr val="bg2">
                    <a:lumMod val="75000"/>
                  </a:schemeClr>
                </a:solidFill>
                <a:latin typeface="Cooper Black" panose="0208090404030B020404" pitchFamily="18" charset="0"/>
                <a:ea typeface="Verdana" panose="020B0604030504040204" pitchFamily="34" charset="0"/>
                <a:cs typeface="Arial" pitchFamily="34" charset="0"/>
              </a:rPr>
              <a:t>USMAN </a:t>
            </a:r>
            <a:r>
              <a:rPr lang="en-US" altLang="ja-JP" sz="1300" dirty="0">
                <a:solidFill>
                  <a:schemeClr val="bg2">
                    <a:lumMod val="75000"/>
                  </a:schemeClr>
                </a:solidFill>
                <a:latin typeface="Cooper Black" panose="0208090404030B020404" pitchFamily="18" charset="0"/>
                <a:ea typeface="Verdana" panose="020B0604030504040204" pitchFamily="34" charset="0"/>
                <a:cs typeface="Arial" pitchFamily="34" charset="0"/>
              </a:rPr>
              <a:t>DAWOOD </a:t>
            </a:r>
            <a:r>
              <a:rPr lang="en-US" altLang="ja-JP" sz="1300" dirty="0" smtClean="0">
                <a:solidFill>
                  <a:schemeClr val="bg2">
                    <a:lumMod val="75000"/>
                  </a:schemeClr>
                </a:solidFill>
                <a:latin typeface="Cooper Black" panose="0208090404030B020404" pitchFamily="18" charset="0"/>
                <a:ea typeface="Verdana" panose="020B0604030504040204" pitchFamily="34" charset="0"/>
                <a:cs typeface="Arial" pitchFamily="34" charset="0"/>
              </a:rPr>
              <a:t>BUTT</a:t>
            </a:r>
          </a:p>
          <a:p>
            <a:pPr marL="0" marR="0" lvl="1" algn="ctr" defTabSz="914400" rtl="0" eaLnBrk="1" fontAlgn="auto" latinLnBrk="0" hangingPunct="1">
              <a:lnSpc>
                <a:spcPct val="100000"/>
              </a:lnSpc>
              <a:spcBef>
                <a:spcPts val="0"/>
              </a:spcBef>
              <a:spcAft>
                <a:spcPts val="0"/>
              </a:spcAft>
              <a:buClrTx/>
              <a:buSzTx/>
              <a:tabLst/>
              <a:defRPr/>
            </a:pPr>
            <a:r>
              <a:rPr lang="en-US" altLang="ja-JP" sz="1300" dirty="0" smtClean="0">
                <a:solidFill>
                  <a:schemeClr val="bg2">
                    <a:lumMod val="75000"/>
                  </a:schemeClr>
                </a:solidFill>
                <a:latin typeface="Cooper Black" panose="0208090404030B020404" pitchFamily="18" charset="0"/>
                <a:ea typeface="Verdana" panose="020B0604030504040204" pitchFamily="34" charset="0"/>
                <a:cs typeface="Arial" pitchFamily="34" charset="0"/>
              </a:rPr>
              <a:t>ID</a:t>
            </a:r>
            <a:r>
              <a:rPr lang="en-US" altLang="ja-JP" sz="1300" dirty="0">
                <a:solidFill>
                  <a:schemeClr val="bg2">
                    <a:lumMod val="75000"/>
                  </a:schemeClr>
                </a:solidFill>
                <a:latin typeface="Cooper Black" panose="0208090404030B020404" pitchFamily="18" charset="0"/>
                <a:ea typeface="Verdana" panose="020B0604030504040204" pitchFamily="34" charset="0"/>
                <a:cs typeface="Arial" pitchFamily="34" charset="0"/>
              </a:rPr>
              <a:t>: </a:t>
            </a:r>
            <a:r>
              <a:rPr lang="en-US" altLang="ja-JP" sz="1300" dirty="0" smtClean="0">
                <a:solidFill>
                  <a:schemeClr val="bg2">
                    <a:lumMod val="75000"/>
                  </a:schemeClr>
                </a:solidFill>
                <a:latin typeface="Cooper Black" panose="0208090404030B020404" pitchFamily="18" charset="0"/>
                <a:ea typeface="Verdana" panose="020B0604030504040204" pitchFamily="34" charset="0"/>
                <a:cs typeface="Arial" pitchFamily="34" charset="0"/>
              </a:rPr>
              <a:t>21934204</a:t>
            </a:r>
            <a:endParaRPr lang="en-US" altLang="ja-JP" sz="1300" dirty="0">
              <a:solidFill>
                <a:schemeClr val="bg2">
                  <a:lumMod val="75000"/>
                </a:schemeClr>
              </a:solidFill>
              <a:latin typeface="Cooper Black" panose="0208090404030B020404" pitchFamily="18" charset="0"/>
              <a:ea typeface="Verdana" panose="020B0604030504040204" pitchFamily="34" charset="0"/>
              <a:cs typeface="Arial" pitchFamily="34" charset="0"/>
            </a:endParaRPr>
          </a:p>
          <a:p>
            <a:pPr marL="0" marR="0" lvl="1" algn="ctr" defTabSz="914400" rtl="0" eaLnBrk="1" fontAlgn="auto" latinLnBrk="0" hangingPunct="1">
              <a:lnSpc>
                <a:spcPct val="100000"/>
              </a:lnSpc>
              <a:spcBef>
                <a:spcPts val="0"/>
              </a:spcBef>
              <a:spcAft>
                <a:spcPts val="0"/>
              </a:spcAft>
              <a:buClrTx/>
              <a:buSzTx/>
              <a:tabLst/>
              <a:defRPr/>
            </a:pPr>
            <a:r>
              <a:rPr lang="en-US" altLang="ja-JP" sz="1300" dirty="0" smtClean="0">
                <a:solidFill>
                  <a:schemeClr val="bg2">
                    <a:lumMod val="75000"/>
                  </a:schemeClr>
                </a:solidFill>
                <a:latin typeface="Cooper Black" panose="0208090404030B020404" pitchFamily="18" charset="0"/>
                <a:ea typeface="Verdana" panose="020B0604030504040204" pitchFamily="34" charset="0"/>
                <a:cs typeface="Arial" pitchFamily="34" charset="0"/>
              </a:rPr>
              <a:t>usman_butt@zju.edu.cn</a:t>
            </a:r>
          </a:p>
          <a:p>
            <a:pPr marL="0" marR="0" lvl="1" algn="ctr" defTabSz="914400" rtl="0" eaLnBrk="1" fontAlgn="auto" latinLnBrk="0" hangingPunct="1">
              <a:lnSpc>
                <a:spcPct val="100000"/>
              </a:lnSpc>
              <a:spcBef>
                <a:spcPts val="0"/>
              </a:spcBef>
              <a:spcAft>
                <a:spcPts val="0"/>
              </a:spcAft>
              <a:buClrTx/>
              <a:buSzTx/>
              <a:tabLst/>
              <a:defRPr/>
            </a:pPr>
            <a:r>
              <a:rPr lang="en-GB" altLang="ja-JP" sz="1300" dirty="0" smtClean="0">
                <a:solidFill>
                  <a:schemeClr val="bg2">
                    <a:lumMod val="75000"/>
                  </a:schemeClr>
                </a:solidFill>
                <a:latin typeface="Cooper Black" panose="0208090404030B020404" pitchFamily="18" charset="0"/>
                <a:ea typeface="Verdana" panose="020B0604030504040204" pitchFamily="34" charset="0"/>
                <a:cs typeface="Arial" pitchFamily="34" charset="0"/>
              </a:rPr>
              <a:t>Supervisor: </a:t>
            </a:r>
            <a:r>
              <a:rPr lang="en-GB" altLang="ja-JP" sz="1300" dirty="0" err="1" smtClean="0">
                <a:solidFill>
                  <a:schemeClr val="bg2">
                    <a:lumMod val="75000"/>
                  </a:schemeClr>
                </a:solidFill>
                <a:latin typeface="Cooper Black" panose="0208090404030B020404" pitchFamily="18" charset="0"/>
                <a:ea typeface="Verdana" panose="020B0604030504040204" pitchFamily="34" charset="0"/>
                <a:cs typeface="Arial" pitchFamily="34" charset="0"/>
              </a:rPr>
              <a:t>Prof.</a:t>
            </a:r>
            <a:r>
              <a:rPr lang="en-GB" altLang="ja-JP" sz="1300" dirty="0" smtClean="0">
                <a:solidFill>
                  <a:schemeClr val="bg2">
                    <a:lumMod val="75000"/>
                  </a:schemeClr>
                </a:solidFill>
                <a:latin typeface="Cooper Black" panose="0208090404030B020404" pitchFamily="18" charset="0"/>
                <a:ea typeface="Verdana" panose="020B0604030504040204" pitchFamily="34" charset="0"/>
                <a:cs typeface="Arial" pitchFamily="34" charset="0"/>
              </a:rPr>
              <a:t> Wu Bin</a:t>
            </a:r>
            <a:endParaRPr lang="en-US" altLang="ja-JP" sz="1300" dirty="0">
              <a:solidFill>
                <a:schemeClr val="bg2">
                  <a:lumMod val="75000"/>
                </a:schemeClr>
              </a:solidFill>
              <a:latin typeface="Cooper Black" panose="0208090404030B020404" pitchFamily="18" charset="0"/>
              <a:ea typeface="Verdana" panose="020B0604030504040204"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5"/>
          <p:cNvSpPr txBox="1">
            <a:spLocks noGrp="1"/>
          </p:cNvSpPr>
          <p:nvPr>
            <p:ph type="ctrTitle" idx="15"/>
          </p:nvPr>
        </p:nvSpPr>
        <p:spPr>
          <a:xfrm>
            <a:off x="2182225" y="277166"/>
            <a:ext cx="4779600" cy="6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EXPECTATIONS</a:t>
            </a:r>
            <a:endParaRPr dirty="0"/>
          </a:p>
        </p:txBody>
      </p:sp>
      <p:sp>
        <p:nvSpPr>
          <p:cNvPr id="312" name="Google Shape;312;p35"/>
          <p:cNvSpPr txBox="1">
            <a:spLocks noGrp="1"/>
          </p:cNvSpPr>
          <p:nvPr>
            <p:ph type="subTitle" idx="2"/>
          </p:nvPr>
        </p:nvSpPr>
        <p:spPr>
          <a:xfrm>
            <a:off x="5412580" y="1684061"/>
            <a:ext cx="2640371" cy="83120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00" b="1" dirty="0" smtClean="0">
                <a:latin typeface="Calibri" panose="020F0502020204030204" pitchFamily="34" charset="0"/>
                <a:cs typeface="Calibri" panose="020F0502020204030204" pitchFamily="34" charset="0"/>
              </a:rPr>
              <a:t>Determination of compounds with anticancer, antitumor, antibacterial &amp; other biological applications.</a:t>
            </a:r>
            <a:endParaRPr sz="1300" dirty="0"/>
          </a:p>
        </p:txBody>
      </p:sp>
      <p:sp>
        <p:nvSpPr>
          <p:cNvPr id="313" name="Google Shape;313;p35"/>
          <p:cNvSpPr txBox="1">
            <a:spLocks noGrp="1"/>
          </p:cNvSpPr>
          <p:nvPr>
            <p:ph type="subTitle" idx="8"/>
          </p:nvPr>
        </p:nvSpPr>
        <p:spPr>
          <a:xfrm>
            <a:off x="5526882" y="3180506"/>
            <a:ext cx="2411769" cy="64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00" b="1" dirty="0" smtClean="0">
                <a:latin typeface="Calibri" panose="020F0502020204030204" pitchFamily="34" charset="0"/>
                <a:cs typeface="Calibri" panose="020F0502020204030204" pitchFamily="34" charset="0"/>
              </a:rPr>
              <a:t>Publishing atleast two SCI papers at the end of this experiment</a:t>
            </a:r>
            <a:r>
              <a:rPr lang="en" sz="1300" dirty="0" smtClean="0"/>
              <a:t>.</a:t>
            </a:r>
            <a:endParaRPr sz="1300" dirty="0"/>
          </a:p>
        </p:txBody>
      </p:sp>
      <p:sp>
        <p:nvSpPr>
          <p:cNvPr id="315" name="Google Shape;315;p35"/>
          <p:cNvSpPr txBox="1">
            <a:spLocks noGrp="1"/>
          </p:cNvSpPr>
          <p:nvPr>
            <p:ph type="subTitle" idx="1"/>
          </p:nvPr>
        </p:nvSpPr>
        <p:spPr>
          <a:xfrm>
            <a:off x="1590657" y="1683399"/>
            <a:ext cx="2565704" cy="64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00" b="1" dirty="0" smtClean="0">
                <a:latin typeface="Calibri" panose="020F0502020204030204" pitchFamily="34" charset="0"/>
                <a:cs typeface="Calibri" panose="020F0502020204030204" pitchFamily="34" charset="0"/>
              </a:rPr>
              <a:t>Expecting discovery of novel compounds with bioactive properties during the experiment.</a:t>
            </a:r>
            <a:endParaRPr sz="1300" b="1" dirty="0">
              <a:latin typeface="Calibri" panose="020F0502020204030204" pitchFamily="34" charset="0"/>
              <a:cs typeface="Calibri" panose="020F0502020204030204" pitchFamily="34" charset="0"/>
            </a:endParaRPr>
          </a:p>
        </p:txBody>
      </p:sp>
      <p:sp>
        <p:nvSpPr>
          <p:cNvPr id="320" name="Google Shape;320;p35"/>
          <p:cNvSpPr txBox="1">
            <a:spLocks noGrp="1"/>
          </p:cNvSpPr>
          <p:nvPr>
            <p:ph type="subTitle" idx="6"/>
          </p:nvPr>
        </p:nvSpPr>
        <p:spPr>
          <a:xfrm>
            <a:off x="1653003" y="3180506"/>
            <a:ext cx="2565704" cy="64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300" b="1" dirty="0">
                <a:latin typeface="Calibri" panose="020F0502020204030204" pitchFamily="34" charset="0"/>
                <a:cs typeface="Calibri" panose="020F0502020204030204" pitchFamily="34" charset="0"/>
              </a:rPr>
              <a:t>E</a:t>
            </a:r>
            <a:r>
              <a:rPr lang="en-US" sz="1300" b="1" dirty="0" smtClean="0">
                <a:latin typeface="Calibri" panose="020F0502020204030204" pitchFamily="34" charset="0"/>
                <a:cs typeface="Calibri" panose="020F0502020204030204" pitchFamily="34" charset="0"/>
              </a:rPr>
              <a:t>lucidation of the chemical structures of those novel bioactive compounds.</a:t>
            </a:r>
            <a:endParaRPr sz="1300" b="1" dirty="0">
              <a:latin typeface="Calibri" panose="020F0502020204030204" pitchFamily="34" charset="0"/>
              <a:cs typeface="Calibri" panose="020F0502020204030204" pitchFamily="34" charset="0"/>
            </a:endParaRPr>
          </a:p>
        </p:txBody>
      </p:sp>
      <p:sp>
        <p:nvSpPr>
          <p:cNvPr id="324" name="Google Shape;324;p35"/>
          <p:cNvSpPr txBox="1">
            <a:spLocks noGrp="1"/>
          </p:cNvSpPr>
          <p:nvPr>
            <p:ph type="ctrTitle"/>
          </p:nvPr>
        </p:nvSpPr>
        <p:spPr>
          <a:xfrm>
            <a:off x="1094317" y="1710066"/>
            <a:ext cx="455400" cy="384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1.</a:t>
            </a:r>
            <a:endParaRPr/>
          </a:p>
        </p:txBody>
      </p:sp>
      <p:sp>
        <p:nvSpPr>
          <p:cNvPr id="325" name="Google Shape;325;p35"/>
          <p:cNvSpPr txBox="1">
            <a:spLocks noGrp="1"/>
          </p:cNvSpPr>
          <p:nvPr>
            <p:ph type="ctrTitle"/>
          </p:nvPr>
        </p:nvSpPr>
        <p:spPr>
          <a:xfrm>
            <a:off x="1094317" y="3186391"/>
            <a:ext cx="455400" cy="384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2.</a:t>
            </a:r>
            <a:endParaRPr/>
          </a:p>
        </p:txBody>
      </p:sp>
      <p:cxnSp>
        <p:nvCxnSpPr>
          <p:cNvPr id="326" name="Google Shape;326;p35"/>
          <p:cNvCxnSpPr/>
          <p:nvPr/>
        </p:nvCxnSpPr>
        <p:spPr>
          <a:xfrm>
            <a:off x="1522807" y="1803891"/>
            <a:ext cx="0" cy="2207100"/>
          </a:xfrm>
          <a:prstGeom prst="straightConnector1">
            <a:avLst/>
          </a:prstGeom>
          <a:noFill/>
          <a:ln w="9525" cap="flat" cmpd="sng">
            <a:solidFill>
              <a:schemeClr val="dk1"/>
            </a:solidFill>
            <a:prstDash val="solid"/>
            <a:round/>
            <a:headEnd type="none" w="med" len="med"/>
            <a:tailEnd type="none" w="med" len="med"/>
          </a:ln>
        </p:spPr>
      </p:cxnSp>
      <p:sp>
        <p:nvSpPr>
          <p:cNvPr id="327" name="Google Shape;327;p35"/>
          <p:cNvSpPr txBox="1">
            <a:spLocks noGrp="1"/>
          </p:cNvSpPr>
          <p:nvPr>
            <p:ph type="ctrTitle"/>
          </p:nvPr>
        </p:nvSpPr>
        <p:spPr>
          <a:xfrm>
            <a:off x="4914693" y="1710066"/>
            <a:ext cx="455400" cy="384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3.</a:t>
            </a:r>
            <a:endParaRPr/>
          </a:p>
        </p:txBody>
      </p:sp>
      <p:sp>
        <p:nvSpPr>
          <p:cNvPr id="328" name="Google Shape;328;p35"/>
          <p:cNvSpPr txBox="1">
            <a:spLocks noGrp="1"/>
          </p:cNvSpPr>
          <p:nvPr>
            <p:ph type="ctrTitle"/>
          </p:nvPr>
        </p:nvSpPr>
        <p:spPr>
          <a:xfrm>
            <a:off x="4914693" y="3186391"/>
            <a:ext cx="455400" cy="384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4.</a:t>
            </a:r>
            <a:endParaRPr/>
          </a:p>
        </p:txBody>
      </p:sp>
      <p:cxnSp>
        <p:nvCxnSpPr>
          <p:cNvPr id="329" name="Google Shape;329;p35"/>
          <p:cNvCxnSpPr/>
          <p:nvPr/>
        </p:nvCxnSpPr>
        <p:spPr>
          <a:xfrm>
            <a:off x="5343183" y="1803891"/>
            <a:ext cx="0" cy="22071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44"/>
          <p:cNvSpPr txBox="1">
            <a:spLocks noGrp="1"/>
          </p:cNvSpPr>
          <p:nvPr>
            <p:ph type="ctrTitle"/>
          </p:nvPr>
        </p:nvSpPr>
        <p:spPr>
          <a:xfrm>
            <a:off x="4211722" y="1548242"/>
            <a:ext cx="4216632" cy="632971"/>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smtClean="0"/>
              <a:t>FUTURE PRESPECTIVE</a:t>
            </a:r>
            <a:endParaRPr dirty="0"/>
          </a:p>
        </p:txBody>
      </p:sp>
      <p:sp>
        <p:nvSpPr>
          <p:cNvPr id="833" name="Google Shape;833;p44"/>
          <p:cNvSpPr txBox="1">
            <a:spLocks noGrp="1"/>
          </p:cNvSpPr>
          <p:nvPr>
            <p:ph type="subTitle" idx="1"/>
          </p:nvPr>
        </p:nvSpPr>
        <p:spPr>
          <a:xfrm>
            <a:off x="3828497" y="2104413"/>
            <a:ext cx="4945854" cy="1626583"/>
          </a:xfrm>
          <a:prstGeom prst="rect">
            <a:avLst/>
          </a:prstGeom>
        </p:spPr>
        <p:txBody>
          <a:bodyPr spcFirstLastPara="1" wrap="square" lIns="91425" tIns="91425" rIns="91425" bIns="91425" anchor="t" anchorCtr="0">
            <a:noAutofit/>
          </a:bodyPr>
          <a:lstStyle/>
          <a:p>
            <a:pPr marL="171450" lvl="0" indent="-171450" algn="just" rtl="0">
              <a:spcBef>
                <a:spcPts val="0"/>
              </a:spcBef>
              <a:spcAft>
                <a:spcPts val="0"/>
              </a:spcAft>
              <a:buFont typeface="Arial" panose="020B0604020202020204" pitchFamily="34" charset="0"/>
              <a:buChar char="•"/>
            </a:pPr>
            <a:r>
              <a:rPr lang="en-US" b="1" dirty="0" smtClean="0">
                <a:latin typeface="Calibri" panose="020F0502020204030204" pitchFamily="34" charset="0"/>
                <a:cs typeface="Calibri" panose="020F0502020204030204" pitchFamily="34" charset="0"/>
              </a:rPr>
              <a:t>Marine</a:t>
            </a:r>
            <a:r>
              <a:rPr lang="en" b="1" dirty="0" smtClean="0">
                <a:latin typeface="Calibri" panose="020F0502020204030204" pitchFamily="34" charset="0"/>
                <a:cs typeface="Calibri" panose="020F0502020204030204" pitchFamily="34" charset="0"/>
              </a:rPr>
              <a:t> Algae have the advantages of strong adaptibility and high </a:t>
            </a:r>
            <a:r>
              <a:rPr lang="en" b="1" dirty="0" smtClean="0">
                <a:latin typeface="Calibri" panose="020F0502020204030204" pitchFamily="34" charset="0"/>
                <a:cs typeface="Calibri" panose="020F0502020204030204" pitchFamily="34" charset="0"/>
              </a:rPr>
              <a:t>yeilds. </a:t>
            </a:r>
          </a:p>
          <a:p>
            <a:pPr marL="171450" lvl="0" indent="-171450" algn="just" rtl="0">
              <a:spcBef>
                <a:spcPts val="0"/>
              </a:spcBef>
              <a:spcAft>
                <a:spcPts val="0"/>
              </a:spcAft>
              <a:buFont typeface="Arial" panose="020B0604020202020204" pitchFamily="34" charset="0"/>
              <a:buChar char="•"/>
            </a:pPr>
            <a:r>
              <a:rPr lang="en" b="1" dirty="0" smtClean="0">
                <a:latin typeface="Calibri" panose="020F0502020204030204" pitchFamily="34" charset="0"/>
                <a:cs typeface="Calibri" panose="020F0502020204030204" pitchFamily="34" charset="0"/>
              </a:rPr>
              <a:t>Considered </a:t>
            </a:r>
            <a:r>
              <a:rPr lang="en" b="1" dirty="0" smtClean="0">
                <a:latin typeface="Calibri" panose="020F0502020204030204" pitchFamily="34" charset="0"/>
                <a:cs typeface="Calibri" panose="020F0502020204030204" pitchFamily="34" charset="0"/>
              </a:rPr>
              <a:t>as the most important source of many biologically active </a:t>
            </a:r>
            <a:r>
              <a:rPr lang="en" b="1" dirty="0" smtClean="0">
                <a:latin typeface="Calibri" panose="020F0502020204030204" pitchFamily="34" charset="0"/>
                <a:cs typeface="Calibri" panose="020F0502020204030204" pitchFamily="34" charset="0"/>
              </a:rPr>
              <a:t>compounds. </a:t>
            </a:r>
          </a:p>
          <a:p>
            <a:pPr marL="171450" lvl="0" indent="-171450" algn="just" rtl="0">
              <a:spcBef>
                <a:spcPts val="0"/>
              </a:spcBef>
              <a:spcAft>
                <a:spcPts val="0"/>
              </a:spcAft>
              <a:buFont typeface="Arial" panose="020B0604020202020204" pitchFamily="34" charset="0"/>
              <a:buChar char="•"/>
            </a:pPr>
            <a:r>
              <a:rPr lang="en" b="1" dirty="0" smtClean="0">
                <a:latin typeface="Calibri" panose="020F0502020204030204" pitchFamily="34" charset="0"/>
                <a:cs typeface="Calibri" panose="020F0502020204030204" pitchFamily="34" charset="0"/>
              </a:rPr>
              <a:t>Therefore </a:t>
            </a:r>
            <a:r>
              <a:rPr lang="en" b="1" dirty="0" smtClean="0">
                <a:latin typeface="Calibri" panose="020F0502020204030204" pitchFamily="34" charset="0"/>
                <a:cs typeface="Calibri" panose="020F0502020204030204" pitchFamily="34" charset="0"/>
              </a:rPr>
              <a:t>it is of great significance to make better use of marine algae resources</a:t>
            </a:r>
            <a:r>
              <a:rPr lang="en" b="1" dirty="0" smtClean="0">
                <a:latin typeface="Calibri" panose="020F0502020204030204" pitchFamily="34" charset="0"/>
                <a:cs typeface="Calibri" panose="020F0502020204030204" pitchFamily="34" charset="0"/>
              </a:rPr>
              <a:t>.</a:t>
            </a:r>
          </a:p>
          <a:p>
            <a:pPr marL="171450" lvl="0" indent="-171450" algn="just" rtl="0">
              <a:spcBef>
                <a:spcPts val="0"/>
              </a:spcBef>
              <a:spcAft>
                <a:spcPts val="0"/>
              </a:spcAft>
              <a:buFont typeface="Arial" panose="020B0604020202020204" pitchFamily="34" charset="0"/>
              <a:buChar char="•"/>
            </a:pPr>
            <a:r>
              <a:rPr lang="en" b="1" dirty="0">
                <a:latin typeface="Calibri" panose="020F0502020204030204" pitchFamily="34" charset="0"/>
                <a:cs typeface="Calibri" panose="020F0502020204030204" pitchFamily="34" charset="0"/>
              </a:rPr>
              <a:t>T</a:t>
            </a:r>
            <a:r>
              <a:rPr lang="en" b="1" dirty="0" smtClean="0">
                <a:latin typeface="Calibri" panose="020F0502020204030204" pitchFamily="34" charset="0"/>
                <a:cs typeface="Calibri" panose="020F0502020204030204" pitchFamily="34" charset="0"/>
              </a:rPr>
              <a:t>here </a:t>
            </a:r>
            <a:r>
              <a:rPr lang="en" b="1" dirty="0" smtClean="0">
                <a:latin typeface="Calibri" panose="020F0502020204030204" pitchFamily="34" charset="0"/>
                <a:cs typeface="Calibri" panose="020F0502020204030204" pitchFamily="34" charset="0"/>
              </a:rPr>
              <a:t>is still no research on an industrial scale. </a:t>
            </a:r>
            <a:endParaRPr lang="en" b="1" dirty="0" smtClean="0">
              <a:latin typeface="Calibri" panose="020F0502020204030204" pitchFamily="34" charset="0"/>
              <a:cs typeface="Calibri" panose="020F0502020204030204" pitchFamily="34" charset="0"/>
            </a:endParaRPr>
          </a:p>
          <a:p>
            <a:pPr marL="171450" lvl="0" indent="-171450" algn="just" rtl="0">
              <a:spcBef>
                <a:spcPts val="0"/>
              </a:spcBef>
              <a:spcAft>
                <a:spcPts val="0"/>
              </a:spcAft>
              <a:buFont typeface="Arial" panose="020B0604020202020204" pitchFamily="34" charset="0"/>
              <a:buChar char="•"/>
            </a:pPr>
            <a:r>
              <a:rPr lang="en" b="1" dirty="0" smtClean="0">
                <a:latin typeface="Calibri" panose="020F0502020204030204" pitchFamily="34" charset="0"/>
                <a:cs typeface="Calibri" panose="020F0502020204030204" pitchFamily="34" charset="0"/>
              </a:rPr>
              <a:t>Furthermore</a:t>
            </a:r>
            <a:r>
              <a:rPr lang="en" b="1" dirty="0" smtClean="0">
                <a:latin typeface="Calibri" panose="020F0502020204030204" pitchFamily="34" charset="0"/>
                <a:cs typeface="Calibri" panose="020F0502020204030204" pitchFamily="34" charset="0"/>
              </a:rPr>
              <a:t>, the chemico-physical properties, and molecular mechanism also need to be extensively investigated.</a:t>
            </a:r>
            <a:endParaRPr b="1" dirty="0">
              <a:latin typeface="Calibri" panose="020F0502020204030204" pitchFamily="34" charset="0"/>
              <a:cs typeface="Calibri" panose="020F0502020204030204" pitchFamily="34" charset="0"/>
            </a:endParaRPr>
          </a:p>
        </p:txBody>
      </p:sp>
      <p:sp>
        <p:nvSpPr>
          <p:cNvPr id="834" name="Google Shape;834;p44"/>
          <p:cNvSpPr/>
          <p:nvPr/>
        </p:nvSpPr>
        <p:spPr>
          <a:xfrm>
            <a:off x="2764312" y="1038675"/>
            <a:ext cx="4677861" cy="470770"/>
          </a:xfrm>
          <a:custGeom>
            <a:avLst/>
            <a:gdLst/>
            <a:ahLst/>
            <a:cxnLst/>
            <a:rect l="l" t="t" r="r" b="b"/>
            <a:pathLst>
              <a:path w="69600" h="44105" extrusionOk="0">
                <a:moveTo>
                  <a:pt x="0" y="0"/>
                </a:moveTo>
                <a:lnTo>
                  <a:pt x="69600" y="0"/>
                </a:lnTo>
                <a:lnTo>
                  <a:pt x="69600" y="44105"/>
                </a:lnTo>
              </a:path>
            </a:pathLst>
          </a:custGeom>
          <a:noFill/>
          <a:ln w="9525" cap="flat" cmpd="sng">
            <a:solidFill>
              <a:schemeClr val="dk1"/>
            </a:solidFill>
            <a:prstDash val="solid"/>
            <a:round/>
            <a:headEnd type="none" w="med" len="med"/>
            <a:tailEnd type="none" w="med" len="med"/>
          </a:ln>
        </p:spPr>
      </p:sp>
      <p:sp>
        <p:nvSpPr>
          <p:cNvPr id="835" name="Google Shape;835;p44"/>
          <p:cNvSpPr/>
          <p:nvPr/>
        </p:nvSpPr>
        <p:spPr>
          <a:xfrm rot="10800000" flipH="1">
            <a:off x="2432888" y="3823855"/>
            <a:ext cx="5009285" cy="465569"/>
          </a:xfrm>
          <a:custGeom>
            <a:avLst/>
            <a:gdLst/>
            <a:ahLst/>
            <a:cxnLst/>
            <a:rect l="l" t="t" r="r" b="b"/>
            <a:pathLst>
              <a:path w="69600" h="44105" extrusionOk="0">
                <a:moveTo>
                  <a:pt x="0" y="0"/>
                </a:moveTo>
                <a:lnTo>
                  <a:pt x="69600" y="0"/>
                </a:lnTo>
                <a:lnTo>
                  <a:pt x="69600" y="44105"/>
                </a:lnTo>
              </a:path>
            </a:pathLst>
          </a:custGeom>
          <a:noFill/>
          <a:ln w="9525" cap="flat" cmpd="sng">
            <a:solidFill>
              <a:schemeClr val="dk1"/>
            </a:solidFill>
            <a:prstDash val="solid"/>
            <a:round/>
            <a:headEnd type="none" w="med" len="med"/>
            <a:tailEnd type="none" w="med" len="med"/>
          </a:ln>
        </p:spPr>
      </p:sp>
      <p:pic>
        <p:nvPicPr>
          <p:cNvPr id="836" name="Google Shape;836;p44"/>
          <p:cNvPicPr preferRelativeResize="0"/>
          <p:nvPr/>
        </p:nvPicPr>
        <p:blipFill rotWithShape="1">
          <a:blip r:embed="rId3">
            <a:alphaModFix/>
          </a:blip>
          <a:srcRect l="8697" t="19294" r="18759" b="9480"/>
          <a:stretch/>
        </p:blipFill>
        <p:spPr>
          <a:xfrm>
            <a:off x="0" y="0"/>
            <a:ext cx="3496197" cy="5143507"/>
          </a:xfrm>
          <a:prstGeom prst="rect">
            <a:avLst/>
          </a:prstGeom>
          <a:noFill/>
          <a:ln>
            <a:noFill/>
          </a:ln>
        </p:spPr>
      </p:pic>
      <p:pic>
        <p:nvPicPr>
          <p:cNvPr id="837" name="Google Shape;837;p44"/>
          <p:cNvPicPr preferRelativeResize="0"/>
          <p:nvPr/>
        </p:nvPicPr>
        <p:blipFill rotWithShape="1">
          <a:blip r:embed="rId4">
            <a:alphaModFix amt="56000"/>
          </a:blip>
          <a:srcRect l="8697" t="19294" r="18759" b="9480"/>
          <a:stretch/>
        </p:blipFill>
        <p:spPr>
          <a:xfrm>
            <a:off x="0" y="0"/>
            <a:ext cx="3496197" cy="5143507"/>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50"/>
          <p:cNvSpPr txBox="1">
            <a:spLocks noGrp="1"/>
          </p:cNvSpPr>
          <p:nvPr>
            <p:ph type="body" idx="1"/>
          </p:nvPr>
        </p:nvSpPr>
        <p:spPr>
          <a:xfrm>
            <a:off x="1917900" y="1217473"/>
            <a:ext cx="6708742" cy="3386100"/>
          </a:xfrm>
          <a:prstGeom prst="rect">
            <a:avLst/>
          </a:prstGeom>
        </p:spPr>
        <p:txBody>
          <a:bodyPr spcFirstLastPara="1" wrap="square" lIns="91425" tIns="91425" rIns="91425" bIns="91425" anchor="t" anchorCtr="0">
            <a:noAutofit/>
          </a:bodyPr>
          <a:lstStyle/>
          <a:p>
            <a:pPr algn="just">
              <a:lnSpc>
                <a:spcPct val="150000"/>
              </a:lnSpc>
            </a:pPr>
            <a:r>
              <a:rPr lang="en-US" sz="1200" dirty="0">
                <a:latin typeface="Times New Roman" panose="02020603050405020304" pitchFamily="18" charset="0"/>
                <a:cs typeface="Times New Roman" panose="02020603050405020304" pitchFamily="18" charset="0"/>
              </a:rPr>
              <a:t>D</a:t>
            </a:r>
            <a:r>
              <a:rPr lang="en-US" sz="1200" dirty="0" smtClean="0">
                <a:latin typeface="Times New Roman" panose="02020603050405020304" pitchFamily="18" charset="0"/>
                <a:cs typeface="Times New Roman" panose="02020603050405020304" pitchFamily="18" charset="0"/>
              </a:rPr>
              <a:t>e </a:t>
            </a:r>
            <a:r>
              <a:rPr lang="en-US" sz="1200" dirty="0">
                <a:latin typeface="Times New Roman" panose="02020603050405020304" pitchFamily="18" charset="0"/>
                <a:cs typeface="Times New Roman" panose="02020603050405020304" pitchFamily="18" charset="0"/>
              </a:rPr>
              <a:t>Jesus </a:t>
            </a:r>
            <a:r>
              <a:rPr lang="en-US" sz="1200" dirty="0" err="1">
                <a:latin typeface="Times New Roman" panose="02020603050405020304" pitchFamily="18" charset="0"/>
                <a:cs typeface="Times New Roman" panose="02020603050405020304" pitchFamily="18" charset="0"/>
              </a:rPr>
              <a:t>Raposo</a:t>
            </a:r>
            <a:r>
              <a:rPr lang="en-US" sz="1200" dirty="0">
                <a:latin typeface="Times New Roman" panose="02020603050405020304" pitchFamily="18" charset="0"/>
                <a:cs typeface="Times New Roman" panose="02020603050405020304" pitchFamily="18" charset="0"/>
              </a:rPr>
              <a:t>, M.F.; de </a:t>
            </a:r>
            <a:r>
              <a:rPr lang="en-US" sz="1200" dirty="0" err="1">
                <a:latin typeface="Times New Roman" panose="02020603050405020304" pitchFamily="18" charset="0"/>
                <a:cs typeface="Times New Roman" panose="02020603050405020304" pitchFamily="18" charset="0"/>
              </a:rPr>
              <a:t>Morais</a:t>
            </a:r>
            <a:r>
              <a:rPr lang="en-US" sz="1200" dirty="0">
                <a:latin typeface="Times New Roman" panose="02020603050405020304" pitchFamily="18" charset="0"/>
                <a:cs typeface="Times New Roman" panose="02020603050405020304" pitchFamily="18" charset="0"/>
              </a:rPr>
              <a:t>, A.M.; de </a:t>
            </a:r>
            <a:r>
              <a:rPr lang="en-US" sz="1200" dirty="0" err="1">
                <a:latin typeface="Times New Roman" panose="02020603050405020304" pitchFamily="18" charset="0"/>
                <a:cs typeface="Times New Roman" panose="02020603050405020304" pitchFamily="18" charset="0"/>
              </a:rPr>
              <a:t>Morais</a:t>
            </a:r>
            <a:r>
              <a:rPr lang="en-US" sz="1200" dirty="0">
                <a:latin typeface="Times New Roman" panose="02020603050405020304" pitchFamily="18" charset="0"/>
                <a:cs typeface="Times New Roman" panose="02020603050405020304" pitchFamily="18" charset="0"/>
              </a:rPr>
              <a:t>, R.M.S.C. Marine polysaccharides from algae </a:t>
            </a:r>
            <a:r>
              <a:rPr lang="en-US" sz="1200" dirty="0" smtClean="0">
                <a:latin typeface="Times New Roman" panose="02020603050405020304" pitchFamily="18" charset="0"/>
                <a:cs typeface="Times New Roman" panose="02020603050405020304" pitchFamily="18" charset="0"/>
              </a:rPr>
              <a:t>with </a:t>
            </a:r>
            <a:r>
              <a:rPr lang="en-GB" sz="1200" dirty="0" smtClean="0">
                <a:latin typeface="Times New Roman" panose="02020603050405020304" pitchFamily="18" charset="0"/>
                <a:cs typeface="Times New Roman" panose="02020603050405020304" pitchFamily="18" charset="0"/>
              </a:rPr>
              <a:t>potential </a:t>
            </a:r>
            <a:r>
              <a:rPr lang="en-GB" sz="1200" dirty="0">
                <a:latin typeface="Times New Roman" panose="02020603050405020304" pitchFamily="18" charset="0"/>
                <a:cs typeface="Times New Roman" panose="02020603050405020304" pitchFamily="18" charset="0"/>
              </a:rPr>
              <a:t>biomedical applications. </a:t>
            </a:r>
            <a:r>
              <a:rPr lang="en-GB" sz="1200" i="1" dirty="0">
                <a:latin typeface="Times New Roman" panose="02020603050405020304" pitchFamily="18" charset="0"/>
                <a:cs typeface="Times New Roman" panose="02020603050405020304" pitchFamily="18" charset="0"/>
              </a:rPr>
              <a:t>Mar. </a:t>
            </a:r>
            <a:r>
              <a:rPr lang="en-GB" sz="1200" i="1" dirty="0" smtClean="0">
                <a:latin typeface="Times New Roman" panose="02020603050405020304" pitchFamily="18" charset="0"/>
                <a:cs typeface="Times New Roman" panose="02020603050405020304" pitchFamily="18" charset="0"/>
              </a:rPr>
              <a:t>Drugs. </a:t>
            </a:r>
            <a:r>
              <a:rPr lang="en-GB" sz="1200" b="1" dirty="0">
                <a:latin typeface="Times New Roman" panose="02020603050405020304" pitchFamily="18" charset="0"/>
                <a:cs typeface="Times New Roman" panose="02020603050405020304" pitchFamily="18" charset="0"/>
              </a:rPr>
              <a:t>2015</a:t>
            </a:r>
            <a:r>
              <a:rPr lang="en-GB" sz="1200" dirty="0">
                <a:latin typeface="Times New Roman" panose="02020603050405020304" pitchFamily="18" charset="0"/>
                <a:cs typeface="Times New Roman" panose="02020603050405020304" pitchFamily="18" charset="0"/>
              </a:rPr>
              <a:t>, </a:t>
            </a:r>
            <a:r>
              <a:rPr lang="en-GB" sz="1200" i="1" dirty="0">
                <a:latin typeface="Times New Roman" panose="02020603050405020304" pitchFamily="18" charset="0"/>
                <a:cs typeface="Times New Roman" panose="02020603050405020304" pitchFamily="18" charset="0"/>
              </a:rPr>
              <a:t>13</a:t>
            </a:r>
            <a:r>
              <a:rPr lang="en-GB" sz="1200" dirty="0">
                <a:latin typeface="Times New Roman" panose="02020603050405020304" pitchFamily="18" charset="0"/>
                <a:cs typeface="Times New Roman" panose="02020603050405020304" pitchFamily="18" charset="0"/>
              </a:rPr>
              <a:t>, 2967–3028</a:t>
            </a:r>
            <a:r>
              <a:rPr lang="en-GB" sz="1200" dirty="0" smtClean="0">
                <a:latin typeface="Times New Roman" panose="02020603050405020304" pitchFamily="18" charset="0"/>
                <a:cs typeface="Times New Roman" panose="02020603050405020304" pitchFamily="18" charset="0"/>
              </a:rPr>
              <a:t>.</a:t>
            </a:r>
          </a:p>
          <a:p>
            <a:pPr algn="just">
              <a:lnSpc>
                <a:spcPct val="150000"/>
              </a:lnSpc>
            </a:pPr>
            <a:r>
              <a:rPr lang="en-GB" sz="1200" dirty="0" err="1">
                <a:latin typeface="Times New Roman" panose="02020603050405020304" pitchFamily="18" charset="0"/>
                <a:cs typeface="Times New Roman" panose="02020603050405020304" pitchFamily="18" charset="0"/>
              </a:rPr>
              <a:t>Hamed</a:t>
            </a:r>
            <a:r>
              <a:rPr lang="en-GB" sz="1200" dirty="0">
                <a:latin typeface="Times New Roman" panose="02020603050405020304" pitchFamily="18" charset="0"/>
                <a:cs typeface="Times New Roman" panose="02020603050405020304" pitchFamily="18" charset="0"/>
              </a:rPr>
              <a:t>, I.; </a:t>
            </a:r>
            <a:r>
              <a:rPr lang="en-GB" sz="1200" dirty="0" err="1">
                <a:latin typeface="Times New Roman" panose="02020603050405020304" pitchFamily="18" charset="0"/>
                <a:cs typeface="Times New Roman" panose="02020603050405020304" pitchFamily="18" charset="0"/>
              </a:rPr>
              <a:t>Özogul</a:t>
            </a:r>
            <a:r>
              <a:rPr lang="en-GB" sz="1200" dirty="0">
                <a:latin typeface="Times New Roman" panose="02020603050405020304" pitchFamily="18" charset="0"/>
                <a:cs typeface="Times New Roman" panose="02020603050405020304" pitchFamily="18" charset="0"/>
              </a:rPr>
              <a:t>, F.; </a:t>
            </a:r>
            <a:r>
              <a:rPr lang="en-GB" sz="1200" dirty="0" err="1">
                <a:latin typeface="Times New Roman" panose="02020603050405020304" pitchFamily="18" charset="0"/>
                <a:cs typeface="Times New Roman" panose="02020603050405020304" pitchFamily="18" charset="0"/>
              </a:rPr>
              <a:t>Özogul</a:t>
            </a:r>
            <a:r>
              <a:rPr lang="en-GB" sz="1200" dirty="0">
                <a:latin typeface="Times New Roman" panose="02020603050405020304" pitchFamily="18" charset="0"/>
                <a:cs typeface="Times New Roman" panose="02020603050405020304" pitchFamily="18" charset="0"/>
              </a:rPr>
              <a:t>, Y.; Regenstein, J.M. Marine bioactive compounds and their health </a:t>
            </a:r>
            <a:r>
              <a:rPr lang="en-GB" sz="1200" dirty="0" smtClean="0">
                <a:latin typeface="Times New Roman" panose="02020603050405020304" pitchFamily="18" charset="0"/>
                <a:cs typeface="Times New Roman" panose="02020603050405020304" pitchFamily="18" charset="0"/>
              </a:rPr>
              <a:t>benefits: </a:t>
            </a:r>
            <a:r>
              <a:rPr lang="en-GB" sz="1200" i="1" dirty="0" smtClean="0">
                <a:latin typeface="Times New Roman" panose="02020603050405020304" pitchFamily="18" charset="0"/>
                <a:cs typeface="Times New Roman" panose="02020603050405020304" pitchFamily="18" charset="0"/>
              </a:rPr>
              <a:t>A </a:t>
            </a:r>
            <a:r>
              <a:rPr lang="en-GB" sz="1200" i="1" dirty="0">
                <a:latin typeface="Times New Roman" panose="02020603050405020304" pitchFamily="18" charset="0"/>
                <a:cs typeface="Times New Roman" panose="02020603050405020304" pitchFamily="18" charset="0"/>
              </a:rPr>
              <a:t>review. </a:t>
            </a:r>
            <a:r>
              <a:rPr lang="en-GB" sz="1200" i="1" dirty="0" err="1">
                <a:latin typeface="Times New Roman" panose="02020603050405020304" pitchFamily="18" charset="0"/>
                <a:cs typeface="Times New Roman" panose="02020603050405020304" pitchFamily="18" charset="0"/>
              </a:rPr>
              <a:t>Compr</a:t>
            </a:r>
            <a:r>
              <a:rPr lang="en-GB" sz="1200" i="1" dirty="0">
                <a:latin typeface="Times New Roman" panose="02020603050405020304" pitchFamily="18" charset="0"/>
                <a:cs typeface="Times New Roman" panose="02020603050405020304" pitchFamily="18" charset="0"/>
              </a:rPr>
              <a:t>. Rev. Food Sci. Food </a:t>
            </a:r>
            <a:r>
              <a:rPr lang="en-GB" sz="1200" i="1" dirty="0" err="1">
                <a:latin typeface="Times New Roman" panose="02020603050405020304" pitchFamily="18" charset="0"/>
                <a:cs typeface="Times New Roman" panose="02020603050405020304" pitchFamily="18" charset="0"/>
              </a:rPr>
              <a:t>Saf</a:t>
            </a:r>
            <a:r>
              <a:rPr lang="en-GB" sz="1200" dirty="0">
                <a:latin typeface="Times New Roman" panose="02020603050405020304" pitchFamily="18" charset="0"/>
                <a:cs typeface="Times New Roman" panose="02020603050405020304" pitchFamily="18" charset="0"/>
              </a:rPr>
              <a:t>. </a:t>
            </a:r>
            <a:r>
              <a:rPr lang="en-GB" sz="1200" b="1" dirty="0">
                <a:latin typeface="Times New Roman" panose="02020603050405020304" pitchFamily="18" charset="0"/>
                <a:cs typeface="Times New Roman" panose="02020603050405020304" pitchFamily="18" charset="0"/>
              </a:rPr>
              <a:t>2015</a:t>
            </a:r>
            <a:r>
              <a:rPr lang="en-GB" sz="1200" dirty="0">
                <a:latin typeface="Times New Roman" panose="02020603050405020304" pitchFamily="18" charset="0"/>
                <a:cs typeface="Times New Roman" panose="02020603050405020304" pitchFamily="18" charset="0"/>
              </a:rPr>
              <a:t>, </a:t>
            </a:r>
            <a:r>
              <a:rPr lang="en-GB" sz="1200" i="1" dirty="0">
                <a:latin typeface="Times New Roman" panose="02020603050405020304" pitchFamily="18" charset="0"/>
                <a:cs typeface="Times New Roman" panose="02020603050405020304" pitchFamily="18" charset="0"/>
              </a:rPr>
              <a:t>14</a:t>
            </a:r>
            <a:r>
              <a:rPr lang="en-GB" sz="1200" dirty="0">
                <a:latin typeface="Times New Roman" panose="02020603050405020304" pitchFamily="18" charset="0"/>
                <a:cs typeface="Times New Roman" panose="02020603050405020304" pitchFamily="18" charset="0"/>
              </a:rPr>
              <a:t>, 446–465</a:t>
            </a:r>
            <a:r>
              <a:rPr lang="en-GB" sz="1200" dirty="0" smtClean="0">
                <a:latin typeface="Times New Roman" panose="02020603050405020304" pitchFamily="18" charset="0"/>
                <a:cs typeface="Times New Roman" panose="02020603050405020304" pitchFamily="18" charset="0"/>
              </a:rPr>
              <a:t>.</a:t>
            </a:r>
          </a:p>
          <a:p>
            <a:pPr algn="just">
              <a:lnSpc>
                <a:spcPct val="150000"/>
              </a:lnSpc>
            </a:pPr>
            <a:r>
              <a:rPr lang="en-GB" sz="1200" dirty="0">
                <a:latin typeface="Times New Roman" panose="02020603050405020304" pitchFamily="18" charset="0"/>
                <a:cs typeface="Times New Roman" panose="02020603050405020304" pitchFamily="18" charset="0"/>
              </a:rPr>
              <a:t>Hahn, T.; Lang, S.; </a:t>
            </a:r>
            <a:r>
              <a:rPr lang="en-GB" sz="1200" dirty="0" err="1">
                <a:latin typeface="Times New Roman" panose="02020603050405020304" pitchFamily="18" charset="0"/>
                <a:cs typeface="Times New Roman" panose="02020603050405020304" pitchFamily="18" charset="0"/>
              </a:rPr>
              <a:t>Uiber</a:t>
            </a:r>
            <a:r>
              <a:rPr lang="en-GB" sz="1200" dirty="0">
                <a:latin typeface="Times New Roman" panose="02020603050405020304" pitchFamily="18" charset="0"/>
                <a:cs typeface="Times New Roman" panose="02020603050405020304" pitchFamily="18" charset="0"/>
              </a:rPr>
              <a:t>, R.; Muffler, K. Novel procedures for the extraction of </a:t>
            </a:r>
            <a:r>
              <a:rPr lang="en-GB" sz="1200" dirty="0" err="1">
                <a:latin typeface="Times New Roman" panose="02020603050405020304" pitchFamily="18" charset="0"/>
                <a:cs typeface="Times New Roman" panose="02020603050405020304" pitchFamily="18" charset="0"/>
              </a:rPr>
              <a:t>fucoidan</a:t>
            </a:r>
            <a:r>
              <a:rPr lang="en-GB" sz="1200" dirty="0">
                <a:latin typeface="Times New Roman" panose="02020603050405020304" pitchFamily="18" charset="0"/>
                <a:cs typeface="Times New Roman" panose="02020603050405020304" pitchFamily="18" charset="0"/>
              </a:rPr>
              <a:t> from brown </a:t>
            </a:r>
            <a:r>
              <a:rPr lang="en-GB" sz="1200" dirty="0" smtClean="0">
                <a:latin typeface="Times New Roman" panose="02020603050405020304" pitchFamily="18" charset="0"/>
                <a:cs typeface="Times New Roman" panose="02020603050405020304" pitchFamily="18" charset="0"/>
              </a:rPr>
              <a:t>algae. </a:t>
            </a:r>
            <a:r>
              <a:rPr lang="en-US" sz="1200" i="1" dirty="0" smtClean="0">
                <a:latin typeface="Times New Roman" panose="02020603050405020304" pitchFamily="18" charset="0"/>
                <a:cs typeface="Times New Roman" panose="02020603050405020304" pitchFamily="18" charset="0"/>
              </a:rPr>
              <a:t>Process </a:t>
            </a:r>
            <a:r>
              <a:rPr lang="en-US" sz="1200" i="1" dirty="0" err="1">
                <a:latin typeface="Times New Roman" panose="02020603050405020304" pitchFamily="18" charset="0"/>
                <a:cs typeface="Times New Roman" panose="02020603050405020304" pitchFamily="18" charset="0"/>
              </a:rPr>
              <a:t>Biochem</a:t>
            </a: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2012</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47</a:t>
            </a:r>
            <a:r>
              <a:rPr lang="en-US" sz="1200" dirty="0">
                <a:latin typeface="Times New Roman" panose="02020603050405020304" pitchFamily="18" charset="0"/>
                <a:cs typeface="Times New Roman" panose="02020603050405020304" pitchFamily="18" charset="0"/>
              </a:rPr>
              <a:t>, 1691–1698</a:t>
            </a:r>
            <a:r>
              <a:rPr lang="en-US" sz="1200" dirty="0" smtClean="0">
                <a:latin typeface="Times New Roman" panose="02020603050405020304" pitchFamily="18" charset="0"/>
                <a:cs typeface="Times New Roman" panose="02020603050405020304" pitchFamily="18" charset="0"/>
              </a:rPr>
              <a:t>.</a:t>
            </a:r>
          </a:p>
          <a:p>
            <a:pPr algn="just">
              <a:lnSpc>
                <a:spcPct val="150000"/>
              </a:lnSpc>
            </a:pPr>
            <a:r>
              <a:rPr lang="en-US" sz="1200" dirty="0">
                <a:latin typeface="Times New Roman" panose="02020603050405020304" pitchFamily="18" charset="0"/>
                <a:cs typeface="Times New Roman" panose="02020603050405020304" pitchFamily="18" charset="0"/>
              </a:rPr>
              <a:t>Chen, X.M.; </a:t>
            </a:r>
            <a:r>
              <a:rPr lang="en-US" sz="1200" dirty="0" err="1">
                <a:latin typeface="Times New Roman" panose="02020603050405020304" pitchFamily="18" charset="0"/>
                <a:cs typeface="Times New Roman" panose="02020603050405020304" pitchFamily="18" charset="0"/>
              </a:rPr>
              <a:t>Nie,W.J</a:t>
            </a:r>
            <a:r>
              <a:rPr lang="en-US" sz="1200" dirty="0">
                <a:latin typeface="Times New Roman" panose="02020603050405020304" pitchFamily="18" charset="0"/>
                <a:cs typeface="Times New Roman" panose="02020603050405020304" pitchFamily="18" charset="0"/>
              </a:rPr>
              <a:t>.; Yu, G.Q.; Li, Y.; Hu, Y.L.; Lu, J.S.; Lu, J.X.; </a:t>
            </a:r>
            <a:r>
              <a:rPr lang="en-US" sz="1200" dirty="0" err="1">
                <a:latin typeface="Times New Roman" panose="02020603050405020304" pitchFamily="18" charset="0"/>
                <a:cs typeface="Times New Roman" panose="02020603050405020304" pitchFamily="18" charset="0"/>
              </a:rPr>
              <a:t>Jin</a:t>
            </a:r>
            <a:r>
              <a:rPr lang="en-US" sz="1200" dirty="0">
                <a:latin typeface="Times New Roman" panose="02020603050405020304" pitchFamily="18" charset="0"/>
                <a:cs typeface="Times New Roman" panose="02020603050405020304" pitchFamily="18" charset="0"/>
              </a:rPr>
              <a:t>, L.Q. Antitumor </a:t>
            </a:r>
            <a:r>
              <a:rPr lang="en-GB" sz="1200" dirty="0" smtClean="0">
                <a:latin typeface="Times New Roman" panose="02020603050405020304" pitchFamily="18" charset="0"/>
                <a:cs typeface="Times New Roman" panose="02020603050405020304" pitchFamily="18" charset="0"/>
              </a:rPr>
              <a:t>activity </a:t>
            </a:r>
            <a:r>
              <a:rPr lang="en-GB" sz="1200" dirty="0">
                <a:latin typeface="Times New Roman" panose="02020603050405020304" pitchFamily="18" charset="0"/>
                <a:cs typeface="Times New Roman" panose="02020603050405020304" pitchFamily="18" charset="0"/>
              </a:rPr>
              <a:t>of polysaccharides from </a:t>
            </a:r>
            <a:r>
              <a:rPr lang="en-GB" sz="1200" i="1" dirty="0" err="1">
                <a:latin typeface="Times New Roman" panose="02020603050405020304" pitchFamily="18" charset="0"/>
                <a:cs typeface="Times New Roman" panose="02020603050405020304" pitchFamily="18" charset="0"/>
              </a:rPr>
              <a:t>Sargassum</a:t>
            </a:r>
            <a:r>
              <a:rPr lang="en-GB" sz="1200" i="1" dirty="0">
                <a:latin typeface="Times New Roman" panose="02020603050405020304" pitchFamily="18" charset="0"/>
                <a:cs typeface="Times New Roman" panose="02020603050405020304" pitchFamily="18" charset="0"/>
              </a:rPr>
              <a:t> </a:t>
            </a:r>
            <a:r>
              <a:rPr lang="en-GB" sz="1200" i="1" dirty="0" err="1">
                <a:latin typeface="Times New Roman" panose="02020603050405020304" pitchFamily="18" charset="0"/>
                <a:cs typeface="Times New Roman" panose="02020603050405020304" pitchFamily="18" charset="0"/>
              </a:rPr>
              <a:t>fusiforme</a:t>
            </a:r>
            <a:r>
              <a:rPr lang="en-GB" sz="1200" dirty="0">
                <a:latin typeface="Times New Roman" panose="02020603050405020304" pitchFamily="18" charset="0"/>
                <a:cs typeface="Times New Roman" panose="02020603050405020304" pitchFamily="18" charset="0"/>
              </a:rPr>
              <a:t>. </a:t>
            </a:r>
            <a:r>
              <a:rPr lang="en-GB" sz="1200" i="1" dirty="0">
                <a:latin typeface="Times New Roman" panose="02020603050405020304" pitchFamily="18" charset="0"/>
                <a:cs typeface="Times New Roman" panose="02020603050405020304" pitchFamily="18" charset="0"/>
              </a:rPr>
              <a:t>Food Chem</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Toxicol</a:t>
            </a:r>
            <a:r>
              <a:rPr lang="en-GB" sz="1200" dirty="0">
                <a:latin typeface="Times New Roman" panose="02020603050405020304" pitchFamily="18" charset="0"/>
                <a:cs typeface="Times New Roman" panose="02020603050405020304" pitchFamily="18" charset="0"/>
              </a:rPr>
              <a:t>. </a:t>
            </a:r>
            <a:r>
              <a:rPr lang="en-GB" sz="1200" b="1" dirty="0">
                <a:latin typeface="Times New Roman" panose="02020603050405020304" pitchFamily="18" charset="0"/>
                <a:cs typeface="Times New Roman" panose="02020603050405020304" pitchFamily="18" charset="0"/>
              </a:rPr>
              <a:t>2012</a:t>
            </a:r>
            <a:r>
              <a:rPr lang="en-GB" sz="1200" dirty="0">
                <a:latin typeface="Times New Roman" panose="02020603050405020304" pitchFamily="18" charset="0"/>
                <a:cs typeface="Times New Roman" panose="02020603050405020304" pitchFamily="18" charset="0"/>
              </a:rPr>
              <a:t>, </a:t>
            </a:r>
            <a:r>
              <a:rPr lang="en-GB" sz="1200" i="1" dirty="0">
                <a:latin typeface="Times New Roman" panose="02020603050405020304" pitchFamily="18" charset="0"/>
                <a:cs typeface="Times New Roman" panose="02020603050405020304" pitchFamily="18" charset="0"/>
              </a:rPr>
              <a:t>50</a:t>
            </a:r>
            <a:r>
              <a:rPr lang="en-GB" sz="1200" dirty="0">
                <a:latin typeface="Times New Roman" panose="02020603050405020304" pitchFamily="18" charset="0"/>
                <a:cs typeface="Times New Roman" panose="02020603050405020304" pitchFamily="18" charset="0"/>
              </a:rPr>
              <a:t>, 695–700</a:t>
            </a:r>
            <a:r>
              <a:rPr lang="en-GB" sz="1200" dirty="0" smtClean="0">
                <a:latin typeface="Times New Roman" panose="02020603050405020304" pitchFamily="18" charset="0"/>
                <a:cs typeface="Times New Roman" panose="02020603050405020304" pitchFamily="18" charset="0"/>
              </a:rPr>
              <a:t>.</a:t>
            </a:r>
          </a:p>
          <a:p>
            <a:pPr algn="just">
              <a:lnSpc>
                <a:spcPct val="150000"/>
              </a:lnSpc>
            </a:pPr>
            <a:r>
              <a:rPr lang="en-GB" sz="1200" dirty="0">
                <a:latin typeface="Times New Roman" panose="02020603050405020304" pitchFamily="18" charset="0"/>
                <a:cs typeface="Times New Roman" panose="02020603050405020304" pitchFamily="18" charset="0"/>
              </a:rPr>
              <a:t>Shu-Ying, X</a:t>
            </a:r>
            <a:r>
              <a:rPr lang="en-GB" sz="1200" dirty="0" smtClean="0">
                <a:latin typeface="Times New Roman" panose="02020603050405020304" pitchFamily="18" charset="0"/>
                <a:cs typeface="Times New Roman" panose="02020603050405020304" pitchFamily="18" charset="0"/>
              </a:rPr>
              <a:t>.; </a:t>
            </a:r>
            <a:r>
              <a:rPr lang="en-GB" sz="1200" dirty="0">
                <a:latin typeface="Times New Roman" panose="02020603050405020304" pitchFamily="18" charset="0"/>
                <a:cs typeface="Times New Roman" panose="02020603050405020304" pitchFamily="18" charset="0"/>
              </a:rPr>
              <a:t>Huang, X</a:t>
            </a:r>
            <a:r>
              <a:rPr lang="en-GB" sz="1200" dirty="0" smtClean="0">
                <a:latin typeface="Times New Roman" panose="02020603050405020304" pitchFamily="18" charset="0"/>
                <a:cs typeface="Times New Roman" panose="02020603050405020304" pitchFamily="18" charset="0"/>
              </a:rPr>
              <a:t>.; </a:t>
            </a:r>
            <a:r>
              <a:rPr lang="en-GB" sz="1200" dirty="0">
                <a:latin typeface="Times New Roman" panose="02020603050405020304" pitchFamily="18" charset="0"/>
                <a:cs typeface="Times New Roman" panose="02020603050405020304" pitchFamily="18" charset="0"/>
              </a:rPr>
              <a:t>and Cheong, </a:t>
            </a:r>
            <a:r>
              <a:rPr lang="en-GB" sz="1200" dirty="0" smtClean="0">
                <a:latin typeface="Times New Roman" panose="02020603050405020304" pitchFamily="18" charset="0"/>
                <a:cs typeface="Times New Roman" panose="02020603050405020304" pitchFamily="18" charset="0"/>
              </a:rPr>
              <a:t>K.L. Recent </a:t>
            </a:r>
            <a:r>
              <a:rPr lang="en-GB" sz="1200" dirty="0">
                <a:latin typeface="Times New Roman" panose="02020603050405020304" pitchFamily="18" charset="0"/>
                <a:cs typeface="Times New Roman" panose="02020603050405020304" pitchFamily="18" charset="0"/>
              </a:rPr>
              <a:t>Advances in Marine Algae Polysaccharides: Isolation, Structure, and Activities. </a:t>
            </a:r>
            <a:r>
              <a:rPr lang="en-GB" sz="1200" i="1" dirty="0">
                <a:latin typeface="Times New Roman" panose="02020603050405020304" pitchFamily="18" charset="0"/>
                <a:cs typeface="Times New Roman" panose="02020603050405020304" pitchFamily="18" charset="0"/>
              </a:rPr>
              <a:t>Marine </a:t>
            </a:r>
            <a:r>
              <a:rPr lang="en-GB" sz="1200" i="1" dirty="0" smtClean="0">
                <a:latin typeface="Times New Roman" panose="02020603050405020304" pitchFamily="18" charset="0"/>
                <a:cs typeface="Times New Roman" panose="02020603050405020304" pitchFamily="18" charset="0"/>
              </a:rPr>
              <a:t>Drugs</a:t>
            </a:r>
            <a:r>
              <a:rPr lang="en-GB" sz="1200" dirty="0">
                <a:latin typeface="Times New Roman" panose="02020603050405020304" pitchFamily="18" charset="0"/>
                <a:cs typeface="Times New Roman" panose="02020603050405020304" pitchFamily="18" charset="0"/>
              </a:rPr>
              <a:t>.</a:t>
            </a:r>
            <a:r>
              <a:rPr lang="en-GB" sz="1200" dirty="0" smtClean="0">
                <a:latin typeface="Times New Roman" panose="02020603050405020304" pitchFamily="18" charset="0"/>
                <a:cs typeface="Times New Roman" panose="02020603050405020304" pitchFamily="18" charset="0"/>
              </a:rPr>
              <a:t> </a:t>
            </a:r>
            <a:r>
              <a:rPr lang="en-GB" sz="1200" b="1" dirty="0" smtClean="0">
                <a:latin typeface="Times New Roman" panose="02020603050405020304" pitchFamily="18" charset="0"/>
                <a:cs typeface="Times New Roman" panose="02020603050405020304" pitchFamily="18" charset="0"/>
              </a:rPr>
              <a:t>2017</a:t>
            </a:r>
            <a:r>
              <a:rPr lang="en-GB" sz="1200" dirty="0" smtClean="0">
                <a:latin typeface="Times New Roman" panose="02020603050405020304" pitchFamily="18" charset="0"/>
                <a:cs typeface="Times New Roman" panose="02020603050405020304" pitchFamily="18" charset="0"/>
              </a:rPr>
              <a:t>,</a:t>
            </a:r>
            <a:r>
              <a:rPr lang="en-GB" sz="1200" dirty="0">
                <a:latin typeface="Times New Roman" panose="02020603050405020304" pitchFamily="18" charset="0"/>
                <a:cs typeface="Times New Roman" panose="02020603050405020304" pitchFamily="18" charset="0"/>
              </a:rPr>
              <a:t> </a:t>
            </a:r>
            <a:r>
              <a:rPr lang="en-GB" sz="1200" i="1" dirty="0">
                <a:latin typeface="Times New Roman" panose="02020603050405020304" pitchFamily="18" charset="0"/>
                <a:cs typeface="Times New Roman" panose="02020603050405020304" pitchFamily="18" charset="0"/>
              </a:rPr>
              <a:t>15(12)</a:t>
            </a:r>
            <a:r>
              <a:rPr lang="en-GB" sz="1200" dirty="0">
                <a:latin typeface="Times New Roman" panose="02020603050405020304" pitchFamily="18" charset="0"/>
                <a:cs typeface="Times New Roman" panose="02020603050405020304" pitchFamily="18" charset="0"/>
              </a:rPr>
              <a:t>, </a:t>
            </a:r>
            <a:r>
              <a:rPr lang="en-GB" sz="1200" dirty="0" smtClean="0">
                <a:latin typeface="Times New Roman" panose="02020603050405020304" pitchFamily="18" charset="0"/>
                <a:cs typeface="Times New Roman" panose="02020603050405020304" pitchFamily="18" charset="0"/>
              </a:rPr>
              <a:t>388.</a:t>
            </a:r>
          </a:p>
          <a:p>
            <a:pPr algn="just">
              <a:lnSpc>
                <a:spcPct val="150000"/>
              </a:lnSpc>
            </a:pPr>
            <a:r>
              <a:rPr lang="en-GB" sz="1200" dirty="0" smtClean="0">
                <a:latin typeface="Times New Roman" panose="02020603050405020304" pitchFamily="18" charset="0"/>
                <a:cs typeface="Times New Roman" panose="02020603050405020304" pitchFamily="18" charset="0"/>
              </a:rPr>
              <a:t>Gomez, C.; Rivas, G.; and Sanchez, N.E. Marine Edible Algae as Disease Preventers. </a:t>
            </a:r>
            <a:r>
              <a:rPr lang="en-GB" sz="1200" i="1" dirty="0" smtClean="0">
                <a:latin typeface="Times New Roman" panose="02020603050405020304" pitchFamily="18" charset="0"/>
                <a:cs typeface="Times New Roman" panose="02020603050405020304" pitchFamily="18" charset="0"/>
              </a:rPr>
              <a:t>Advances in Food And Nutrition Research</a:t>
            </a:r>
            <a:r>
              <a:rPr lang="en-GB" sz="1200" dirty="0" smtClean="0">
                <a:latin typeface="Times New Roman" panose="02020603050405020304" pitchFamily="18" charset="0"/>
                <a:cs typeface="Times New Roman" panose="02020603050405020304" pitchFamily="18" charset="0"/>
              </a:rPr>
              <a:t>. </a:t>
            </a:r>
            <a:r>
              <a:rPr lang="en-GB" sz="1200" b="1" dirty="0" smtClean="0">
                <a:latin typeface="Times New Roman" panose="02020603050405020304" pitchFamily="18" charset="0"/>
                <a:cs typeface="Times New Roman" panose="02020603050405020304" pitchFamily="18" charset="0"/>
              </a:rPr>
              <a:t>2011</a:t>
            </a:r>
            <a:r>
              <a:rPr lang="en-GB" sz="1200" dirty="0" smtClean="0">
                <a:latin typeface="Times New Roman" panose="02020603050405020304" pitchFamily="18" charset="0"/>
                <a:cs typeface="Times New Roman" panose="02020603050405020304" pitchFamily="18" charset="0"/>
              </a:rPr>
              <a:t>, </a:t>
            </a:r>
            <a:r>
              <a:rPr lang="en-GB" sz="1200" i="1" dirty="0" smtClean="0">
                <a:latin typeface="Times New Roman" panose="02020603050405020304" pitchFamily="18" charset="0"/>
                <a:cs typeface="Times New Roman" panose="02020603050405020304" pitchFamily="18" charset="0"/>
              </a:rPr>
              <a:t>64</a:t>
            </a:r>
            <a:r>
              <a:rPr lang="en-GB" sz="1200" dirty="0" smtClean="0">
                <a:latin typeface="Times New Roman" panose="02020603050405020304" pitchFamily="18" charset="0"/>
                <a:cs typeface="Times New Roman" panose="02020603050405020304" pitchFamily="18" charset="0"/>
              </a:rPr>
              <a:t>, 29 – 39.</a:t>
            </a:r>
            <a:r>
              <a:rPr lang="en-GB" sz="1200" i="1" dirty="0" smtClean="0">
                <a:latin typeface="Times New Roman" panose="02020603050405020304" pitchFamily="18" charset="0"/>
                <a:cs typeface="Times New Roman" panose="02020603050405020304" pitchFamily="18" charset="0"/>
              </a:rPr>
              <a:t> </a:t>
            </a:r>
            <a:endParaRPr sz="1200" i="1" dirty="0">
              <a:solidFill>
                <a:schemeClr val="dk1"/>
              </a:solidFill>
              <a:latin typeface="Times New Roman" panose="02020603050405020304" pitchFamily="18" charset="0"/>
              <a:cs typeface="Times New Roman" panose="02020603050405020304" pitchFamily="18" charset="0"/>
            </a:endParaRPr>
          </a:p>
        </p:txBody>
      </p:sp>
      <p:sp>
        <p:nvSpPr>
          <p:cNvPr id="1856" name="Google Shape;1856;p50"/>
          <p:cNvSpPr txBox="1">
            <a:spLocks noGrp="1"/>
          </p:cNvSpPr>
          <p:nvPr>
            <p:ph type="ctrTitle"/>
          </p:nvPr>
        </p:nvSpPr>
        <p:spPr>
          <a:xfrm>
            <a:off x="2182225" y="279265"/>
            <a:ext cx="4779600" cy="6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REFERENCES</a:t>
            </a:r>
            <a:endParaRPr dirty="0"/>
          </a:p>
        </p:txBody>
      </p:sp>
      <p:sp>
        <p:nvSpPr>
          <p:cNvPr id="1857" name="Google Shape;1857;p50"/>
          <p:cNvSpPr/>
          <p:nvPr/>
        </p:nvSpPr>
        <p:spPr>
          <a:xfrm rot="-5400000">
            <a:off x="-128203" y="3151365"/>
            <a:ext cx="3738757" cy="242200"/>
          </a:xfrm>
          <a:custGeom>
            <a:avLst/>
            <a:gdLst/>
            <a:ahLst/>
            <a:cxnLst/>
            <a:rect l="l" t="t" r="r" b="b"/>
            <a:pathLst>
              <a:path w="192993" h="9688" extrusionOk="0">
                <a:moveTo>
                  <a:pt x="192993" y="9688"/>
                </a:moveTo>
                <a:lnTo>
                  <a:pt x="192993" y="0"/>
                </a:lnTo>
                <a:lnTo>
                  <a:pt x="0" y="0"/>
                </a:lnTo>
              </a:path>
            </a:pathLst>
          </a:custGeom>
          <a:noFill/>
          <a:ln w="9525" cap="flat" cmpd="sng">
            <a:solidFill>
              <a:schemeClr val="dk2"/>
            </a:solidFill>
            <a:prstDash val="solid"/>
            <a:round/>
            <a:headEnd type="none" w="med" len="med"/>
            <a:tailEnd type="none" w="med" len="med"/>
          </a:ln>
        </p:spPr>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2" name="Picture 1"/>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2323" t="7096" r="2323" b="7982"/>
          <a:stretch/>
        </p:blipFill>
        <p:spPr>
          <a:xfrm>
            <a:off x="955963" y="477982"/>
            <a:ext cx="7086600" cy="430183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7"/>
          <p:cNvSpPr txBox="1">
            <a:spLocks noGrp="1"/>
          </p:cNvSpPr>
          <p:nvPr>
            <p:ph type="ctrTitle" idx="15"/>
          </p:nvPr>
        </p:nvSpPr>
        <p:spPr>
          <a:xfrm>
            <a:off x="2182225" y="277166"/>
            <a:ext cx="4779600" cy="6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1"/>
                </a:solidFill>
              </a:rPr>
              <a:t>TABLE OF CONTENTS</a:t>
            </a:r>
            <a:endParaRPr>
              <a:solidFill>
                <a:schemeClr val="dk1"/>
              </a:solidFill>
            </a:endParaRPr>
          </a:p>
        </p:txBody>
      </p:sp>
      <p:sp>
        <p:nvSpPr>
          <p:cNvPr id="129" name="Google Shape;129;p27"/>
          <p:cNvSpPr txBox="1">
            <a:spLocks noGrp="1"/>
          </p:cNvSpPr>
          <p:nvPr>
            <p:ph type="ctrTitle" idx="6"/>
          </p:nvPr>
        </p:nvSpPr>
        <p:spPr>
          <a:xfrm>
            <a:off x="2523804" y="3354813"/>
            <a:ext cx="17538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METHODOLOGY</a:t>
            </a:r>
            <a:endParaRPr dirty="0"/>
          </a:p>
        </p:txBody>
      </p:sp>
      <p:sp>
        <p:nvSpPr>
          <p:cNvPr id="130" name="Google Shape;130;p27"/>
          <p:cNvSpPr txBox="1">
            <a:spLocks noGrp="1"/>
          </p:cNvSpPr>
          <p:nvPr>
            <p:ph type="subTitle" idx="7"/>
          </p:nvPr>
        </p:nvSpPr>
        <p:spPr>
          <a:xfrm>
            <a:off x="2447454" y="3775629"/>
            <a:ext cx="1906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Sample Preparation &amp; Analysis</a:t>
            </a:r>
            <a:endParaRPr dirty="0">
              <a:solidFill>
                <a:schemeClr val="dk1"/>
              </a:solidFill>
            </a:endParaRPr>
          </a:p>
        </p:txBody>
      </p:sp>
      <p:sp>
        <p:nvSpPr>
          <p:cNvPr id="131" name="Google Shape;131;p27"/>
          <p:cNvSpPr txBox="1">
            <a:spLocks noGrp="1"/>
          </p:cNvSpPr>
          <p:nvPr>
            <p:ph type="title" idx="8"/>
          </p:nvPr>
        </p:nvSpPr>
        <p:spPr>
          <a:xfrm>
            <a:off x="2523804" y="2936146"/>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03</a:t>
            </a:r>
            <a:endParaRPr>
              <a:solidFill>
                <a:schemeClr val="dk1"/>
              </a:solidFill>
            </a:endParaRPr>
          </a:p>
        </p:txBody>
      </p:sp>
      <p:sp>
        <p:nvSpPr>
          <p:cNvPr id="132" name="Google Shape;132;p27"/>
          <p:cNvSpPr txBox="1">
            <a:spLocks noGrp="1"/>
          </p:cNvSpPr>
          <p:nvPr>
            <p:ph type="ctrTitle"/>
          </p:nvPr>
        </p:nvSpPr>
        <p:spPr>
          <a:xfrm>
            <a:off x="2531205" y="1742042"/>
            <a:ext cx="17538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endParaRPr dirty="0"/>
          </a:p>
          <a:p>
            <a:pPr marL="0" lvl="0" indent="0" algn="ctr" rtl="0">
              <a:spcBef>
                <a:spcPts val="0"/>
              </a:spcBef>
              <a:spcAft>
                <a:spcPts val="0"/>
              </a:spcAft>
              <a:buNone/>
            </a:pPr>
            <a:r>
              <a:rPr lang="en" dirty="0" smtClean="0"/>
              <a:t>INTRODUCTION</a:t>
            </a:r>
            <a:endParaRPr dirty="0"/>
          </a:p>
        </p:txBody>
      </p:sp>
      <p:sp>
        <p:nvSpPr>
          <p:cNvPr id="133" name="Google Shape;133;p27"/>
          <p:cNvSpPr txBox="1">
            <a:spLocks noGrp="1"/>
          </p:cNvSpPr>
          <p:nvPr>
            <p:ph type="subTitle" idx="1"/>
          </p:nvPr>
        </p:nvSpPr>
        <p:spPr>
          <a:xfrm>
            <a:off x="2454855" y="2165027"/>
            <a:ext cx="1906500" cy="41224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dk1"/>
                </a:solidFill>
              </a:rPr>
              <a:t>Brief Background Information &amp; Significance</a:t>
            </a:r>
            <a:endParaRPr dirty="0">
              <a:solidFill>
                <a:schemeClr val="dk1"/>
              </a:solidFill>
            </a:endParaRPr>
          </a:p>
        </p:txBody>
      </p:sp>
      <p:sp>
        <p:nvSpPr>
          <p:cNvPr id="134" name="Google Shape;134;p27"/>
          <p:cNvSpPr txBox="1">
            <a:spLocks noGrp="1"/>
          </p:cNvSpPr>
          <p:nvPr>
            <p:ph type="title" idx="2"/>
          </p:nvPr>
        </p:nvSpPr>
        <p:spPr>
          <a:xfrm>
            <a:off x="2531205" y="1420659"/>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01</a:t>
            </a:r>
            <a:endParaRPr>
              <a:solidFill>
                <a:schemeClr val="dk1"/>
              </a:solidFill>
            </a:endParaRPr>
          </a:p>
        </p:txBody>
      </p:sp>
      <p:sp>
        <p:nvSpPr>
          <p:cNvPr id="135" name="Google Shape;135;p27"/>
          <p:cNvSpPr txBox="1">
            <a:spLocks noGrp="1"/>
          </p:cNvSpPr>
          <p:nvPr>
            <p:ph type="ctrTitle" idx="3"/>
          </p:nvPr>
        </p:nvSpPr>
        <p:spPr>
          <a:xfrm>
            <a:off x="4876961" y="1742042"/>
            <a:ext cx="17538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OBJECTIVES</a:t>
            </a:r>
            <a:endParaRPr dirty="0"/>
          </a:p>
        </p:txBody>
      </p:sp>
      <p:sp>
        <p:nvSpPr>
          <p:cNvPr id="136" name="Google Shape;136;p27"/>
          <p:cNvSpPr txBox="1">
            <a:spLocks noGrp="1"/>
          </p:cNvSpPr>
          <p:nvPr>
            <p:ph type="subTitle" idx="4"/>
          </p:nvPr>
        </p:nvSpPr>
        <p:spPr>
          <a:xfrm>
            <a:off x="4765511" y="2160721"/>
            <a:ext cx="19767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dk1"/>
                </a:solidFill>
              </a:rPr>
              <a:t>My Aims For This </a:t>
            </a:r>
          </a:p>
          <a:p>
            <a:pPr marL="0" lvl="0" indent="0" algn="ctr" rtl="0">
              <a:spcBef>
                <a:spcPts val="0"/>
              </a:spcBef>
              <a:spcAft>
                <a:spcPts val="0"/>
              </a:spcAft>
              <a:buNone/>
            </a:pPr>
            <a:r>
              <a:rPr lang="en" dirty="0" smtClean="0">
                <a:solidFill>
                  <a:schemeClr val="dk1"/>
                </a:solidFill>
              </a:rPr>
              <a:t>Experiments</a:t>
            </a:r>
            <a:endParaRPr dirty="0">
              <a:solidFill>
                <a:schemeClr val="dk1"/>
              </a:solidFill>
            </a:endParaRPr>
          </a:p>
        </p:txBody>
      </p:sp>
      <p:sp>
        <p:nvSpPr>
          <p:cNvPr id="137" name="Google Shape;137;p27"/>
          <p:cNvSpPr txBox="1">
            <a:spLocks noGrp="1"/>
          </p:cNvSpPr>
          <p:nvPr>
            <p:ph type="title" idx="5"/>
          </p:nvPr>
        </p:nvSpPr>
        <p:spPr>
          <a:xfrm>
            <a:off x="4876961" y="1418245"/>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02</a:t>
            </a:r>
            <a:endParaRPr>
              <a:solidFill>
                <a:schemeClr val="dk1"/>
              </a:solidFill>
            </a:endParaRPr>
          </a:p>
        </p:txBody>
      </p:sp>
      <p:sp>
        <p:nvSpPr>
          <p:cNvPr id="138" name="Google Shape;138;p27"/>
          <p:cNvSpPr txBox="1">
            <a:spLocks noGrp="1"/>
          </p:cNvSpPr>
          <p:nvPr>
            <p:ph type="ctrTitle" idx="9"/>
          </p:nvPr>
        </p:nvSpPr>
        <p:spPr>
          <a:xfrm>
            <a:off x="4824911" y="3354813"/>
            <a:ext cx="18579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EXPECTATIONS</a:t>
            </a:r>
            <a:endParaRPr dirty="0"/>
          </a:p>
        </p:txBody>
      </p:sp>
      <p:sp>
        <p:nvSpPr>
          <p:cNvPr id="139" name="Google Shape;139;p27"/>
          <p:cNvSpPr txBox="1">
            <a:spLocks noGrp="1"/>
          </p:cNvSpPr>
          <p:nvPr>
            <p:ph type="subTitle" idx="13"/>
          </p:nvPr>
        </p:nvSpPr>
        <p:spPr>
          <a:xfrm>
            <a:off x="4800611" y="3775629"/>
            <a:ext cx="1906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Results &amp; Outcomes  Expected By This Experiment</a:t>
            </a:r>
            <a:endParaRPr dirty="0">
              <a:solidFill>
                <a:schemeClr val="dk1"/>
              </a:solidFill>
            </a:endParaRPr>
          </a:p>
          <a:p>
            <a:pPr marL="0" lvl="0" indent="0" algn="ctr" rtl="0">
              <a:spcBef>
                <a:spcPts val="0"/>
              </a:spcBef>
              <a:spcAft>
                <a:spcPts val="0"/>
              </a:spcAft>
              <a:buNone/>
            </a:pPr>
            <a:endParaRPr dirty="0">
              <a:solidFill>
                <a:schemeClr val="dk1"/>
              </a:solidFill>
            </a:endParaRPr>
          </a:p>
        </p:txBody>
      </p:sp>
      <p:sp>
        <p:nvSpPr>
          <p:cNvPr id="140" name="Google Shape;140;p27"/>
          <p:cNvSpPr txBox="1">
            <a:spLocks noGrp="1"/>
          </p:cNvSpPr>
          <p:nvPr>
            <p:ph type="title" idx="14"/>
          </p:nvPr>
        </p:nvSpPr>
        <p:spPr>
          <a:xfrm>
            <a:off x="4876961" y="2948970"/>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rPr>
              <a:t>04</a:t>
            </a:r>
            <a:endParaRPr dirty="0">
              <a:solidFill>
                <a:schemeClr val="dk1"/>
              </a:solidFill>
            </a:endParaRPr>
          </a:p>
        </p:txBody>
      </p:sp>
      <p:cxnSp>
        <p:nvCxnSpPr>
          <p:cNvPr id="141" name="Google Shape;141;p27"/>
          <p:cNvCxnSpPr/>
          <p:nvPr/>
        </p:nvCxnSpPr>
        <p:spPr>
          <a:xfrm>
            <a:off x="3850800" y="1732224"/>
            <a:ext cx="1442400" cy="0"/>
          </a:xfrm>
          <a:prstGeom prst="straightConnector1">
            <a:avLst/>
          </a:prstGeom>
          <a:noFill/>
          <a:ln w="9525" cap="flat" cmpd="sng">
            <a:solidFill>
              <a:schemeClr val="dk1"/>
            </a:solidFill>
            <a:prstDash val="solid"/>
            <a:round/>
            <a:headEnd type="none" w="med" len="med"/>
            <a:tailEnd type="none" w="med" len="med"/>
          </a:ln>
        </p:spPr>
      </p:cxnSp>
      <p:sp>
        <p:nvSpPr>
          <p:cNvPr id="142" name="Google Shape;142;p27"/>
          <p:cNvSpPr/>
          <p:nvPr/>
        </p:nvSpPr>
        <p:spPr>
          <a:xfrm>
            <a:off x="2404784" y="1725499"/>
            <a:ext cx="551325" cy="1580025"/>
          </a:xfrm>
          <a:custGeom>
            <a:avLst/>
            <a:gdLst/>
            <a:ahLst/>
            <a:cxnLst/>
            <a:rect l="l" t="t" r="r" b="b"/>
            <a:pathLst>
              <a:path w="22053" h="63201" extrusionOk="0">
                <a:moveTo>
                  <a:pt x="22053" y="0"/>
                </a:moveTo>
                <a:lnTo>
                  <a:pt x="0" y="0"/>
                </a:lnTo>
                <a:lnTo>
                  <a:pt x="0" y="63201"/>
                </a:lnTo>
                <a:lnTo>
                  <a:pt x="22053" y="63201"/>
                </a:lnTo>
              </a:path>
            </a:pathLst>
          </a:custGeom>
          <a:noFill/>
          <a:ln w="9525" cap="flat" cmpd="sng">
            <a:solidFill>
              <a:schemeClr val="dk1"/>
            </a:solidFill>
            <a:prstDash val="solid"/>
            <a:round/>
            <a:headEnd type="none" w="med" len="med"/>
            <a:tailEnd type="none" w="med" len="med"/>
          </a:ln>
        </p:spPr>
      </p:sp>
      <p:sp>
        <p:nvSpPr>
          <p:cNvPr id="143" name="Google Shape;143;p27"/>
          <p:cNvSpPr/>
          <p:nvPr/>
        </p:nvSpPr>
        <p:spPr>
          <a:xfrm flipH="1">
            <a:off x="6210303" y="1725499"/>
            <a:ext cx="551325" cy="1580025"/>
          </a:xfrm>
          <a:custGeom>
            <a:avLst/>
            <a:gdLst/>
            <a:ahLst/>
            <a:cxnLst/>
            <a:rect l="l" t="t" r="r" b="b"/>
            <a:pathLst>
              <a:path w="22053" h="63201" extrusionOk="0">
                <a:moveTo>
                  <a:pt x="22053" y="0"/>
                </a:moveTo>
                <a:lnTo>
                  <a:pt x="0" y="0"/>
                </a:lnTo>
                <a:lnTo>
                  <a:pt x="0" y="63201"/>
                </a:lnTo>
                <a:lnTo>
                  <a:pt x="22053" y="63201"/>
                </a:lnTo>
              </a:path>
            </a:pathLst>
          </a:custGeom>
          <a:noFill/>
          <a:ln w="9525" cap="flat" cmpd="sng">
            <a:solidFill>
              <a:schemeClr val="dk1"/>
            </a:solidFill>
            <a:prstDash val="solid"/>
            <a:round/>
            <a:headEnd type="none" w="med" len="med"/>
            <a:tailEnd type="none" w="med" len="med"/>
          </a:ln>
        </p:spPr>
      </p:sp>
      <p:cxnSp>
        <p:nvCxnSpPr>
          <p:cNvPr id="144" name="Google Shape;144;p27"/>
          <p:cNvCxnSpPr/>
          <p:nvPr/>
        </p:nvCxnSpPr>
        <p:spPr>
          <a:xfrm>
            <a:off x="3850800" y="3311938"/>
            <a:ext cx="14424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ctrTitle"/>
          </p:nvPr>
        </p:nvSpPr>
        <p:spPr>
          <a:xfrm>
            <a:off x="351609" y="1369210"/>
            <a:ext cx="3737312" cy="64336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INTRODUCTION</a:t>
            </a:r>
            <a:endParaRPr sz="2800" dirty="0"/>
          </a:p>
        </p:txBody>
      </p:sp>
      <p:sp>
        <p:nvSpPr>
          <p:cNvPr id="150" name="Google Shape;150;p28"/>
          <p:cNvSpPr txBox="1">
            <a:spLocks noGrp="1"/>
          </p:cNvSpPr>
          <p:nvPr>
            <p:ph type="subTitle" idx="1"/>
          </p:nvPr>
        </p:nvSpPr>
        <p:spPr>
          <a:xfrm>
            <a:off x="351684" y="1863384"/>
            <a:ext cx="5472699" cy="1830111"/>
          </a:xfrm>
          <a:prstGeom prst="rect">
            <a:avLst/>
          </a:prstGeom>
        </p:spPr>
        <p:txBody>
          <a:bodyPr spcFirstLastPara="1" wrap="square" lIns="91425" tIns="91425" rIns="91425" bIns="91425" anchor="t" anchorCtr="0">
            <a:noAutofit/>
          </a:bodyPr>
          <a:lstStyle/>
          <a:p>
            <a:pPr marL="171450" indent="-171450" algn="just">
              <a:buFont typeface="Arial" panose="020B0604020202020204" pitchFamily="34" charset="0"/>
              <a:buChar char="•"/>
            </a:pPr>
            <a:r>
              <a:rPr lang="en" b="1" dirty="0" smtClean="0">
                <a:latin typeface="Calibri" panose="020F0502020204030204" pitchFamily="34" charset="0"/>
                <a:cs typeface="Calibri" panose="020F0502020204030204" pitchFamily="34" charset="0"/>
              </a:rPr>
              <a:t>Marine Algae are the most abundant resources in the ocean. </a:t>
            </a:r>
            <a:endParaRPr lang="en" b="1" dirty="0" smtClean="0">
              <a:latin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 b="1" dirty="0" smtClean="0">
                <a:latin typeface="Calibri" panose="020F0502020204030204" pitchFamily="34" charset="0"/>
                <a:cs typeface="Calibri" panose="020F0502020204030204" pitchFamily="34" charset="0"/>
              </a:rPr>
              <a:t>It </a:t>
            </a:r>
            <a:r>
              <a:rPr lang="en" b="1" dirty="0" smtClean="0">
                <a:latin typeface="Calibri" panose="020F0502020204030204" pitchFamily="34" charset="0"/>
                <a:cs typeface="Calibri" panose="020F0502020204030204" pitchFamily="34" charset="0"/>
              </a:rPr>
              <a:t>is logical to consider that marine algae could be a key resource containing rich source of functional </a:t>
            </a:r>
            <a:r>
              <a:rPr lang="en" b="1" dirty="0" smtClean="0">
                <a:latin typeface="Calibri" panose="020F0502020204030204" pitchFamily="34" charset="0"/>
                <a:cs typeface="Calibri" panose="020F0502020204030204" pitchFamily="34" charset="0"/>
              </a:rPr>
              <a:t>metabolites. </a:t>
            </a:r>
          </a:p>
          <a:p>
            <a:pPr marL="171450" indent="-171450" algn="just">
              <a:buFont typeface="Arial" panose="020B0604020202020204" pitchFamily="34" charset="0"/>
              <a:buChar char="•"/>
            </a:pPr>
            <a:r>
              <a:rPr lang="en" b="1" dirty="0">
                <a:latin typeface="Calibri" panose="020F0502020204030204" pitchFamily="34" charset="0"/>
                <a:cs typeface="Calibri" panose="020F0502020204030204" pitchFamily="34" charset="0"/>
              </a:rPr>
              <a:t>C</a:t>
            </a:r>
            <a:r>
              <a:rPr lang="en" b="1" dirty="0" smtClean="0">
                <a:latin typeface="Calibri" panose="020F0502020204030204" pitchFamily="34" charset="0"/>
                <a:cs typeface="Calibri" panose="020F0502020204030204" pitchFamily="34" charset="0"/>
              </a:rPr>
              <a:t>lassified </a:t>
            </a:r>
            <a:r>
              <a:rPr lang="en" b="1" dirty="0" smtClean="0">
                <a:latin typeface="Calibri" panose="020F0502020204030204" pitchFamily="34" charset="0"/>
                <a:cs typeface="Calibri" panose="020F0502020204030204" pitchFamily="34" charset="0"/>
              </a:rPr>
              <a:t>into three functional groups based on their pigmentation and chemical </a:t>
            </a:r>
            <a:r>
              <a:rPr lang="en" b="1" dirty="0" smtClean="0">
                <a:latin typeface="Calibri" panose="020F0502020204030204" pitchFamily="34" charset="0"/>
                <a:cs typeface="Calibri" panose="020F0502020204030204" pitchFamily="34" charset="0"/>
              </a:rPr>
              <a:t>composition.</a:t>
            </a:r>
          </a:p>
          <a:p>
            <a:pPr marL="171450" indent="-171450" algn="just">
              <a:buFont typeface="Arial" panose="020B0604020202020204" pitchFamily="34" charset="0"/>
              <a:buChar char="•"/>
            </a:pPr>
            <a:r>
              <a:rPr lang="en" b="1" dirty="0" smtClean="0">
                <a:latin typeface="Calibri" panose="020F0502020204030204" pitchFamily="34" charset="0"/>
                <a:cs typeface="Calibri" panose="020F0502020204030204" pitchFamily="34" charset="0"/>
              </a:rPr>
              <a:t>Among Brown, Red and Green Seaweeds </a:t>
            </a:r>
            <a:r>
              <a:rPr lang="en-US" b="1" dirty="0" smtClean="0">
                <a:latin typeface="Calibri" panose="020F0502020204030204" pitchFamily="34" charset="0"/>
                <a:cs typeface="Calibri" panose="020F0502020204030204" pitchFamily="34" charset="0"/>
              </a:rPr>
              <a:t>I</a:t>
            </a:r>
            <a:r>
              <a:rPr lang="en" b="1" dirty="0" smtClean="0">
                <a:latin typeface="Calibri" panose="020F0502020204030204" pitchFamily="34" charset="0"/>
                <a:cs typeface="Calibri" panose="020F0502020204030204" pitchFamily="34" charset="0"/>
              </a:rPr>
              <a:t> will be focusing on Brown Seaweeds (Phaeophytes).</a:t>
            </a:r>
          </a:p>
          <a:p>
            <a:pPr marL="171450" indent="-171450" algn="just">
              <a:buFont typeface="Arial" panose="020B0604020202020204" pitchFamily="34" charset="0"/>
              <a:buChar char="•"/>
            </a:pPr>
            <a:r>
              <a:rPr lang="en" b="1" dirty="0" smtClean="0">
                <a:latin typeface="Calibri" panose="020F0502020204030204" pitchFamily="34" charset="0"/>
                <a:cs typeface="Calibri" panose="020F0502020204030204" pitchFamily="34" charset="0"/>
              </a:rPr>
              <a:t>Because among approximately </a:t>
            </a:r>
            <a:r>
              <a:rPr lang="en" b="1" dirty="0" smtClean="0">
                <a:latin typeface="Calibri" panose="020F0502020204030204" pitchFamily="34" charset="0"/>
                <a:cs typeface="Calibri" panose="020F0502020204030204" pitchFamily="34" charset="0"/>
              </a:rPr>
              <a:t>1750 </a:t>
            </a:r>
            <a:r>
              <a:rPr lang="en" b="1" dirty="0" smtClean="0">
                <a:latin typeface="Calibri" panose="020F0502020204030204" pitchFamily="34" charset="0"/>
                <a:cs typeface="Calibri" panose="020F0502020204030204" pitchFamily="34" charset="0"/>
              </a:rPr>
              <a:t>species very few has been focused and most of the species are yet to be studied.</a:t>
            </a:r>
            <a:endParaRPr b="1" dirty="0">
              <a:latin typeface="Calibri" panose="020F0502020204030204" pitchFamily="34" charset="0"/>
              <a:cs typeface="Calibri" panose="020F0502020204030204" pitchFamily="34" charset="0"/>
            </a:endParaRPr>
          </a:p>
        </p:txBody>
      </p:sp>
      <p:sp>
        <p:nvSpPr>
          <p:cNvPr id="151" name="Google Shape;151;p28"/>
          <p:cNvSpPr/>
          <p:nvPr/>
        </p:nvSpPr>
        <p:spPr>
          <a:xfrm flipH="1">
            <a:off x="1740352" y="975915"/>
            <a:ext cx="4804826" cy="440526"/>
          </a:xfrm>
          <a:custGeom>
            <a:avLst/>
            <a:gdLst/>
            <a:ahLst/>
            <a:cxnLst/>
            <a:rect l="l" t="t" r="r" b="b"/>
            <a:pathLst>
              <a:path w="69600" h="44105" extrusionOk="0">
                <a:moveTo>
                  <a:pt x="0" y="0"/>
                </a:moveTo>
                <a:lnTo>
                  <a:pt x="69600" y="0"/>
                </a:lnTo>
                <a:lnTo>
                  <a:pt x="69600" y="44105"/>
                </a:lnTo>
              </a:path>
            </a:pathLst>
          </a:custGeom>
          <a:noFill/>
          <a:ln w="9525" cap="flat" cmpd="sng">
            <a:solidFill>
              <a:schemeClr val="dk1"/>
            </a:solidFill>
            <a:prstDash val="solid"/>
            <a:round/>
            <a:headEnd type="none" w="med" len="med"/>
            <a:tailEnd type="none" w="med" len="med"/>
          </a:ln>
        </p:spPr>
      </p:sp>
      <p:sp>
        <p:nvSpPr>
          <p:cNvPr id="152" name="Google Shape;152;p28"/>
          <p:cNvSpPr/>
          <p:nvPr/>
        </p:nvSpPr>
        <p:spPr>
          <a:xfrm rot="10800000">
            <a:off x="1740352" y="3740728"/>
            <a:ext cx="5151273" cy="459202"/>
          </a:xfrm>
          <a:custGeom>
            <a:avLst/>
            <a:gdLst/>
            <a:ahLst/>
            <a:cxnLst/>
            <a:rect l="l" t="t" r="r" b="b"/>
            <a:pathLst>
              <a:path w="69600" h="44105" extrusionOk="0">
                <a:moveTo>
                  <a:pt x="0" y="0"/>
                </a:moveTo>
                <a:lnTo>
                  <a:pt x="69600" y="0"/>
                </a:lnTo>
                <a:lnTo>
                  <a:pt x="69600" y="44105"/>
                </a:lnTo>
              </a:path>
            </a:pathLst>
          </a:custGeom>
          <a:noFill/>
          <a:ln w="9525" cap="flat" cmpd="sng">
            <a:solidFill>
              <a:schemeClr val="dk1"/>
            </a:solidFill>
            <a:prstDash val="solid"/>
            <a:round/>
            <a:headEnd type="none" w="med" len="med"/>
            <a:tailEnd type="none" w="med" len="med"/>
          </a:ln>
        </p:spPr>
      </p:sp>
      <p:cxnSp>
        <p:nvCxnSpPr>
          <p:cNvPr id="153" name="Google Shape;153;p28"/>
          <p:cNvCxnSpPr/>
          <p:nvPr/>
        </p:nvCxnSpPr>
        <p:spPr>
          <a:xfrm>
            <a:off x="6891625" y="2729552"/>
            <a:ext cx="0" cy="1470381"/>
          </a:xfrm>
          <a:prstGeom prst="straightConnector1">
            <a:avLst/>
          </a:prstGeom>
          <a:noFill/>
          <a:ln w="9525" cap="flat" cmpd="sng">
            <a:solidFill>
              <a:schemeClr val="dk2"/>
            </a:solidFill>
            <a:prstDash val="solid"/>
            <a:round/>
            <a:headEnd type="none" w="med" len="med"/>
            <a:tailEnd type="none" w="med" len="med"/>
          </a:ln>
        </p:spPr>
      </p:cxn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751" t="1006" r="1637" b="2486"/>
          <a:stretch/>
        </p:blipFill>
        <p:spPr>
          <a:xfrm>
            <a:off x="5904922" y="716005"/>
            <a:ext cx="3170761" cy="2717857"/>
          </a:xfrm>
          <a:prstGeom prst="rect">
            <a:avLst/>
          </a:prstGeom>
          <a:effectLst>
            <a:reflection stA="55000" endPos="20000" dist="12700" dir="5400000" sy="-100000" algn="bl" rotWithShape="0"/>
            <a:softEdge rad="127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ctrTitle" idx="8"/>
          </p:nvPr>
        </p:nvSpPr>
        <p:spPr>
          <a:xfrm>
            <a:off x="2182225" y="289198"/>
            <a:ext cx="4779600" cy="6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smtClean="0"/>
              <a:t>HISTORY &amp; SIGNIFICANCE</a:t>
            </a:r>
            <a:endParaRPr sz="2800" dirty="0"/>
          </a:p>
        </p:txBody>
      </p:sp>
      <p:grpSp>
        <p:nvGrpSpPr>
          <p:cNvPr id="159" name="Google Shape;159;p29"/>
          <p:cNvGrpSpPr/>
          <p:nvPr/>
        </p:nvGrpSpPr>
        <p:grpSpPr>
          <a:xfrm>
            <a:off x="235896" y="1106056"/>
            <a:ext cx="378507" cy="337358"/>
            <a:chOff x="5698200" y="692550"/>
            <a:chExt cx="659075" cy="587425"/>
          </a:xfrm>
        </p:grpSpPr>
        <p:sp>
          <p:nvSpPr>
            <p:cNvPr id="160" name="Google Shape;160;p29"/>
            <p:cNvSpPr/>
            <p:nvPr/>
          </p:nvSpPr>
          <p:spPr>
            <a:xfrm>
              <a:off x="5698200" y="692550"/>
              <a:ext cx="659075" cy="587425"/>
            </a:xfrm>
            <a:custGeom>
              <a:avLst/>
              <a:gdLst/>
              <a:ahLst/>
              <a:cxnLst/>
              <a:rect l="l" t="t" r="r" b="b"/>
              <a:pathLst>
                <a:path w="26363" h="23497" extrusionOk="0">
                  <a:moveTo>
                    <a:pt x="13153" y="4223"/>
                  </a:moveTo>
                  <a:cubicBezTo>
                    <a:pt x="13823" y="4936"/>
                    <a:pt x="14437" y="5678"/>
                    <a:pt x="15022" y="6462"/>
                  </a:cubicBezTo>
                  <a:cubicBezTo>
                    <a:pt x="14422" y="6434"/>
                    <a:pt x="13809" y="6419"/>
                    <a:pt x="13181" y="6419"/>
                  </a:cubicBezTo>
                  <a:cubicBezTo>
                    <a:pt x="12568" y="6419"/>
                    <a:pt x="11912" y="6434"/>
                    <a:pt x="11284" y="6476"/>
                  </a:cubicBezTo>
                  <a:cubicBezTo>
                    <a:pt x="11869" y="5678"/>
                    <a:pt x="12482" y="4936"/>
                    <a:pt x="13153" y="4223"/>
                  </a:cubicBezTo>
                  <a:close/>
                  <a:moveTo>
                    <a:pt x="18488" y="842"/>
                  </a:moveTo>
                  <a:cubicBezTo>
                    <a:pt x="18788" y="842"/>
                    <a:pt x="19087" y="913"/>
                    <a:pt x="19358" y="1056"/>
                  </a:cubicBezTo>
                  <a:cubicBezTo>
                    <a:pt x="20314" y="1612"/>
                    <a:pt x="20656" y="3267"/>
                    <a:pt x="20285" y="5606"/>
                  </a:cubicBezTo>
                  <a:cubicBezTo>
                    <a:pt x="20200" y="6106"/>
                    <a:pt x="20100" y="6619"/>
                    <a:pt x="19957" y="7147"/>
                  </a:cubicBezTo>
                  <a:cubicBezTo>
                    <a:pt x="18702" y="6862"/>
                    <a:pt x="17404" y="6662"/>
                    <a:pt x="16120" y="6548"/>
                  </a:cubicBezTo>
                  <a:cubicBezTo>
                    <a:pt x="15392" y="5506"/>
                    <a:pt x="14594" y="4536"/>
                    <a:pt x="13738" y="3609"/>
                  </a:cubicBezTo>
                  <a:cubicBezTo>
                    <a:pt x="13880" y="3466"/>
                    <a:pt x="14037" y="3324"/>
                    <a:pt x="14180" y="3181"/>
                  </a:cubicBezTo>
                  <a:cubicBezTo>
                    <a:pt x="15835" y="1669"/>
                    <a:pt x="17361" y="842"/>
                    <a:pt x="18488" y="842"/>
                  </a:cubicBezTo>
                  <a:close/>
                  <a:moveTo>
                    <a:pt x="9572" y="7447"/>
                  </a:moveTo>
                  <a:lnTo>
                    <a:pt x="9572" y="7461"/>
                  </a:lnTo>
                  <a:cubicBezTo>
                    <a:pt x="9230" y="7974"/>
                    <a:pt x="8887" y="8516"/>
                    <a:pt x="8574" y="9087"/>
                  </a:cubicBezTo>
                  <a:cubicBezTo>
                    <a:pt x="8246" y="9643"/>
                    <a:pt x="7932" y="10214"/>
                    <a:pt x="7632" y="10813"/>
                  </a:cubicBezTo>
                  <a:cubicBezTo>
                    <a:pt x="7218" y="9886"/>
                    <a:pt x="6876" y="8930"/>
                    <a:pt x="6576" y="7960"/>
                  </a:cubicBezTo>
                  <a:cubicBezTo>
                    <a:pt x="7561" y="7732"/>
                    <a:pt x="8559" y="7561"/>
                    <a:pt x="9572" y="7447"/>
                  </a:cubicBezTo>
                  <a:close/>
                  <a:moveTo>
                    <a:pt x="16733" y="7447"/>
                  </a:moveTo>
                  <a:lnTo>
                    <a:pt x="16733" y="7447"/>
                  </a:lnTo>
                  <a:cubicBezTo>
                    <a:pt x="17746" y="7561"/>
                    <a:pt x="18745" y="7732"/>
                    <a:pt x="19729" y="7960"/>
                  </a:cubicBezTo>
                  <a:cubicBezTo>
                    <a:pt x="19444" y="8930"/>
                    <a:pt x="19087" y="9886"/>
                    <a:pt x="18674" y="10827"/>
                  </a:cubicBezTo>
                  <a:cubicBezTo>
                    <a:pt x="18388" y="10243"/>
                    <a:pt x="18074" y="9672"/>
                    <a:pt x="17746" y="9101"/>
                  </a:cubicBezTo>
                  <a:cubicBezTo>
                    <a:pt x="17418" y="8516"/>
                    <a:pt x="17076" y="7974"/>
                    <a:pt x="16733" y="7447"/>
                  </a:cubicBezTo>
                  <a:close/>
                  <a:moveTo>
                    <a:pt x="5763" y="8174"/>
                  </a:moveTo>
                  <a:cubicBezTo>
                    <a:pt x="6134" y="9415"/>
                    <a:pt x="6605" y="10628"/>
                    <a:pt x="7147" y="11812"/>
                  </a:cubicBezTo>
                  <a:cubicBezTo>
                    <a:pt x="6619" y="12953"/>
                    <a:pt x="6177" y="14123"/>
                    <a:pt x="5806" y="15321"/>
                  </a:cubicBezTo>
                  <a:cubicBezTo>
                    <a:pt x="2682" y="14451"/>
                    <a:pt x="842" y="13067"/>
                    <a:pt x="842" y="11740"/>
                  </a:cubicBezTo>
                  <a:lnTo>
                    <a:pt x="828" y="11740"/>
                  </a:lnTo>
                  <a:cubicBezTo>
                    <a:pt x="828" y="10428"/>
                    <a:pt x="2668" y="9059"/>
                    <a:pt x="5763" y="8174"/>
                  </a:cubicBezTo>
                  <a:close/>
                  <a:moveTo>
                    <a:pt x="7632" y="12796"/>
                  </a:moveTo>
                  <a:cubicBezTo>
                    <a:pt x="7903" y="13338"/>
                    <a:pt x="8203" y="13880"/>
                    <a:pt x="8517" y="14422"/>
                  </a:cubicBezTo>
                  <a:cubicBezTo>
                    <a:pt x="8830" y="14964"/>
                    <a:pt x="9158" y="15506"/>
                    <a:pt x="9501" y="16034"/>
                  </a:cubicBezTo>
                  <a:cubicBezTo>
                    <a:pt x="8531" y="15920"/>
                    <a:pt x="7575" y="15749"/>
                    <a:pt x="6634" y="15535"/>
                  </a:cubicBezTo>
                  <a:cubicBezTo>
                    <a:pt x="6919" y="14608"/>
                    <a:pt x="7247" y="13695"/>
                    <a:pt x="7632" y="12796"/>
                  </a:cubicBezTo>
                  <a:close/>
                  <a:moveTo>
                    <a:pt x="18674" y="12810"/>
                  </a:moveTo>
                  <a:cubicBezTo>
                    <a:pt x="19057" y="13691"/>
                    <a:pt x="19398" y="14613"/>
                    <a:pt x="19682" y="15536"/>
                  </a:cubicBezTo>
                  <a:lnTo>
                    <a:pt x="19682" y="15536"/>
                  </a:lnTo>
                  <a:cubicBezTo>
                    <a:pt x="18728" y="15764"/>
                    <a:pt x="17773" y="15920"/>
                    <a:pt x="16805" y="16034"/>
                  </a:cubicBezTo>
                  <a:cubicBezTo>
                    <a:pt x="17147" y="15506"/>
                    <a:pt x="17475" y="14964"/>
                    <a:pt x="17803" y="14408"/>
                  </a:cubicBezTo>
                  <a:cubicBezTo>
                    <a:pt x="18103" y="13880"/>
                    <a:pt x="18402" y="13338"/>
                    <a:pt x="18674" y="12810"/>
                  </a:cubicBezTo>
                  <a:close/>
                  <a:moveTo>
                    <a:pt x="13181" y="7247"/>
                  </a:moveTo>
                  <a:cubicBezTo>
                    <a:pt x="14066" y="7247"/>
                    <a:pt x="14865" y="7275"/>
                    <a:pt x="15649" y="7347"/>
                  </a:cubicBezTo>
                  <a:cubicBezTo>
                    <a:pt x="16120" y="8031"/>
                    <a:pt x="16576" y="8759"/>
                    <a:pt x="17019" y="9501"/>
                  </a:cubicBezTo>
                  <a:cubicBezTo>
                    <a:pt x="17447" y="10257"/>
                    <a:pt x="17860" y="11041"/>
                    <a:pt x="18231" y="11797"/>
                  </a:cubicBezTo>
                  <a:cubicBezTo>
                    <a:pt x="17875" y="12525"/>
                    <a:pt x="17489" y="13253"/>
                    <a:pt x="17076" y="13980"/>
                  </a:cubicBezTo>
                  <a:cubicBezTo>
                    <a:pt x="16648" y="14708"/>
                    <a:pt x="16177" y="15435"/>
                    <a:pt x="15721" y="16120"/>
                  </a:cubicBezTo>
                  <a:cubicBezTo>
                    <a:pt x="14893" y="16191"/>
                    <a:pt x="14037" y="16220"/>
                    <a:pt x="13181" y="16220"/>
                  </a:cubicBezTo>
                  <a:lnTo>
                    <a:pt x="13181" y="16234"/>
                  </a:lnTo>
                  <a:cubicBezTo>
                    <a:pt x="12283" y="16234"/>
                    <a:pt x="11412" y="16205"/>
                    <a:pt x="10585" y="16134"/>
                  </a:cubicBezTo>
                  <a:cubicBezTo>
                    <a:pt x="10129" y="15449"/>
                    <a:pt x="9672" y="14750"/>
                    <a:pt x="9244" y="13994"/>
                  </a:cubicBezTo>
                  <a:cubicBezTo>
                    <a:pt x="8816" y="13238"/>
                    <a:pt x="8431" y="12525"/>
                    <a:pt x="8089" y="11797"/>
                  </a:cubicBezTo>
                  <a:cubicBezTo>
                    <a:pt x="8445" y="11027"/>
                    <a:pt x="8859" y="10257"/>
                    <a:pt x="9301" y="9501"/>
                  </a:cubicBezTo>
                  <a:cubicBezTo>
                    <a:pt x="9743" y="8730"/>
                    <a:pt x="10186" y="8031"/>
                    <a:pt x="10656" y="7347"/>
                  </a:cubicBezTo>
                  <a:cubicBezTo>
                    <a:pt x="11455" y="7290"/>
                    <a:pt x="12297" y="7247"/>
                    <a:pt x="13181" y="7247"/>
                  </a:cubicBezTo>
                  <a:close/>
                  <a:moveTo>
                    <a:pt x="11213" y="17019"/>
                  </a:moveTo>
                  <a:lnTo>
                    <a:pt x="11213" y="17019"/>
                  </a:lnTo>
                  <a:cubicBezTo>
                    <a:pt x="11855" y="17061"/>
                    <a:pt x="12525" y="17076"/>
                    <a:pt x="13181" y="17076"/>
                  </a:cubicBezTo>
                  <a:cubicBezTo>
                    <a:pt x="13838" y="17076"/>
                    <a:pt x="14451" y="17061"/>
                    <a:pt x="15079" y="17019"/>
                  </a:cubicBezTo>
                  <a:lnTo>
                    <a:pt x="15079" y="17019"/>
                  </a:lnTo>
                  <a:cubicBezTo>
                    <a:pt x="14482" y="17829"/>
                    <a:pt x="13842" y="18597"/>
                    <a:pt x="13146" y="19336"/>
                  </a:cubicBezTo>
                  <a:lnTo>
                    <a:pt x="13146" y="19336"/>
                  </a:lnTo>
                  <a:cubicBezTo>
                    <a:pt x="12449" y="18597"/>
                    <a:pt x="11810" y="17829"/>
                    <a:pt x="11213" y="17019"/>
                  </a:cubicBezTo>
                  <a:close/>
                  <a:moveTo>
                    <a:pt x="6391" y="16334"/>
                  </a:moveTo>
                  <a:cubicBezTo>
                    <a:pt x="7618" y="16619"/>
                    <a:pt x="8859" y="16819"/>
                    <a:pt x="10114" y="16933"/>
                  </a:cubicBezTo>
                  <a:cubicBezTo>
                    <a:pt x="10856" y="18003"/>
                    <a:pt x="11669" y="19001"/>
                    <a:pt x="12554" y="19943"/>
                  </a:cubicBezTo>
                  <a:cubicBezTo>
                    <a:pt x="12425" y="20071"/>
                    <a:pt x="12297" y="20186"/>
                    <a:pt x="12168" y="20300"/>
                  </a:cubicBezTo>
                  <a:cubicBezTo>
                    <a:pt x="10528" y="21812"/>
                    <a:pt x="9002" y="22653"/>
                    <a:pt x="7875" y="22653"/>
                  </a:cubicBezTo>
                  <a:cubicBezTo>
                    <a:pt x="7575" y="22653"/>
                    <a:pt x="7275" y="22582"/>
                    <a:pt x="7004" y="22439"/>
                  </a:cubicBezTo>
                  <a:cubicBezTo>
                    <a:pt x="6049" y="21883"/>
                    <a:pt x="5706" y="20228"/>
                    <a:pt x="6077" y="17889"/>
                  </a:cubicBezTo>
                  <a:cubicBezTo>
                    <a:pt x="6148" y="17390"/>
                    <a:pt x="6248" y="16876"/>
                    <a:pt x="6391" y="16334"/>
                  </a:cubicBezTo>
                  <a:close/>
                  <a:moveTo>
                    <a:pt x="19900" y="16348"/>
                  </a:moveTo>
                  <a:cubicBezTo>
                    <a:pt x="20043" y="16890"/>
                    <a:pt x="20157" y="17404"/>
                    <a:pt x="20228" y="17903"/>
                  </a:cubicBezTo>
                  <a:cubicBezTo>
                    <a:pt x="20599" y="20243"/>
                    <a:pt x="20257" y="21897"/>
                    <a:pt x="19301" y="22454"/>
                  </a:cubicBezTo>
                  <a:cubicBezTo>
                    <a:pt x="19051" y="22597"/>
                    <a:pt x="18759" y="22668"/>
                    <a:pt x="18432" y="22668"/>
                  </a:cubicBezTo>
                  <a:cubicBezTo>
                    <a:pt x="17491" y="22668"/>
                    <a:pt x="16259" y="22085"/>
                    <a:pt x="14893" y="20984"/>
                  </a:cubicBezTo>
                  <a:cubicBezTo>
                    <a:pt x="14508" y="20671"/>
                    <a:pt x="14123" y="20328"/>
                    <a:pt x="13738" y="19943"/>
                  </a:cubicBezTo>
                  <a:cubicBezTo>
                    <a:pt x="14622" y="19001"/>
                    <a:pt x="15435" y="18003"/>
                    <a:pt x="16177" y="16933"/>
                  </a:cubicBezTo>
                  <a:cubicBezTo>
                    <a:pt x="17432" y="16833"/>
                    <a:pt x="18674" y="16633"/>
                    <a:pt x="19900" y="16348"/>
                  </a:cubicBezTo>
                  <a:close/>
                  <a:moveTo>
                    <a:pt x="18488" y="0"/>
                  </a:moveTo>
                  <a:cubicBezTo>
                    <a:pt x="16976" y="0"/>
                    <a:pt x="15079" y="1127"/>
                    <a:pt x="13153" y="3010"/>
                  </a:cubicBezTo>
                  <a:cubicBezTo>
                    <a:pt x="12725" y="2596"/>
                    <a:pt x="12311" y="2225"/>
                    <a:pt x="11883" y="1883"/>
                  </a:cubicBezTo>
                  <a:cubicBezTo>
                    <a:pt x="10359" y="651"/>
                    <a:pt x="8963" y="13"/>
                    <a:pt x="7817" y="13"/>
                  </a:cubicBezTo>
                  <a:cubicBezTo>
                    <a:pt x="7344" y="13"/>
                    <a:pt x="6913" y="121"/>
                    <a:pt x="6534" y="342"/>
                  </a:cubicBezTo>
                  <a:cubicBezTo>
                    <a:pt x="5706" y="827"/>
                    <a:pt x="5193" y="1812"/>
                    <a:pt x="5079" y="3181"/>
                  </a:cubicBezTo>
                  <a:cubicBezTo>
                    <a:pt x="5056" y="3479"/>
                    <a:pt x="5278" y="3638"/>
                    <a:pt x="5499" y="3638"/>
                  </a:cubicBezTo>
                  <a:cubicBezTo>
                    <a:pt x="5690" y="3638"/>
                    <a:pt x="5879" y="3519"/>
                    <a:pt x="5906" y="3267"/>
                  </a:cubicBezTo>
                  <a:cubicBezTo>
                    <a:pt x="5977" y="2496"/>
                    <a:pt x="6220" y="1498"/>
                    <a:pt x="6962" y="1070"/>
                  </a:cubicBezTo>
                  <a:cubicBezTo>
                    <a:pt x="7208" y="926"/>
                    <a:pt x="7498" y="856"/>
                    <a:pt x="7825" y="856"/>
                  </a:cubicBezTo>
                  <a:cubicBezTo>
                    <a:pt x="8763" y="856"/>
                    <a:pt x="10000" y="1438"/>
                    <a:pt x="11355" y="2539"/>
                  </a:cubicBezTo>
                  <a:cubicBezTo>
                    <a:pt x="11769" y="2853"/>
                    <a:pt x="12168" y="3224"/>
                    <a:pt x="12568" y="3609"/>
                  </a:cubicBezTo>
                  <a:cubicBezTo>
                    <a:pt x="11698" y="4522"/>
                    <a:pt x="10913" y="5506"/>
                    <a:pt x="10186" y="6548"/>
                  </a:cubicBezTo>
                  <a:cubicBezTo>
                    <a:pt x="8902" y="6662"/>
                    <a:pt x="7618" y="6862"/>
                    <a:pt x="6348" y="7161"/>
                  </a:cubicBezTo>
                  <a:cubicBezTo>
                    <a:pt x="6163" y="6405"/>
                    <a:pt x="6020" y="5635"/>
                    <a:pt x="5935" y="4864"/>
                  </a:cubicBezTo>
                  <a:cubicBezTo>
                    <a:pt x="5921" y="4593"/>
                    <a:pt x="5721" y="4466"/>
                    <a:pt x="5519" y="4466"/>
                  </a:cubicBezTo>
                  <a:cubicBezTo>
                    <a:pt x="5284" y="4466"/>
                    <a:pt x="5047" y="4636"/>
                    <a:pt x="5093" y="4950"/>
                  </a:cubicBezTo>
                  <a:cubicBezTo>
                    <a:pt x="5178" y="5763"/>
                    <a:pt x="5335" y="6576"/>
                    <a:pt x="5535" y="7375"/>
                  </a:cubicBezTo>
                  <a:cubicBezTo>
                    <a:pt x="5007" y="7518"/>
                    <a:pt x="4494" y="7689"/>
                    <a:pt x="4009" y="7874"/>
                  </a:cubicBezTo>
                  <a:cubicBezTo>
                    <a:pt x="1427" y="8873"/>
                    <a:pt x="0" y="10243"/>
                    <a:pt x="0" y="11740"/>
                  </a:cubicBezTo>
                  <a:cubicBezTo>
                    <a:pt x="0" y="13238"/>
                    <a:pt x="1427" y="14608"/>
                    <a:pt x="4009" y="15606"/>
                  </a:cubicBezTo>
                  <a:cubicBezTo>
                    <a:pt x="4508" y="15792"/>
                    <a:pt x="5036" y="15963"/>
                    <a:pt x="5592" y="16120"/>
                  </a:cubicBezTo>
                  <a:cubicBezTo>
                    <a:pt x="5449" y="16676"/>
                    <a:pt x="5335" y="17233"/>
                    <a:pt x="5250" y="17760"/>
                  </a:cubicBezTo>
                  <a:cubicBezTo>
                    <a:pt x="4822" y="20485"/>
                    <a:pt x="5293" y="22411"/>
                    <a:pt x="6591" y="23153"/>
                  </a:cubicBezTo>
                  <a:cubicBezTo>
                    <a:pt x="6968" y="23368"/>
                    <a:pt x="7383" y="23482"/>
                    <a:pt x="7801" y="23482"/>
                  </a:cubicBezTo>
                  <a:cubicBezTo>
                    <a:pt x="7825" y="23482"/>
                    <a:pt x="7850" y="23482"/>
                    <a:pt x="7875" y="23481"/>
                  </a:cubicBezTo>
                  <a:cubicBezTo>
                    <a:pt x="9372" y="23481"/>
                    <a:pt x="11255" y="22397"/>
                    <a:pt x="13153" y="20542"/>
                  </a:cubicBezTo>
                  <a:cubicBezTo>
                    <a:pt x="13552" y="20942"/>
                    <a:pt x="13966" y="21298"/>
                    <a:pt x="14380" y="21626"/>
                  </a:cubicBezTo>
                  <a:cubicBezTo>
                    <a:pt x="15892" y="22867"/>
                    <a:pt x="17290" y="23495"/>
                    <a:pt x="18445" y="23495"/>
                  </a:cubicBezTo>
                  <a:cubicBezTo>
                    <a:pt x="18470" y="23496"/>
                    <a:pt x="18495" y="23496"/>
                    <a:pt x="18519" y="23496"/>
                  </a:cubicBezTo>
                  <a:cubicBezTo>
                    <a:pt x="18937" y="23496"/>
                    <a:pt x="19352" y="23383"/>
                    <a:pt x="19729" y="23167"/>
                  </a:cubicBezTo>
                  <a:cubicBezTo>
                    <a:pt x="21027" y="22425"/>
                    <a:pt x="21512" y="20499"/>
                    <a:pt x="21070" y="17760"/>
                  </a:cubicBezTo>
                  <a:cubicBezTo>
                    <a:pt x="20984" y="17247"/>
                    <a:pt x="20870" y="16690"/>
                    <a:pt x="20728" y="16134"/>
                  </a:cubicBezTo>
                  <a:cubicBezTo>
                    <a:pt x="21541" y="15920"/>
                    <a:pt x="22325" y="15635"/>
                    <a:pt x="23096" y="15292"/>
                  </a:cubicBezTo>
                  <a:cubicBezTo>
                    <a:pt x="23541" y="15095"/>
                    <a:pt x="23332" y="14490"/>
                    <a:pt x="22935" y="14490"/>
                  </a:cubicBezTo>
                  <a:cubicBezTo>
                    <a:pt x="22873" y="14490"/>
                    <a:pt x="22808" y="14504"/>
                    <a:pt x="22739" y="14536"/>
                  </a:cubicBezTo>
                  <a:cubicBezTo>
                    <a:pt x="22012" y="14850"/>
                    <a:pt x="21256" y="15121"/>
                    <a:pt x="20485" y="15321"/>
                  </a:cubicBezTo>
                  <a:cubicBezTo>
                    <a:pt x="20129" y="14123"/>
                    <a:pt x="19672" y="12939"/>
                    <a:pt x="19144" y="11797"/>
                  </a:cubicBezTo>
                  <a:cubicBezTo>
                    <a:pt x="19701" y="10628"/>
                    <a:pt x="20171" y="9401"/>
                    <a:pt x="20542" y="8160"/>
                  </a:cubicBezTo>
                  <a:cubicBezTo>
                    <a:pt x="23666" y="9030"/>
                    <a:pt x="25521" y="10414"/>
                    <a:pt x="25521" y="11740"/>
                  </a:cubicBezTo>
                  <a:cubicBezTo>
                    <a:pt x="25521" y="12596"/>
                    <a:pt x="24779" y="13295"/>
                    <a:pt x="24151" y="13738"/>
                  </a:cubicBezTo>
                  <a:cubicBezTo>
                    <a:pt x="23779" y="14005"/>
                    <a:pt x="24033" y="14509"/>
                    <a:pt x="24386" y="14509"/>
                  </a:cubicBezTo>
                  <a:cubicBezTo>
                    <a:pt x="24466" y="14509"/>
                    <a:pt x="24552" y="14483"/>
                    <a:pt x="24636" y="14422"/>
                  </a:cubicBezTo>
                  <a:cubicBezTo>
                    <a:pt x="25763" y="13638"/>
                    <a:pt x="26363" y="12696"/>
                    <a:pt x="26363" y="11740"/>
                  </a:cubicBezTo>
                  <a:cubicBezTo>
                    <a:pt x="26363" y="10243"/>
                    <a:pt x="24936" y="8873"/>
                    <a:pt x="22354" y="7874"/>
                  </a:cubicBezTo>
                  <a:lnTo>
                    <a:pt x="22354" y="7889"/>
                  </a:lnTo>
                  <a:cubicBezTo>
                    <a:pt x="21869" y="7689"/>
                    <a:pt x="21327" y="7532"/>
                    <a:pt x="20771" y="7361"/>
                  </a:cubicBezTo>
                  <a:cubicBezTo>
                    <a:pt x="20913" y="6805"/>
                    <a:pt x="21027" y="6263"/>
                    <a:pt x="21113" y="5735"/>
                  </a:cubicBezTo>
                  <a:cubicBezTo>
                    <a:pt x="21555" y="2996"/>
                    <a:pt x="21070" y="1070"/>
                    <a:pt x="19772" y="328"/>
                  </a:cubicBezTo>
                  <a:cubicBezTo>
                    <a:pt x="19387" y="100"/>
                    <a:pt x="18945" y="0"/>
                    <a:pt x="18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9"/>
            <p:cNvSpPr/>
            <p:nvPr/>
          </p:nvSpPr>
          <p:spPr>
            <a:xfrm>
              <a:off x="5957475" y="933625"/>
              <a:ext cx="123050" cy="105400"/>
            </a:xfrm>
            <a:custGeom>
              <a:avLst/>
              <a:gdLst/>
              <a:ahLst/>
              <a:cxnLst/>
              <a:rect l="l" t="t" r="r" b="b"/>
              <a:pathLst>
                <a:path w="4922" h="4216" extrusionOk="0">
                  <a:moveTo>
                    <a:pt x="2804" y="840"/>
                  </a:moveTo>
                  <a:cubicBezTo>
                    <a:pt x="3453" y="840"/>
                    <a:pt x="4080" y="1344"/>
                    <a:pt x="4080" y="2097"/>
                  </a:cubicBezTo>
                  <a:cubicBezTo>
                    <a:pt x="4080" y="2796"/>
                    <a:pt x="3509" y="3367"/>
                    <a:pt x="2810" y="3367"/>
                  </a:cubicBezTo>
                  <a:cubicBezTo>
                    <a:pt x="1683" y="3367"/>
                    <a:pt x="1127" y="2012"/>
                    <a:pt x="1926" y="1213"/>
                  </a:cubicBezTo>
                  <a:cubicBezTo>
                    <a:pt x="2179" y="955"/>
                    <a:pt x="2494" y="840"/>
                    <a:pt x="2804" y="840"/>
                  </a:cubicBezTo>
                  <a:close/>
                  <a:moveTo>
                    <a:pt x="2810" y="0"/>
                  </a:moveTo>
                  <a:cubicBezTo>
                    <a:pt x="942" y="0"/>
                    <a:pt x="0" y="2269"/>
                    <a:pt x="1327" y="3595"/>
                  </a:cubicBezTo>
                  <a:cubicBezTo>
                    <a:pt x="1755" y="4024"/>
                    <a:pt x="2282" y="4216"/>
                    <a:pt x="2799" y="4216"/>
                  </a:cubicBezTo>
                  <a:cubicBezTo>
                    <a:pt x="3882" y="4216"/>
                    <a:pt x="4922" y="3372"/>
                    <a:pt x="4922" y="2097"/>
                  </a:cubicBezTo>
                  <a:cubicBezTo>
                    <a:pt x="4907" y="942"/>
                    <a:pt x="3980" y="0"/>
                    <a:pt x="28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29"/>
          <p:cNvGrpSpPr/>
          <p:nvPr/>
        </p:nvGrpSpPr>
        <p:grpSpPr>
          <a:xfrm>
            <a:off x="299546" y="4273953"/>
            <a:ext cx="241036" cy="332086"/>
            <a:chOff x="6686075" y="2742125"/>
            <a:chExt cx="478625" cy="659425"/>
          </a:xfrm>
        </p:grpSpPr>
        <p:sp>
          <p:nvSpPr>
            <p:cNvPr id="163" name="Google Shape;163;p29"/>
            <p:cNvSpPr/>
            <p:nvPr/>
          </p:nvSpPr>
          <p:spPr>
            <a:xfrm>
              <a:off x="6686075" y="2742125"/>
              <a:ext cx="478625" cy="659425"/>
            </a:xfrm>
            <a:custGeom>
              <a:avLst/>
              <a:gdLst/>
              <a:ahLst/>
              <a:cxnLst/>
              <a:rect l="l" t="t" r="r" b="b"/>
              <a:pathLst>
                <a:path w="19145" h="26377" extrusionOk="0">
                  <a:moveTo>
                    <a:pt x="8203" y="13723"/>
                  </a:moveTo>
                  <a:lnTo>
                    <a:pt x="8802" y="14194"/>
                  </a:lnTo>
                  <a:lnTo>
                    <a:pt x="8888" y="14251"/>
                  </a:lnTo>
                  <a:cubicBezTo>
                    <a:pt x="7661" y="15179"/>
                    <a:pt x="6491" y="16191"/>
                    <a:pt x="5407" y="17276"/>
                  </a:cubicBezTo>
                  <a:cubicBezTo>
                    <a:pt x="5393" y="17290"/>
                    <a:pt x="5378" y="17318"/>
                    <a:pt x="5364" y="17333"/>
                  </a:cubicBezTo>
                  <a:cubicBezTo>
                    <a:pt x="4893" y="17803"/>
                    <a:pt x="4465" y="18317"/>
                    <a:pt x="4066" y="18845"/>
                  </a:cubicBezTo>
                  <a:cubicBezTo>
                    <a:pt x="3624" y="19430"/>
                    <a:pt x="3238" y="20057"/>
                    <a:pt x="2910" y="20713"/>
                  </a:cubicBezTo>
                  <a:cubicBezTo>
                    <a:pt x="2896" y="20728"/>
                    <a:pt x="2882" y="20756"/>
                    <a:pt x="2868" y="20785"/>
                  </a:cubicBezTo>
                  <a:cubicBezTo>
                    <a:pt x="2354" y="21855"/>
                    <a:pt x="1997" y="23010"/>
                    <a:pt x="1840" y="24194"/>
                  </a:cubicBezTo>
                  <a:cubicBezTo>
                    <a:pt x="1840" y="24209"/>
                    <a:pt x="1840" y="24223"/>
                    <a:pt x="1840" y="24237"/>
                  </a:cubicBezTo>
                  <a:cubicBezTo>
                    <a:pt x="1783" y="24665"/>
                    <a:pt x="1755" y="25107"/>
                    <a:pt x="1741" y="25535"/>
                  </a:cubicBezTo>
                  <a:lnTo>
                    <a:pt x="885" y="25535"/>
                  </a:lnTo>
                  <a:cubicBezTo>
                    <a:pt x="942" y="22839"/>
                    <a:pt x="1883" y="20228"/>
                    <a:pt x="3567" y="18117"/>
                  </a:cubicBezTo>
                  <a:cubicBezTo>
                    <a:pt x="4893" y="16405"/>
                    <a:pt x="6634" y="14950"/>
                    <a:pt x="8203" y="13723"/>
                  </a:cubicBezTo>
                  <a:close/>
                  <a:moveTo>
                    <a:pt x="1726" y="842"/>
                  </a:moveTo>
                  <a:cubicBezTo>
                    <a:pt x="1783" y="3381"/>
                    <a:pt x="2668" y="5820"/>
                    <a:pt x="4251" y="7789"/>
                  </a:cubicBezTo>
                  <a:cubicBezTo>
                    <a:pt x="5749" y="9715"/>
                    <a:pt x="7732" y="11241"/>
                    <a:pt x="9829" y="12853"/>
                  </a:cubicBezTo>
                  <a:cubicBezTo>
                    <a:pt x="11883" y="14437"/>
                    <a:pt x="14009" y="16077"/>
                    <a:pt x="15592" y="18117"/>
                  </a:cubicBezTo>
                  <a:cubicBezTo>
                    <a:pt x="17276" y="20228"/>
                    <a:pt x="18217" y="22839"/>
                    <a:pt x="18260" y="25535"/>
                  </a:cubicBezTo>
                  <a:lnTo>
                    <a:pt x="17418" y="25535"/>
                  </a:lnTo>
                  <a:cubicBezTo>
                    <a:pt x="17361" y="23010"/>
                    <a:pt x="16477" y="20571"/>
                    <a:pt x="14893" y="18588"/>
                  </a:cubicBezTo>
                  <a:cubicBezTo>
                    <a:pt x="13395" y="16662"/>
                    <a:pt x="11413" y="15136"/>
                    <a:pt x="9316" y="13524"/>
                  </a:cubicBezTo>
                  <a:cubicBezTo>
                    <a:pt x="7261" y="11940"/>
                    <a:pt x="5136" y="10300"/>
                    <a:pt x="3552" y="8260"/>
                  </a:cubicBezTo>
                  <a:cubicBezTo>
                    <a:pt x="1869" y="6149"/>
                    <a:pt x="927" y="3552"/>
                    <a:pt x="885" y="842"/>
                  </a:cubicBezTo>
                  <a:close/>
                  <a:moveTo>
                    <a:pt x="457" y="0"/>
                  </a:moveTo>
                  <a:cubicBezTo>
                    <a:pt x="228" y="0"/>
                    <a:pt x="43" y="186"/>
                    <a:pt x="43" y="428"/>
                  </a:cubicBezTo>
                  <a:cubicBezTo>
                    <a:pt x="0" y="3452"/>
                    <a:pt x="999" y="6405"/>
                    <a:pt x="2896" y="8773"/>
                  </a:cubicBezTo>
                  <a:cubicBezTo>
                    <a:pt x="4209" y="10471"/>
                    <a:pt x="5849" y="11869"/>
                    <a:pt x="7518" y="13196"/>
                  </a:cubicBezTo>
                  <a:cubicBezTo>
                    <a:pt x="5949" y="14422"/>
                    <a:pt x="4237" y="15863"/>
                    <a:pt x="2896" y="17604"/>
                  </a:cubicBezTo>
                  <a:cubicBezTo>
                    <a:pt x="999" y="19972"/>
                    <a:pt x="0" y="22925"/>
                    <a:pt x="43" y="25963"/>
                  </a:cubicBezTo>
                  <a:cubicBezTo>
                    <a:pt x="43" y="26191"/>
                    <a:pt x="228" y="26377"/>
                    <a:pt x="457" y="26377"/>
                  </a:cubicBezTo>
                  <a:lnTo>
                    <a:pt x="2140" y="26377"/>
                  </a:lnTo>
                  <a:cubicBezTo>
                    <a:pt x="2368" y="26377"/>
                    <a:pt x="2568" y="26191"/>
                    <a:pt x="2568" y="25963"/>
                  </a:cubicBezTo>
                  <a:cubicBezTo>
                    <a:pt x="2568" y="25535"/>
                    <a:pt x="2582" y="25107"/>
                    <a:pt x="2625" y="24694"/>
                  </a:cubicBezTo>
                  <a:lnTo>
                    <a:pt x="5607" y="24694"/>
                  </a:lnTo>
                  <a:cubicBezTo>
                    <a:pt x="5821" y="24694"/>
                    <a:pt x="6006" y="24537"/>
                    <a:pt x="6035" y="24323"/>
                  </a:cubicBezTo>
                  <a:cubicBezTo>
                    <a:pt x="6063" y="24066"/>
                    <a:pt x="5878" y="23852"/>
                    <a:pt x="5621" y="23852"/>
                  </a:cubicBezTo>
                  <a:lnTo>
                    <a:pt x="2739" y="23852"/>
                  </a:lnTo>
                  <a:cubicBezTo>
                    <a:pt x="2896" y="22982"/>
                    <a:pt x="3167" y="22126"/>
                    <a:pt x="3538" y="21327"/>
                  </a:cubicBezTo>
                  <a:lnTo>
                    <a:pt x="13952" y="21327"/>
                  </a:lnTo>
                  <a:cubicBezTo>
                    <a:pt x="14166" y="21327"/>
                    <a:pt x="14351" y="21156"/>
                    <a:pt x="14365" y="20942"/>
                  </a:cubicBezTo>
                  <a:cubicBezTo>
                    <a:pt x="14365" y="20728"/>
                    <a:pt x="14194" y="20542"/>
                    <a:pt x="13966" y="20542"/>
                  </a:cubicBezTo>
                  <a:lnTo>
                    <a:pt x="3966" y="20542"/>
                  </a:lnTo>
                  <a:cubicBezTo>
                    <a:pt x="4508" y="19629"/>
                    <a:pt x="5150" y="18773"/>
                    <a:pt x="5892" y="18017"/>
                  </a:cubicBezTo>
                  <a:lnTo>
                    <a:pt x="10999" y="18017"/>
                  </a:lnTo>
                  <a:cubicBezTo>
                    <a:pt x="11213" y="18017"/>
                    <a:pt x="11398" y="17860"/>
                    <a:pt x="11441" y="17646"/>
                  </a:cubicBezTo>
                  <a:cubicBezTo>
                    <a:pt x="11470" y="17390"/>
                    <a:pt x="11270" y="17176"/>
                    <a:pt x="11013" y="17176"/>
                  </a:cubicBezTo>
                  <a:lnTo>
                    <a:pt x="6734" y="17176"/>
                  </a:lnTo>
                  <a:cubicBezTo>
                    <a:pt x="7604" y="16363"/>
                    <a:pt x="8559" y="15592"/>
                    <a:pt x="9587" y="14793"/>
                  </a:cubicBezTo>
                  <a:cubicBezTo>
                    <a:pt x="13296" y="17661"/>
                    <a:pt x="16605" y="20571"/>
                    <a:pt x="16605" y="25949"/>
                  </a:cubicBezTo>
                  <a:cubicBezTo>
                    <a:pt x="16605" y="26191"/>
                    <a:pt x="16791" y="26377"/>
                    <a:pt x="17019" y="26377"/>
                  </a:cubicBezTo>
                  <a:lnTo>
                    <a:pt x="18702" y="26377"/>
                  </a:lnTo>
                  <a:cubicBezTo>
                    <a:pt x="18930" y="26377"/>
                    <a:pt x="19130" y="26191"/>
                    <a:pt x="19130" y="25949"/>
                  </a:cubicBezTo>
                  <a:lnTo>
                    <a:pt x="19130" y="25920"/>
                  </a:lnTo>
                  <a:lnTo>
                    <a:pt x="19116" y="25920"/>
                  </a:lnTo>
                  <a:cubicBezTo>
                    <a:pt x="19144" y="22910"/>
                    <a:pt x="18132" y="19972"/>
                    <a:pt x="16263" y="17604"/>
                  </a:cubicBezTo>
                  <a:cubicBezTo>
                    <a:pt x="14608" y="15478"/>
                    <a:pt x="12440" y="13809"/>
                    <a:pt x="10343" y="12197"/>
                  </a:cubicBezTo>
                  <a:cubicBezTo>
                    <a:pt x="6348" y="9101"/>
                    <a:pt x="2568" y="6191"/>
                    <a:pt x="2568" y="428"/>
                  </a:cubicBezTo>
                  <a:cubicBezTo>
                    <a:pt x="2568" y="186"/>
                    <a:pt x="2383" y="0"/>
                    <a:pt x="2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9"/>
            <p:cNvSpPr/>
            <p:nvPr/>
          </p:nvSpPr>
          <p:spPr>
            <a:xfrm>
              <a:off x="6804825" y="2868725"/>
              <a:ext cx="64575" cy="21075"/>
            </a:xfrm>
            <a:custGeom>
              <a:avLst/>
              <a:gdLst/>
              <a:ahLst/>
              <a:cxnLst/>
              <a:rect l="l" t="t" r="r" b="b"/>
              <a:pathLst>
                <a:path w="2583" h="843" extrusionOk="0">
                  <a:moveTo>
                    <a:pt x="443" y="0"/>
                  </a:moveTo>
                  <a:cubicBezTo>
                    <a:pt x="186" y="0"/>
                    <a:pt x="1" y="214"/>
                    <a:pt x="29" y="471"/>
                  </a:cubicBezTo>
                  <a:cubicBezTo>
                    <a:pt x="58" y="685"/>
                    <a:pt x="243" y="842"/>
                    <a:pt x="457" y="842"/>
                  </a:cubicBezTo>
                  <a:lnTo>
                    <a:pt x="2112" y="842"/>
                  </a:lnTo>
                  <a:cubicBezTo>
                    <a:pt x="2326" y="842"/>
                    <a:pt x="2511" y="685"/>
                    <a:pt x="2540" y="471"/>
                  </a:cubicBezTo>
                  <a:cubicBezTo>
                    <a:pt x="2583" y="214"/>
                    <a:pt x="2383"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9"/>
            <p:cNvSpPr/>
            <p:nvPr/>
          </p:nvSpPr>
          <p:spPr>
            <a:xfrm>
              <a:off x="6773450" y="2742125"/>
              <a:ext cx="391250" cy="313575"/>
            </a:xfrm>
            <a:custGeom>
              <a:avLst/>
              <a:gdLst/>
              <a:ahLst/>
              <a:cxnLst/>
              <a:rect l="l" t="t" r="r" b="b"/>
              <a:pathLst>
                <a:path w="15650" h="12543" extrusionOk="0">
                  <a:moveTo>
                    <a:pt x="13495" y="0"/>
                  </a:moveTo>
                  <a:cubicBezTo>
                    <a:pt x="13267" y="0"/>
                    <a:pt x="13082" y="200"/>
                    <a:pt x="13082" y="428"/>
                  </a:cubicBezTo>
                  <a:cubicBezTo>
                    <a:pt x="13082" y="870"/>
                    <a:pt x="13053" y="1284"/>
                    <a:pt x="13010" y="1683"/>
                  </a:cubicBezTo>
                  <a:lnTo>
                    <a:pt x="471" y="1683"/>
                  </a:lnTo>
                  <a:cubicBezTo>
                    <a:pt x="257" y="1683"/>
                    <a:pt x="72" y="1840"/>
                    <a:pt x="29" y="2054"/>
                  </a:cubicBezTo>
                  <a:cubicBezTo>
                    <a:pt x="0" y="2311"/>
                    <a:pt x="200" y="2525"/>
                    <a:pt x="457" y="2525"/>
                  </a:cubicBezTo>
                  <a:lnTo>
                    <a:pt x="471" y="2539"/>
                  </a:lnTo>
                  <a:lnTo>
                    <a:pt x="12925" y="2539"/>
                  </a:lnTo>
                  <a:cubicBezTo>
                    <a:pt x="12768" y="3410"/>
                    <a:pt x="12497" y="4266"/>
                    <a:pt x="12126" y="5064"/>
                  </a:cubicBezTo>
                  <a:lnTo>
                    <a:pt x="5064" y="5064"/>
                  </a:lnTo>
                  <a:cubicBezTo>
                    <a:pt x="4850" y="5064"/>
                    <a:pt x="4665" y="5236"/>
                    <a:pt x="4665" y="5450"/>
                  </a:cubicBezTo>
                  <a:cubicBezTo>
                    <a:pt x="4651" y="5664"/>
                    <a:pt x="4836" y="5849"/>
                    <a:pt x="5050" y="5849"/>
                  </a:cubicBezTo>
                  <a:lnTo>
                    <a:pt x="11712" y="5849"/>
                  </a:lnTo>
                  <a:cubicBezTo>
                    <a:pt x="11170" y="6762"/>
                    <a:pt x="10514" y="7618"/>
                    <a:pt x="9772" y="8374"/>
                  </a:cubicBezTo>
                  <a:lnTo>
                    <a:pt x="4651" y="8374"/>
                  </a:lnTo>
                  <a:cubicBezTo>
                    <a:pt x="4437" y="8374"/>
                    <a:pt x="4251" y="8531"/>
                    <a:pt x="4223" y="8745"/>
                  </a:cubicBezTo>
                  <a:cubicBezTo>
                    <a:pt x="4194" y="8987"/>
                    <a:pt x="4380" y="9216"/>
                    <a:pt x="4637" y="9216"/>
                  </a:cubicBezTo>
                  <a:lnTo>
                    <a:pt x="8930" y="9216"/>
                  </a:lnTo>
                  <a:cubicBezTo>
                    <a:pt x="8403" y="9715"/>
                    <a:pt x="7818" y="10214"/>
                    <a:pt x="7190" y="10728"/>
                  </a:cubicBezTo>
                  <a:cubicBezTo>
                    <a:pt x="7033" y="10842"/>
                    <a:pt x="6976" y="11070"/>
                    <a:pt x="7062" y="11241"/>
                  </a:cubicBezTo>
                  <a:cubicBezTo>
                    <a:pt x="7142" y="11393"/>
                    <a:pt x="7295" y="11478"/>
                    <a:pt x="7448" y="11478"/>
                  </a:cubicBezTo>
                  <a:cubicBezTo>
                    <a:pt x="7538" y="11478"/>
                    <a:pt x="7629" y="11448"/>
                    <a:pt x="7704" y="11384"/>
                  </a:cubicBezTo>
                  <a:cubicBezTo>
                    <a:pt x="9587" y="9872"/>
                    <a:pt x="11527" y="8117"/>
                    <a:pt x="12739" y="5692"/>
                  </a:cubicBezTo>
                  <a:cubicBezTo>
                    <a:pt x="12768" y="5664"/>
                    <a:pt x="12782" y="5621"/>
                    <a:pt x="12796" y="5592"/>
                  </a:cubicBezTo>
                  <a:cubicBezTo>
                    <a:pt x="13310" y="4522"/>
                    <a:pt x="13652" y="3381"/>
                    <a:pt x="13809" y="2197"/>
                  </a:cubicBezTo>
                  <a:cubicBezTo>
                    <a:pt x="13809" y="2183"/>
                    <a:pt x="13823" y="2154"/>
                    <a:pt x="13823" y="2140"/>
                  </a:cubicBezTo>
                  <a:cubicBezTo>
                    <a:pt x="13880" y="1712"/>
                    <a:pt x="13909" y="1284"/>
                    <a:pt x="13923" y="842"/>
                  </a:cubicBezTo>
                  <a:lnTo>
                    <a:pt x="14765" y="842"/>
                  </a:lnTo>
                  <a:cubicBezTo>
                    <a:pt x="14722" y="3552"/>
                    <a:pt x="13781" y="6149"/>
                    <a:pt x="12097" y="8260"/>
                  </a:cubicBezTo>
                  <a:cubicBezTo>
                    <a:pt x="11213" y="9387"/>
                    <a:pt x="10086" y="10514"/>
                    <a:pt x="8531" y="11783"/>
                  </a:cubicBezTo>
                  <a:cubicBezTo>
                    <a:pt x="8178" y="12068"/>
                    <a:pt x="8452" y="12543"/>
                    <a:pt x="8794" y="12543"/>
                  </a:cubicBezTo>
                  <a:cubicBezTo>
                    <a:pt x="8881" y="12543"/>
                    <a:pt x="8972" y="12512"/>
                    <a:pt x="9059" y="12440"/>
                  </a:cubicBezTo>
                  <a:cubicBezTo>
                    <a:pt x="10671" y="11113"/>
                    <a:pt x="11826" y="9957"/>
                    <a:pt x="12754" y="8773"/>
                  </a:cubicBezTo>
                  <a:cubicBezTo>
                    <a:pt x="14637" y="6405"/>
                    <a:pt x="15649" y="3452"/>
                    <a:pt x="15607" y="428"/>
                  </a:cubicBezTo>
                  <a:cubicBezTo>
                    <a:pt x="15607" y="200"/>
                    <a:pt x="15407" y="0"/>
                    <a:pt x="15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9"/>
            <p:cNvSpPr/>
            <p:nvPr/>
          </p:nvSpPr>
          <p:spPr>
            <a:xfrm>
              <a:off x="6854750" y="3338775"/>
              <a:ext cx="225075" cy="21050"/>
            </a:xfrm>
            <a:custGeom>
              <a:avLst/>
              <a:gdLst/>
              <a:ahLst/>
              <a:cxnLst/>
              <a:rect l="l" t="t" r="r" b="b"/>
              <a:pathLst>
                <a:path w="9003" h="842" extrusionOk="0">
                  <a:moveTo>
                    <a:pt x="557" y="0"/>
                  </a:moveTo>
                  <a:cubicBezTo>
                    <a:pt x="1" y="0"/>
                    <a:pt x="1" y="842"/>
                    <a:pt x="557" y="842"/>
                  </a:cubicBezTo>
                  <a:lnTo>
                    <a:pt x="8446" y="842"/>
                  </a:lnTo>
                  <a:cubicBezTo>
                    <a:pt x="9002" y="842"/>
                    <a:pt x="9002" y="0"/>
                    <a:pt x="8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 name="Google Shape;167;p29"/>
          <p:cNvGrpSpPr/>
          <p:nvPr/>
        </p:nvGrpSpPr>
        <p:grpSpPr>
          <a:xfrm>
            <a:off x="4437203" y="2721414"/>
            <a:ext cx="371170" cy="378808"/>
            <a:chOff x="2218150" y="724200"/>
            <a:chExt cx="646300" cy="659600"/>
          </a:xfrm>
        </p:grpSpPr>
        <p:sp>
          <p:nvSpPr>
            <p:cNvPr id="168" name="Google Shape;168;p29"/>
            <p:cNvSpPr/>
            <p:nvPr/>
          </p:nvSpPr>
          <p:spPr>
            <a:xfrm>
              <a:off x="2553175" y="948400"/>
              <a:ext cx="72125" cy="45000"/>
            </a:xfrm>
            <a:custGeom>
              <a:avLst/>
              <a:gdLst/>
              <a:ahLst/>
              <a:cxnLst/>
              <a:rect l="l" t="t" r="r" b="b"/>
              <a:pathLst>
                <a:path w="2885" h="1800" extrusionOk="0">
                  <a:moveTo>
                    <a:pt x="613" y="0"/>
                  </a:moveTo>
                  <a:cubicBezTo>
                    <a:pt x="238" y="0"/>
                    <a:pt x="0" y="553"/>
                    <a:pt x="408" y="793"/>
                  </a:cubicBezTo>
                  <a:lnTo>
                    <a:pt x="2049" y="1735"/>
                  </a:lnTo>
                  <a:cubicBezTo>
                    <a:pt x="2126" y="1780"/>
                    <a:pt x="2202" y="1800"/>
                    <a:pt x="2272" y="1800"/>
                  </a:cubicBezTo>
                  <a:cubicBezTo>
                    <a:pt x="2647" y="1800"/>
                    <a:pt x="2885" y="1247"/>
                    <a:pt x="2477" y="1007"/>
                  </a:cubicBezTo>
                  <a:lnTo>
                    <a:pt x="836" y="66"/>
                  </a:lnTo>
                  <a:cubicBezTo>
                    <a:pt x="759" y="20"/>
                    <a:pt x="683" y="0"/>
                    <a:pt x="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9"/>
            <p:cNvSpPr/>
            <p:nvPr/>
          </p:nvSpPr>
          <p:spPr>
            <a:xfrm>
              <a:off x="2433925" y="1019925"/>
              <a:ext cx="21050" cy="68575"/>
            </a:xfrm>
            <a:custGeom>
              <a:avLst/>
              <a:gdLst/>
              <a:ahLst/>
              <a:cxnLst/>
              <a:rect l="l" t="t" r="r" b="b"/>
              <a:pathLst>
                <a:path w="842" h="2743" extrusionOk="0">
                  <a:moveTo>
                    <a:pt x="414" y="1"/>
                  </a:moveTo>
                  <a:cubicBezTo>
                    <a:pt x="185" y="1"/>
                    <a:pt x="0" y="186"/>
                    <a:pt x="0" y="429"/>
                  </a:cubicBezTo>
                  <a:lnTo>
                    <a:pt x="0" y="2297"/>
                  </a:lnTo>
                  <a:cubicBezTo>
                    <a:pt x="0" y="2511"/>
                    <a:pt x="157" y="2697"/>
                    <a:pt x="371" y="2740"/>
                  </a:cubicBezTo>
                  <a:cubicBezTo>
                    <a:pt x="387" y="2741"/>
                    <a:pt x="404" y="2742"/>
                    <a:pt x="420" y="2742"/>
                  </a:cubicBezTo>
                  <a:cubicBezTo>
                    <a:pt x="654" y="2742"/>
                    <a:pt x="842" y="2552"/>
                    <a:pt x="842" y="2312"/>
                  </a:cubicBezTo>
                  <a:lnTo>
                    <a:pt x="842" y="429"/>
                  </a:lnTo>
                  <a:cubicBezTo>
                    <a:pt x="842" y="186"/>
                    <a:pt x="656" y="1"/>
                    <a:pt x="4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9"/>
            <p:cNvSpPr/>
            <p:nvPr/>
          </p:nvSpPr>
          <p:spPr>
            <a:xfrm>
              <a:off x="2554100" y="1115275"/>
              <a:ext cx="70425" cy="44475"/>
            </a:xfrm>
            <a:custGeom>
              <a:avLst/>
              <a:gdLst/>
              <a:ahLst/>
              <a:cxnLst/>
              <a:rect l="l" t="t" r="r" b="b"/>
              <a:pathLst>
                <a:path w="2817" h="1779" extrusionOk="0">
                  <a:moveTo>
                    <a:pt x="2219" y="1"/>
                  </a:moveTo>
                  <a:cubicBezTo>
                    <a:pt x="2153" y="1"/>
                    <a:pt x="2084" y="17"/>
                    <a:pt x="2012" y="53"/>
                  </a:cubicBezTo>
                  <a:lnTo>
                    <a:pt x="371" y="994"/>
                  </a:lnTo>
                  <a:cubicBezTo>
                    <a:pt x="0" y="1208"/>
                    <a:pt x="157" y="1779"/>
                    <a:pt x="585" y="1779"/>
                  </a:cubicBezTo>
                  <a:cubicBezTo>
                    <a:pt x="657" y="1779"/>
                    <a:pt x="728" y="1764"/>
                    <a:pt x="799" y="1722"/>
                  </a:cubicBezTo>
                  <a:lnTo>
                    <a:pt x="2440" y="780"/>
                  </a:lnTo>
                  <a:cubicBezTo>
                    <a:pt x="2816" y="525"/>
                    <a:pt x="2593" y="1"/>
                    <a:pt x="2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9"/>
            <p:cNvSpPr/>
            <p:nvPr/>
          </p:nvSpPr>
          <p:spPr>
            <a:xfrm>
              <a:off x="2218150" y="724200"/>
              <a:ext cx="646300" cy="659600"/>
            </a:xfrm>
            <a:custGeom>
              <a:avLst/>
              <a:gdLst/>
              <a:ahLst/>
              <a:cxnLst/>
              <a:rect l="l" t="t" r="r" b="b"/>
              <a:pathLst>
                <a:path w="25852" h="26384" extrusionOk="0">
                  <a:moveTo>
                    <a:pt x="12925" y="6109"/>
                  </a:moveTo>
                  <a:cubicBezTo>
                    <a:pt x="13553" y="6109"/>
                    <a:pt x="13866" y="6865"/>
                    <a:pt x="13424" y="7307"/>
                  </a:cubicBezTo>
                  <a:cubicBezTo>
                    <a:pt x="13281" y="7450"/>
                    <a:pt x="13106" y="7514"/>
                    <a:pt x="12934" y="7514"/>
                  </a:cubicBezTo>
                  <a:cubicBezTo>
                    <a:pt x="12572" y="7514"/>
                    <a:pt x="12226" y="7233"/>
                    <a:pt x="12226" y="6808"/>
                  </a:cubicBezTo>
                  <a:cubicBezTo>
                    <a:pt x="12226" y="6423"/>
                    <a:pt x="12540" y="6109"/>
                    <a:pt x="12925" y="6109"/>
                  </a:cubicBezTo>
                  <a:close/>
                  <a:moveTo>
                    <a:pt x="23981" y="6109"/>
                  </a:moveTo>
                  <a:cubicBezTo>
                    <a:pt x="24608" y="6109"/>
                    <a:pt x="24922" y="6865"/>
                    <a:pt x="24480" y="7307"/>
                  </a:cubicBezTo>
                  <a:cubicBezTo>
                    <a:pt x="24337" y="7450"/>
                    <a:pt x="24161" y="7514"/>
                    <a:pt x="23989" y="7514"/>
                  </a:cubicBezTo>
                  <a:cubicBezTo>
                    <a:pt x="23628" y="7514"/>
                    <a:pt x="23282" y="7233"/>
                    <a:pt x="23282" y="6808"/>
                  </a:cubicBezTo>
                  <a:cubicBezTo>
                    <a:pt x="23282" y="6423"/>
                    <a:pt x="23595" y="6109"/>
                    <a:pt x="23981" y="6109"/>
                  </a:cubicBezTo>
                  <a:close/>
                  <a:moveTo>
                    <a:pt x="1869" y="6113"/>
                  </a:moveTo>
                  <a:cubicBezTo>
                    <a:pt x="2227" y="6113"/>
                    <a:pt x="2568" y="6386"/>
                    <a:pt x="2568" y="6808"/>
                  </a:cubicBezTo>
                  <a:cubicBezTo>
                    <a:pt x="2568" y="7193"/>
                    <a:pt x="2254" y="7507"/>
                    <a:pt x="1869" y="7521"/>
                  </a:cubicBezTo>
                  <a:cubicBezTo>
                    <a:pt x="1242" y="7521"/>
                    <a:pt x="928" y="6765"/>
                    <a:pt x="1370" y="6323"/>
                  </a:cubicBezTo>
                  <a:cubicBezTo>
                    <a:pt x="1515" y="6178"/>
                    <a:pt x="1694" y="6113"/>
                    <a:pt x="1869" y="6113"/>
                  </a:cubicBezTo>
                  <a:close/>
                  <a:moveTo>
                    <a:pt x="7399" y="9298"/>
                  </a:moveTo>
                  <a:cubicBezTo>
                    <a:pt x="7571" y="9298"/>
                    <a:pt x="7746" y="9362"/>
                    <a:pt x="7889" y="9504"/>
                  </a:cubicBezTo>
                  <a:cubicBezTo>
                    <a:pt x="8331" y="9947"/>
                    <a:pt x="8018" y="10703"/>
                    <a:pt x="7390" y="10703"/>
                  </a:cubicBezTo>
                  <a:cubicBezTo>
                    <a:pt x="7005" y="10703"/>
                    <a:pt x="6691" y="10389"/>
                    <a:pt x="6691" y="10004"/>
                  </a:cubicBezTo>
                  <a:cubicBezTo>
                    <a:pt x="6691" y="9579"/>
                    <a:pt x="7037" y="9298"/>
                    <a:pt x="7399" y="9298"/>
                  </a:cubicBezTo>
                  <a:close/>
                  <a:moveTo>
                    <a:pt x="18446" y="9305"/>
                  </a:moveTo>
                  <a:cubicBezTo>
                    <a:pt x="19073" y="9305"/>
                    <a:pt x="19387" y="10061"/>
                    <a:pt x="18945" y="10503"/>
                  </a:cubicBezTo>
                  <a:cubicBezTo>
                    <a:pt x="18802" y="10646"/>
                    <a:pt x="18627" y="10710"/>
                    <a:pt x="18454" y="10710"/>
                  </a:cubicBezTo>
                  <a:cubicBezTo>
                    <a:pt x="18093" y="10710"/>
                    <a:pt x="17747" y="10429"/>
                    <a:pt x="17747" y="10004"/>
                  </a:cubicBezTo>
                  <a:cubicBezTo>
                    <a:pt x="17747" y="9618"/>
                    <a:pt x="18060" y="9305"/>
                    <a:pt x="18446" y="9305"/>
                  </a:cubicBezTo>
                  <a:close/>
                  <a:moveTo>
                    <a:pt x="7392" y="15688"/>
                  </a:moveTo>
                  <a:cubicBezTo>
                    <a:pt x="7750" y="15688"/>
                    <a:pt x="8094" y="15970"/>
                    <a:pt x="8103" y="16395"/>
                  </a:cubicBezTo>
                  <a:cubicBezTo>
                    <a:pt x="8103" y="16780"/>
                    <a:pt x="7789" y="17094"/>
                    <a:pt x="7390" y="17094"/>
                  </a:cubicBezTo>
                  <a:cubicBezTo>
                    <a:pt x="6777" y="17094"/>
                    <a:pt x="6463" y="16337"/>
                    <a:pt x="6905" y="15895"/>
                  </a:cubicBezTo>
                  <a:cubicBezTo>
                    <a:pt x="7048" y="15752"/>
                    <a:pt x="7222" y="15688"/>
                    <a:pt x="7392" y="15688"/>
                  </a:cubicBezTo>
                  <a:close/>
                  <a:moveTo>
                    <a:pt x="18441" y="15688"/>
                  </a:moveTo>
                  <a:cubicBezTo>
                    <a:pt x="18798" y="15688"/>
                    <a:pt x="19145" y="15970"/>
                    <a:pt x="19145" y="16395"/>
                  </a:cubicBezTo>
                  <a:cubicBezTo>
                    <a:pt x="19145" y="16780"/>
                    <a:pt x="18831" y="17079"/>
                    <a:pt x="18446" y="17094"/>
                  </a:cubicBezTo>
                  <a:cubicBezTo>
                    <a:pt x="17818" y="17094"/>
                    <a:pt x="17518" y="16337"/>
                    <a:pt x="17961" y="15895"/>
                  </a:cubicBezTo>
                  <a:cubicBezTo>
                    <a:pt x="18099" y="15752"/>
                    <a:pt x="18271" y="15688"/>
                    <a:pt x="18441" y="15688"/>
                  </a:cubicBezTo>
                  <a:close/>
                  <a:moveTo>
                    <a:pt x="13966" y="7921"/>
                  </a:moveTo>
                  <a:lnTo>
                    <a:pt x="16919" y="9633"/>
                  </a:lnTo>
                  <a:cubicBezTo>
                    <a:pt x="16719" y="10432"/>
                    <a:pt x="17190" y="11259"/>
                    <a:pt x="17989" y="11487"/>
                  </a:cubicBezTo>
                  <a:lnTo>
                    <a:pt x="17989" y="14911"/>
                  </a:lnTo>
                  <a:cubicBezTo>
                    <a:pt x="17333" y="15096"/>
                    <a:pt x="16876" y="15696"/>
                    <a:pt x="16876" y="16395"/>
                  </a:cubicBezTo>
                  <a:cubicBezTo>
                    <a:pt x="16876" y="16509"/>
                    <a:pt x="16891" y="16637"/>
                    <a:pt x="16919" y="16765"/>
                  </a:cubicBezTo>
                  <a:lnTo>
                    <a:pt x="13966" y="18477"/>
                  </a:lnTo>
                  <a:cubicBezTo>
                    <a:pt x="13667" y="18185"/>
                    <a:pt x="13282" y="18039"/>
                    <a:pt x="12896" y="18039"/>
                  </a:cubicBezTo>
                  <a:cubicBezTo>
                    <a:pt x="12511" y="18039"/>
                    <a:pt x="12126" y="18185"/>
                    <a:pt x="11826" y="18477"/>
                  </a:cubicBezTo>
                  <a:lnTo>
                    <a:pt x="8859" y="16765"/>
                  </a:lnTo>
                  <a:cubicBezTo>
                    <a:pt x="9073" y="15967"/>
                    <a:pt x="8602" y="15139"/>
                    <a:pt x="7789" y="14911"/>
                  </a:cubicBezTo>
                  <a:lnTo>
                    <a:pt x="7789" y="11487"/>
                  </a:lnTo>
                  <a:cubicBezTo>
                    <a:pt x="8602" y="11259"/>
                    <a:pt x="9073" y="10432"/>
                    <a:pt x="8859" y="9633"/>
                  </a:cubicBezTo>
                  <a:lnTo>
                    <a:pt x="11826" y="7921"/>
                  </a:lnTo>
                  <a:cubicBezTo>
                    <a:pt x="12119" y="8206"/>
                    <a:pt x="12504" y="8349"/>
                    <a:pt x="12891" y="8349"/>
                  </a:cubicBezTo>
                  <a:cubicBezTo>
                    <a:pt x="13278" y="8349"/>
                    <a:pt x="13667" y="8206"/>
                    <a:pt x="13966" y="7921"/>
                  </a:cubicBezTo>
                  <a:close/>
                  <a:moveTo>
                    <a:pt x="1861" y="18870"/>
                  </a:moveTo>
                  <a:cubicBezTo>
                    <a:pt x="2222" y="18870"/>
                    <a:pt x="2568" y="19151"/>
                    <a:pt x="2568" y="19576"/>
                  </a:cubicBezTo>
                  <a:cubicBezTo>
                    <a:pt x="2568" y="19961"/>
                    <a:pt x="2254" y="20275"/>
                    <a:pt x="1869" y="20275"/>
                  </a:cubicBezTo>
                  <a:cubicBezTo>
                    <a:pt x="1242" y="20275"/>
                    <a:pt x="928" y="19519"/>
                    <a:pt x="1370" y="19076"/>
                  </a:cubicBezTo>
                  <a:cubicBezTo>
                    <a:pt x="1513" y="18934"/>
                    <a:pt x="1688" y="18870"/>
                    <a:pt x="1861" y="18870"/>
                  </a:cubicBezTo>
                  <a:close/>
                  <a:moveTo>
                    <a:pt x="12916" y="18870"/>
                  </a:moveTo>
                  <a:cubicBezTo>
                    <a:pt x="13277" y="18870"/>
                    <a:pt x="13624" y="19151"/>
                    <a:pt x="13624" y="19576"/>
                  </a:cubicBezTo>
                  <a:cubicBezTo>
                    <a:pt x="13624" y="19961"/>
                    <a:pt x="13310" y="20275"/>
                    <a:pt x="12925" y="20275"/>
                  </a:cubicBezTo>
                  <a:cubicBezTo>
                    <a:pt x="12297" y="20275"/>
                    <a:pt x="11983" y="19519"/>
                    <a:pt x="12426" y="19076"/>
                  </a:cubicBezTo>
                  <a:cubicBezTo>
                    <a:pt x="12568" y="18934"/>
                    <a:pt x="12744" y="18870"/>
                    <a:pt x="12916" y="18870"/>
                  </a:cubicBezTo>
                  <a:close/>
                  <a:moveTo>
                    <a:pt x="23972" y="18870"/>
                  </a:moveTo>
                  <a:cubicBezTo>
                    <a:pt x="24333" y="18870"/>
                    <a:pt x="24680" y="19151"/>
                    <a:pt x="24680" y="19576"/>
                  </a:cubicBezTo>
                  <a:cubicBezTo>
                    <a:pt x="24680" y="19961"/>
                    <a:pt x="24366" y="20275"/>
                    <a:pt x="23981" y="20275"/>
                  </a:cubicBezTo>
                  <a:cubicBezTo>
                    <a:pt x="23353" y="20275"/>
                    <a:pt x="23039" y="19519"/>
                    <a:pt x="23481" y="19076"/>
                  </a:cubicBezTo>
                  <a:cubicBezTo>
                    <a:pt x="23624" y="18934"/>
                    <a:pt x="23800" y="18870"/>
                    <a:pt x="23972" y="18870"/>
                  </a:cubicBezTo>
                  <a:close/>
                  <a:moveTo>
                    <a:pt x="12933" y="1"/>
                  </a:moveTo>
                  <a:cubicBezTo>
                    <a:pt x="12697" y="1"/>
                    <a:pt x="12497" y="191"/>
                    <a:pt x="12497" y="432"/>
                  </a:cubicBezTo>
                  <a:lnTo>
                    <a:pt x="12497" y="5282"/>
                  </a:lnTo>
                  <a:cubicBezTo>
                    <a:pt x="11841" y="5482"/>
                    <a:pt x="11370" y="6081"/>
                    <a:pt x="11370" y="6780"/>
                  </a:cubicBezTo>
                  <a:cubicBezTo>
                    <a:pt x="11370" y="6908"/>
                    <a:pt x="11384" y="7036"/>
                    <a:pt x="11427" y="7165"/>
                  </a:cubicBezTo>
                  <a:lnTo>
                    <a:pt x="8446" y="8877"/>
                  </a:lnTo>
                  <a:cubicBezTo>
                    <a:pt x="8146" y="8584"/>
                    <a:pt x="7757" y="8438"/>
                    <a:pt x="7369" y="8438"/>
                  </a:cubicBezTo>
                  <a:cubicBezTo>
                    <a:pt x="6980" y="8438"/>
                    <a:pt x="6591" y="8584"/>
                    <a:pt x="6291" y="8877"/>
                  </a:cubicBezTo>
                  <a:lnTo>
                    <a:pt x="3324" y="7165"/>
                  </a:lnTo>
                  <a:cubicBezTo>
                    <a:pt x="3381" y="6908"/>
                    <a:pt x="3381" y="6651"/>
                    <a:pt x="3324" y="6409"/>
                  </a:cubicBezTo>
                  <a:cubicBezTo>
                    <a:pt x="3182" y="5838"/>
                    <a:pt x="2725" y="5396"/>
                    <a:pt x="2155" y="5268"/>
                  </a:cubicBezTo>
                  <a:cubicBezTo>
                    <a:pt x="2037" y="5241"/>
                    <a:pt x="1921" y="5229"/>
                    <a:pt x="1808" y="5229"/>
                  </a:cubicBezTo>
                  <a:cubicBezTo>
                    <a:pt x="819" y="5229"/>
                    <a:pt x="33" y="6182"/>
                    <a:pt x="314" y="7193"/>
                  </a:cubicBezTo>
                  <a:cubicBezTo>
                    <a:pt x="514" y="7909"/>
                    <a:pt x="1157" y="8326"/>
                    <a:pt x="1818" y="8326"/>
                  </a:cubicBezTo>
                  <a:cubicBezTo>
                    <a:pt x="2198" y="8326"/>
                    <a:pt x="2584" y="8189"/>
                    <a:pt x="2896" y="7892"/>
                  </a:cubicBezTo>
                  <a:lnTo>
                    <a:pt x="5864" y="9604"/>
                  </a:lnTo>
                  <a:cubicBezTo>
                    <a:pt x="5650" y="10417"/>
                    <a:pt x="6135" y="11245"/>
                    <a:pt x="6933" y="11487"/>
                  </a:cubicBezTo>
                  <a:lnTo>
                    <a:pt x="6933" y="14911"/>
                  </a:lnTo>
                  <a:cubicBezTo>
                    <a:pt x="6135" y="15139"/>
                    <a:pt x="5650" y="15967"/>
                    <a:pt x="5864" y="16780"/>
                  </a:cubicBezTo>
                  <a:lnTo>
                    <a:pt x="2896" y="18506"/>
                  </a:lnTo>
                  <a:cubicBezTo>
                    <a:pt x="2572" y="18193"/>
                    <a:pt x="2191" y="18058"/>
                    <a:pt x="1821" y="18058"/>
                  </a:cubicBezTo>
                  <a:cubicBezTo>
                    <a:pt x="875" y="18058"/>
                    <a:pt x="0" y="18949"/>
                    <a:pt x="329" y="20046"/>
                  </a:cubicBezTo>
                  <a:cubicBezTo>
                    <a:pt x="545" y="20794"/>
                    <a:pt x="1179" y="21161"/>
                    <a:pt x="1813" y="21161"/>
                  </a:cubicBezTo>
                  <a:cubicBezTo>
                    <a:pt x="2474" y="21161"/>
                    <a:pt x="3135" y="20762"/>
                    <a:pt x="3324" y="19975"/>
                  </a:cubicBezTo>
                  <a:cubicBezTo>
                    <a:pt x="3381" y="19733"/>
                    <a:pt x="3381" y="19476"/>
                    <a:pt x="3324" y="19233"/>
                  </a:cubicBezTo>
                  <a:lnTo>
                    <a:pt x="6291" y="17522"/>
                  </a:lnTo>
                  <a:cubicBezTo>
                    <a:pt x="6591" y="17814"/>
                    <a:pt x="6980" y="17960"/>
                    <a:pt x="7369" y="17960"/>
                  </a:cubicBezTo>
                  <a:cubicBezTo>
                    <a:pt x="7757" y="17960"/>
                    <a:pt x="8146" y="17814"/>
                    <a:pt x="8446" y="17522"/>
                  </a:cubicBezTo>
                  <a:lnTo>
                    <a:pt x="11427" y="19233"/>
                  </a:lnTo>
                  <a:cubicBezTo>
                    <a:pt x="11213" y="20046"/>
                    <a:pt x="11698" y="20874"/>
                    <a:pt x="12497" y="21102"/>
                  </a:cubicBezTo>
                  <a:lnTo>
                    <a:pt x="12497" y="25952"/>
                  </a:lnTo>
                  <a:cubicBezTo>
                    <a:pt x="12497" y="26166"/>
                    <a:pt x="12654" y="26352"/>
                    <a:pt x="12868" y="26380"/>
                  </a:cubicBezTo>
                  <a:cubicBezTo>
                    <a:pt x="12884" y="26382"/>
                    <a:pt x="12901" y="26383"/>
                    <a:pt x="12917" y="26383"/>
                  </a:cubicBezTo>
                  <a:cubicBezTo>
                    <a:pt x="13151" y="26383"/>
                    <a:pt x="13339" y="26194"/>
                    <a:pt x="13339" y="25967"/>
                  </a:cubicBezTo>
                  <a:lnTo>
                    <a:pt x="13339" y="21102"/>
                  </a:lnTo>
                  <a:cubicBezTo>
                    <a:pt x="14009" y="20917"/>
                    <a:pt x="14466" y="20303"/>
                    <a:pt x="14466" y="19619"/>
                  </a:cubicBezTo>
                  <a:cubicBezTo>
                    <a:pt x="14466" y="19490"/>
                    <a:pt x="14451" y="19362"/>
                    <a:pt x="14423" y="19233"/>
                  </a:cubicBezTo>
                  <a:lnTo>
                    <a:pt x="17390" y="17522"/>
                  </a:lnTo>
                  <a:cubicBezTo>
                    <a:pt x="17690" y="17814"/>
                    <a:pt x="18082" y="17960"/>
                    <a:pt x="18474" y="17960"/>
                  </a:cubicBezTo>
                  <a:cubicBezTo>
                    <a:pt x="18866" y="17960"/>
                    <a:pt x="19259" y="17814"/>
                    <a:pt x="19558" y="17522"/>
                  </a:cubicBezTo>
                  <a:lnTo>
                    <a:pt x="22525" y="19233"/>
                  </a:lnTo>
                  <a:cubicBezTo>
                    <a:pt x="22468" y="19476"/>
                    <a:pt x="22468" y="19733"/>
                    <a:pt x="22525" y="19975"/>
                  </a:cubicBezTo>
                  <a:cubicBezTo>
                    <a:pt x="22654" y="20560"/>
                    <a:pt x="23125" y="21002"/>
                    <a:pt x="23710" y="21131"/>
                  </a:cubicBezTo>
                  <a:cubicBezTo>
                    <a:pt x="23821" y="21155"/>
                    <a:pt x="23932" y="21167"/>
                    <a:pt x="24041" y="21167"/>
                  </a:cubicBezTo>
                  <a:cubicBezTo>
                    <a:pt x="24812" y="21167"/>
                    <a:pt x="25491" y="20575"/>
                    <a:pt x="25578" y="19775"/>
                  </a:cubicBezTo>
                  <a:cubicBezTo>
                    <a:pt x="25678" y="18862"/>
                    <a:pt x="24951" y="18064"/>
                    <a:pt x="24038" y="18064"/>
                  </a:cubicBezTo>
                  <a:lnTo>
                    <a:pt x="24023" y="18064"/>
                  </a:lnTo>
                  <a:cubicBezTo>
                    <a:pt x="23624" y="18064"/>
                    <a:pt x="23253" y="18221"/>
                    <a:pt x="22953" y="18506"/>
                  </a:cubicBezTo>
                  <a:lnTo>
                    <a:pt x="19986" y="16780"/>
                  </a:lnTo>
                  <a:cubicBezTo>
                    <a:pt x="20015" y="16666"/>
                    <a:pt x="20043" y="16537"/>
                    <a:pt x="20043" y="16409"/>
                  </a:cubicBezTo>
                  <a:cubicBezTo>
                    <a:pt x="20029" y="15710"/>
                    <a:pt x="19573" y="15096"/>
                    <a:pt x="18902" y="14911"/>
                  </a:cubicBezTo>
                  <a:lnTo>
                    <a:pt x="18902" y="11487"/>
                  </a:lnTo>
                  <a:cubicBezTo>
                    <a:pt x="19573" y="11288"/>
                    <a:pt x="20029" y="10688"/>
                    <a:pt x="20043" y="9989"/>
                  </a:cubicBezTo>
                  <a:cubicBezTo>
                    <a:pt x="20043" y="9861"/>
                    <a:pt x="20015" y="9733"/>
                    <a:pt x="19986" y="9604"/>
                  </a:cubicBezTo>
                  <a:lnTo>
                    <a:pt x="22953" y="7892"/>
                  </a:lnTo>
                  <a:cubicBezTo>
                    <a:pt x="23274" y="8197"/>
                    <a:pt x="23649" y="8329"/>
                    <a:pt x="24014" y="8329"/>
                  </a:cubicBezTo>
                  <a:cubicBezTo>
                    <a:pt x="24967" y="8329"/>
                    <a:pt x="25851" y="7430"/>
                    <a:pt x="25521" y="6337"/>
                  </a:cubicBezTo>
                  <a:cubicBezTo>
                    <a:pt x="25299" y="5594"/>
                    <a:pt x="24667" y="5229"/>
                    <a:pt x="24036" y="5229"/>
                  </a:cubicBezTo>
                  <a:cubicBezTo>
                    <a:pt x="23371" y="5229"/>
                    <a:pt x="22708" y="5633"/>
                    <a:pt x="22525" y="6423"/>
                  </a:cubicBezTo>
                  <a:cubicBezTo>
                    <a:pt x="22468" y="6666"/>
                    <a:pt x="22468" y="6922"/>
                    <a:pt x="22525" y="7165"/>
                  </a:cubicBezTo>
                  <a:lnTo>
                    <a:pt x="19558" y="8891"/>
                  </a:lnTo>
                  <a:cubicBezTo>
                    <a:pt x="19252" y="8599"/>
                    <a:pt x="18859" y="8452"/>
                    <a:pt x="18469" y="8452"/>
                  </a:cubicBezTo>
                  <a:cubicBezTo>
                    <a:pt x="18078" y="8452"/>
                    <a:pt x="17690" y="8599"/>
                    <a:pt x="17390" y="8891"/>
                  </a:cubicBezTo>
                  <a:lnTo>
                    <a:pt x="14423" y="7165"/>
                  </a:lnTo>
                  <a:cubicBezTo>
                    <a:pt x="14451" y="7051"/>
                    <a:pt x="14480" y="6922"/>
                    <a:pt x="14480" y="6780"/>
                  </a:cubicBezTo>
                  <a:cubicBezTo>
                    <a:pt x="14480" y="6095"/>
                    <a:pt x="14023" y="5482"/>
                    <a:pt x="13353" y="5296"/>
                  </a:cubicBezTo>
                  <a:lnTo>
                    <a:pt x="13353" y="446"/>
                  </a:lnTo>
                  <a:cubicBezTo>
                    <a:pt x="13353" y="232"/>
                    <a:pt x="13196" y="32"/>
                    <a:pt x="12982" y="4"/>
                  </a:cubicBezTo>
                  <a:cubicBezTo>
                    <a:pt x="12966" y="2"/>
                    <a:pt x="12949" y="1"/>
                    <a:pt x="129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29"/>
          <p:cNvGrpSpPr/>
          <p:nvPr/>
        </p:nvGrpSpPr>
        <p:grpSpPr>
          <a:xfrm>
            <a:off x="8544332" y="1085560"/>
            <a:ext cx="296798" cy="378349"/>
            <a:chOff x="3824425" y="724200"/>
            <a:chExt cx="516800" cy="658800"/>
          </a:xfrm>
        </p:grpSpPr>
        <p:sp>
          <p:nvSpPr>
            <p:cNvPr id="173" name="Google Shape;173;p29"/>
            <p:cNvSpPr/>
            <p:nvPr/>
          </p:nvSpPr>
          <p:spPr>
            <a:xfrm>
              <a:off x="3824425" y="724200"/>
              <a:ext cx="516800" cy="658800"/>
            </a:xfrm>
            <a:custGeom>
              <a:avLst/>
              <a:gdLst/>
              <a:ahLst/>
              <a:cxnLst/>
              <a:rect l="l" t="t" r="r" b="b"/>
              <a:pathLst>
                <a:path w="20672" h="26352" extrusionOk="0">
                  <a:moveTo>
                    <a:pt x="13450" y="2008"/>
                  </a:moveTo>
                  <a:cubicBezTo>
                    <a:pt x="14779" y="2008"/>
                    <a:pt x="16106" y="2514"/>
                    <a:pt x="17119" y="3527"/>
                  </a:cubicBezTo>
                  <a:cubicBezTo>
                    <a:pt x="19131" y="5539"/>
                    <a:pt x="19145" y="8791"/>
                    <a:pt x="17162" y="10831"/>
                  </a:cubicBezTo>
                  <a:lnTo>
                    <a:pt x="10857" y="17122"/>
                  </a:lnTo>
                  <a:cubicBezTo>
                    <a:pt x="9844" y="18135"/>
                    <a:pt x="8517" y="18641"/>
                    <a:pt x="7191" y="18641"/>
                  </a:cubicBezTo>
                  <a:cubicBezTo>
                    <a:pt x="5864" y="18641"/>
                    <a:pt x="4537" y="18135"/>
                    <a:pt x="3524" y="17122"/>
                  </a:cubicBezTo>
                  <a:cubicBezTo>
                    <a:pt x="1484" y="15096"/>
                    <a:pt x="1484" y="11815"/>
                    <a:pt x="3524" y="9790"/>
                  </a:cubicBezTo>
                  <a:lnTo>
                    <a:pt x="9815" y="3484"/>
                  </a:lnTo>
                  <a:cubicBezTo>
                    <a:pt x="10828" y="2500"/>
                    <a:pt x="12140" y="2008"/>
                    <a:pt x="13450" y="2008"/>
                  </a:cubicBezTo>
                  <a:close/>
                  <a:moveTo>
                    <a:pt x="13490" y="1"/>
                  </a:moveTo>
                  <a:cubicBezTo>
                    <a:pt x="13254" y="1"/>
                    <a:pt x="13054" y="191"/>
                    <a:pt x="13054" y="432"/>
                  </a:cubicBezTo>
                  <a:lnTo>
                    <a:pt x="13054" y="1131"/>
                  </a:lnTo>
                  <a:cubicBezTo>
                    <a:pt x="11755" y="1216"/>
                    <a:pt x="10514" y="1730"/>
                    <a:pt x="9530" y="2600"/>
                  </a:cubicBezTo>
                  <a:lnTo>
                    <a:pt x="9031" y="2101"/>
                  </a:lnTo>
                  <a:cubicBezTo>
                    <a:pt x="8952" y="2014"/>
                    <a:pt x="8844" y="1971"/>
                    <a:pt x="8733" y="1971"/>
                  </a:cubicBezTo>
                  <a:cubicBezTo>
                    <a:pt x="8643" y="1971"/>
                    <a:pt x="8551" y="2000"/>
                    <a:pt x="8474" y="2058"/>
                  </a:cubicBezTo>
                  <a:cubicBezTo>
                    <a:pt x="8275" y="2200"/>
                    <a:pt x="8246" y="2500"/>
                    <a:pt x="8432" y="2686"/>
                  </a:cubicBezTo>
                  <a:lnTo>
                    <a:pt x="8931" y="3185"/>
                  </a:lnTo>
                  <a:lnTo>
                    <a:pt x="6377" y="5738"/>
                  </a:lnTo>
                  <a:lnTo>
                    <a:pt x="5892" y="5253"/>
                  </a:lnTo>
                  <a:cubicBezTo>
                    <a:pt x="5814" y="5167"/>
                    <a:pt x="5705" y="5124"/>
                    <a:pt x="5595" y="5124"/>
                  </a:cubicBezTo>
                  <a:cubicBezTo>
                    <a:pt x="5505" y="5124"/>
                    <a:pt x="5413" y="5153"/>
                    <a:pt x="5336" y="5210"/>
                  </a:cubicBezTo>
                  <a:cubicBezTo>
                    <a:pt x="5122" y="5353"/>
                    <a:pt x="5108" y="5653"/>
                    <a:pt x="5293" y="5838"/>
                  </a:cubicBezTo>
                  <a:lnTo>
                    <a:pt x="5778" y="6337"/>
                  </a:lnTo>
                  <a:lnTo>
                    <a:pt x="3239" y="8891"/>
                  </a:lnTo>
                  <a:lnTo>
                    <a:pt x="2754" y="8392"/>
                  </a:lnTo>
                  <a:cubicBezTo>
                    <a:pt x="2666" y="8304"/>
                    <a:pt x="2552" y="8256"/>
                    <a:pt x="2438" y="8256"/>
                  </a:cubicBezTo>
                  <a:cubicBezTo>
                    <a:pt x="2348" y="8256"/>
                    <a:pt x="2259" y="8286"/>
                    <a:pt x="2183" y="8349"/>
                  </a:cubicBezTo>
                  <a:cubicBezTo>
                    <a:pt x="1984" y="8506"/>
                    <a:pt x="1969" y="8791"/>
                    <a:pt x="2155" y="8977"/>
                  </a:cubicBezTo>
                  <a:lnTo>
                    <a:pt x="2654" y="9476"/>
                  </a:lnTo>
                  <a:cubicBezTo>
                    <a:pt x="1798" y="10474"/>
                    <a:pt x="1285" y="11715"/>
                    <a:pt x="1199" y="13028"/>
                  </a:cubicBezTo>
                  <a:lnTo>
                    <a:pt x="486" y="13028"/>
                  </a:lnTo>
                  <a:cubicBezTo>
                    <a:pt x="286" y="13028"/>
                    <a:pt x="115" y="13156"/>
                    <a:pt x="72" y="13356"/>
                  </a:cubicBezTo>
                  <a:cubicBezTo>
                    <a:pt x="1" y="13613"/>
                    <a:pt x="200" y="13870"/>
                    <a:pt x="472" y="13870"/>
                  </a:cubicBezTo>
                  <a:lnTo>
                    <a:pt x="1185" y="13870"/>
                  </a:lnTo>
                  <a:cubicBezTo>
                    <a:pt x="1285" y="15168"/>
                    <a:pt x="1798" y="16409"/>
                    <a:pt x="2654" y="17393"/>
                  </a:cubicBezTo>
                  <a:lnTo>
                    <a:pt x="1185" y="18862"/>
                  </a:lnTo>
                  <a:cubicBezTo>
                    <a:pt x="700" y="19347"/>
                    <a:pt x="386" y="19989"/>
                    <a:pt x="315" y="20688"/>
                  </a:cubicBezTo>
                  <a:cubicBezTo>
                    <a:pt x="215" y="21658"/>
                    <a:pt x="600" y="22614"/>
                    <a:pt x="1342" y="23242"/>
                  </a:cubicBezTo>
                  <a:cubicBezTo>
                    <a:pt x="1890" y="23697"/>
                    <a:pt x="2561" y="23923"/>
                    <a:pt x="3230" y="23923"/>
                  </a:cubicBezTo>
                  <a:cubicBezTo>
                    <a:pt x="3989" y="23923"/>
                    <a:pt x="4746" y="23632"/>
                    <a:pt x="5322" y="23056"/>
                  </a:cubicBezTo>
                  <a:lnTo>
                    <a:pt x="5707" y="22657"/>
                  </a:lnTo>
                  <a:cubicBezTo>
                    <a:pt x="6121" y="22250"/>
                    <a:pt x="6659" y="22047"/>
                    <a:pt x="7198" y="22047"/>
                  </a:cubicBezTo>
                  <a:cubicBezTo>
                    <a:pt x="7736" y="22047"/>
                    <a:pt x="8275" y="22250"/>
                    <a:pt x="8688" y="22657"/>
                  </a:cubicBezTo>
                  <a:cubicBezTo>
                    <a:pt x="9502" y="23484"/>
                    <a:pt x="9502" y="24811"/>
                    <a:pt x="8674" y="25639"/>
                  </a:cubicBezTo>
                  <a:cubicBezTo>
                    <a:pt x="8417" y="25895"/>
                    <a:pt x="8603" y="26338"/>
                    <a:pt x="8974" y="26352"/>
                  </a:cubicBezTo>
                  <a:cubicBezTo>
                    <a:pt x="9088" y="26352"/>
                    <a:pt x="9202" y="26309"/>
                    <a:pt x="9273" y="26223"/>
                  </a:cubicBezTo>
                  <a:cubicBezTo>
                    <a:pt x="10429" y="25082"/>
                    <a:pt x="10429" y="23213"/>
                    <a:pt x="9273" y="22058"/>
                  </a:cubicBezTo>
                  <a:cubicBezTo>
                    <a:pt x="8703" y="21487"/>
                    <a:pt x="7950" y="21202"/>
                    <a:pt x="7198" y="21202"/>
                  </a:cubicBezTo>
                  <a:cubicBezTo>
                    <a:pt x="6445" y="21202"/>
                    <a:pt x="5693" y="21487"/>
                    <a:pt x="5122" y="22058"/>
                  </a:cubicBezTo>
                  <a:lnTo>
                    <a:pt x="4751" y="22429"/>
                  </a:lnTo>
                  <a:cubicBezTo>
                    <a:pt x="4380" y="22800"/>
                    <a:pt x="3881" y="23028"/>
                    <a:pt x="3367" y="23071"/>
                  </a:cubicBezTo>
                  <a:cubicBezTo>
                    <a:pt x="3327" y="23073"/>
                    <a:pt x="3287" y="23074"/>
                    <a:pt x="3248" y="23074"/>
                  </a:cubicBezTo>
                  <a:cubicBezTo>
                    <a:pt x="2005" y="23074"/>
                    <a:pt x="1018" y="22004"/>
                    <a:pt x="1156" y="20745"/>
                  </a:cubicBezTo>
                  <a:cubicBezTo>
                    <a:pt x="1199" y="20260"/>
                    <a:pt x="1427" y="19804"/>
                    <a:pt x="1784" y="19462"/>
                  </a:cubicBezTo>
                  <a:lnTo>
                    <a:pt x="3253" y="17978"/>
                  </a:lnTo>
                  <a:cubicBezTo>
                    <a:pt x="4238" y="18848"/>
                    <a:pt x="5464" y="19362"/>
                    <a:pt x="6777" y="19447"/>
                  </a:cubicBezTo>
                  <a:lnTo>
                    <a:pt x="6777" y="20161"/>
                  </a:lnTo>
                  <a:cubicBezTo>
                    <a:pt x="6777" y="20375"/>
                    <a:pt x="6934" y="20560"/>
                    <a:pt x="7148" y="20589"/>
                  </a:cubicBezTo>
                  <a:cubicBezTo>
                    <a:pt x="7170" y="20592"/>
                    <a:pt x="7192" y="20594"/>
                    <a:pt x="7214" y="20594"/>
                  </a:cubicBezTo>
                  <a:cubicBezTo>
                    <a:pt x="7430" y="20594"/>
                    <a:pt x="7618" y="20408"/>
                    <a:pt x="7618" y="20175"/>
                  </a:cubicBezTo>
                  <a:lnTo>
                    <a:pt x="7618" y="19462"/>
                  </a:lnTo>
                  <a:cubicBezTo>
                    <a:pt x="8931" y="19376"/>
                    <a:pt x="10172" y="18862"/>
                    <a:pt x="11156" y="17992"/>
                  </a:cubicBezTo>
                  <a:lnTo>
                    <a:pt x="11656" y="18506"/>
                  </a:lnTo>
                  <a:cubicBezTo>
                    <a:pt x="11738" y="18589"/>
                    <a:pt x="11844" y="18629"/>
                    <a:pt x="11949" y="18629"/>
                  </a:cubicBezTo>
                  <a:cubicBezTo>
                    <a:pt x="12080" y="18629"/>
                    <a:pt x="12211" y="18567"/>
                    <a:pt x="12298" y="18449"/>
                  </a:cubicBezTo>
                  <a:cubicBezTo>
                    <a:pt x="12412" y="18278"/>
                    <a:pt x="12383" y="18049"/>
                    <a:pt x="12240" y="17892"/>
                  </a:cubicBezTo>
                  <a:lnTo>
                    <a:pt x="11755" y="17407"/>
                  </a:lnTo>
                  <a:lnTo>
                    <a:pt x="14309" y="14854"/>
                  </a:lnTo>
                  <a:lnTo>
                    <a:pt x="14808" y="15353"/>
                  </a:lnTo>
                  <a:cubicBezTo>
                    <a:pt x="14894" y="15439"/>
                    <a:pt x="14994" y="15482"/>
                    <a:pt x="15108" y="15482"/>
                  </a:cubicBezTo>
                  <a:cubicBezTo>
                    <a:pt x="15236" y="15482"/>
                    <a:pt x="15365" y="15410"/>
                    <a:pt x="15450" y="15296"/>
                  </a:cubicBezTo>
                  <a:cubicBezTo>
                    <a:pt x="15564" y="15125"/>
                    <a:pt x="15536" y="14897"/>
                    <a:pt x="15393" y="14740"/>
                  </a:cubicBezTo>
                  <a:lnTo>
                    <a:pt x="14908" y="14269"/>
                  </a:lnTo>
                  <a:lnTo>
                    <a:pt x="17462" y="11715"/>
                  </a:lnTo>
                  <a:lnTo>
                    <a:pt x="17947" y="12215"/>
                  </a:lnTo>
                  <a:cubicBezTo>
                    <a:pt x="18029" y="12298"/>
                    <a:pt x="18135" y="12338"/>
                    <a:pt x="18241" y="12338"/>
                  </a:cubicBezTo>
                  <a:cubicBezTo>
                    <a:pt x="18371" y="12338"/>
                    <a:pt x="18502" y="12276"/>
                    <a:pt x="18589" y="12158"/>
                  </a:cubicBezTo>
                  <a:cubicBezTo>
                    <a:pt x="18703" y="11987"/>
                    <a:pt x="18674" y="11758"/>
                    <a:pt x="18531" y="11601"/>
                  </a:cubicBezTo>
                  <a:lnTo>
                    <a:pt x="18032" y="11116"/>
                  </a:lnTo>
                  <a:cubicBezTo>
                    <a:pt x="18902" y="10132"/>
                    <a:pt x="19416" y="8877"/>
                    <a:pt x="19502" y="7579"/>
                  </a:cubicBezTo>
                  <a:lnTo>
                    <a:pt x="20215" y="7579"/>
                  </a:lnTo>
                  <a:cubicBezTo>
                    <a:pt x="20429" y="7579"/>
                    <a:pt x="20614" y="7422"/>
                    <a:pt x="20643" y="7208"/>
                  </a:cubicBezTo>
                  <a:cubicBezTo>
                    <a:pt x="20671" y="6951"/>
                    <a:pt x="20486" y="6737"/>
                    <a:pt x="20229" y="6737"/>
                  </a:cubicBezTo>
                  <a:lnTo>
                    <a:pt x="19487" y="6737"/>
                  </a:lnTo>
                  <a:cubicBezTo>
                    <a:pt x="19402" y="5424"/>
                    <a:pt x="18888" y="4183"/>
                    <a:pt x="18032" y="3199"/>
                  </a:cubicBezTo>
                  <a:lnTo>
                    <a:pt x="18531" y="2700"/>
                  </a:lnTo>
                  <a:cubicBezTo>
                    <a:pt x="18674" y="2557"/>
                    <a:pt x="18703" y="2315"/>
                    <a:pt x="18574" y="2129"/>
                  </a:cubicBezTo>
                  <a:cubicBezTo>
                    <a:pt x="18491" y="2024"/>
                    <a:pt x="18369" y="1970"/>
                    <a:pt x="18246" y="1970"/>
                  </a:cubicBezTo>
                  <a:cubicBezTo>
                    <a:pt x="18137" y="1970"/>
                    <a:pt x="18027" y="2013"/>
                    <a:pt x="17947" y="2101"/>
                  </a:cubicBezTo>
                  <a:lnTo>
                    <a:pt x="17433" y="2600"/>
                  </a:lnTo>
                  <a:cubicBezTo>
                    <a:pt x="16449" y="1744"/>
                    <a:pt x="15208" y="1230"/>
                    <a:pt x="13895" y="1145"/>
                  </a:cubicBezTo>
                  <a:lnTo>
                    <a:pt x="13895" y="446"/>
                  </a:lnTo>
                  <a:cubicBezTo>
                    <a:pt x="13895" y="218"/>
                    <a:pt x="13738" y="46"/>
                    <a:pt x="13539" y="4"/>
                  </a:cubicBezTo>
                  <a:cubicBezTo>
                    <a:pt x="13522" y="2"/>
                    <a:pt x="13506" y="1"/>
                    <a:pt x="13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9"/>
            <p:cNvSpPr/>
            <p:nvPr/>
          </p:nvSpPr>
          <p:spPr>
            <a:xfrm>
              <a:off x="4170725" y="923275"/>
              <a:ext cx="21075" cy="21075"/>
            </a:xfrm>
            <a:custGeom>
              <a:avLst/>
              <a:gdLst/>
              <a:ahLst/>
              <a:cxnLst/>
              <a:rect l="l" t="t" r="r" b="b"/>
              <a:pathLst>
                <a:path w="843" h="843" extrusionOk="0">
                  <a:moveTo>
                    <a:pt x="428" y="1"/>
                  </a:moveTo>
                  <a:cubicBezTo>
                    <a:pt x="200" y="1"/>
                    <a:pt x="0" y="186"/>
                    <a:pt x="0" y="429"/>
                  </a:cubicBezTo>
                  <a:cubicBezTo>
                    <a:pt x="0" y="657"/>
                    <a:pt x="200" y="842"/>
                    <a:pt x="428" y="842"/>
                  </a:cubicBezTo>
                  <a:cubicBezTo>
                    <a:pt x="657" y="842"/>
                    <a:pt x="842" y="657"/>
                    <a:pt x="842" y="429"/>
                  </a:cubicBezTo>
                  <a:cubicBezTo>
                    <a:pt x="842" y="186"/>
                    <a:pt x="657" y="1"/>
                    <a:pt x="4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9"/>
            <p:cNvSpPr/>
            <p:nvPr/>
          </p:nvSpPr>
          <p:spPr>
            <a:xfrm>
              <a:off x="4170725" y="863725"/>
              <a:ext cx="21075" cy="21075"/>
            </a:xfrm>
            <a:custGeom>
              <a:avLst/>
              <a:gdLst/>
              <a:ahLst/>
              <a:cxnLst/>
              <a:rect l="l" t="t" r="r" b="b"/>
              <a:pathLst>
                <a:path w="843" h="843" extrusionOk="0">
                  <a:moveTo>
                    <a:pt x="428" y="0"/>
                  </a:moveTo>
                  <a:cubicBezTo>
                    <a:pt x="200" y="0"/>
                    <a:pt x="0" y="186"/>
                    <a:pt x="0" y="428"/>
                  </a:cubicBezTo>
                  <a:cubicBezTo>
                    <a:pt x="0" y="657"/>
                    <a:pt x="200" y="842"/>
                    <a:pt x="428" y="842"/>
                  </a:cubicBezTo>
                  <a:cubicBezTo>
                    <a:pt x="657" y="842"/>
                    <a:pt x="842" y="657"/>
                    <a:pt x="842" y="428"/>
                  </a:cubicBezTo>
                  <a:cubicBezTo>
                    <a:pt x="842" y="186"/>
                    <a:pt x="657" y="0"/>
                    <a:pt x="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9"/>
            <p:cNvSpPr/>
            <p:nvPr/>
          </p:nvSpPr>
          <p:spPr>
            <a:xfrm>
              <a:off x="3884700" y="794450"/>
              <a:ext cx="396250" cy="375025"/>
            </a:xfrm>
            <a:custGeom>
              <a:avLst/>
              <a:gdLst/>
              <a:ahLst/>
              <a:cxnLst/>
              <a:rect l="l" t="t" r="r" b="b"/>
              <a:pathLst>
                <a:path w="15850" h="15001" extrusionOk="0">
                  <a:moveTo>
                    <a:pt x="11078" y="0"/>
                  </a:moveTo>
                  <a:cubicBezTo>
                    <a:pt x="9965" y="0"/>
                    <a:pt x="8852" y="425"/>
                    <a:pt x="8003" y="1274"/>
                  </a:cubicBezTo>
                  <a:cubicBezTo>
                    <a:pt x="7716" y="1583"/>
                    <a:pt x="7994" y="1987"/>
                    <a:pt x="8320" y="1987"/>
                  </a:cubicBezTo>
                  <a:cubicBezTo>
                    <a:pt x="8414" y="1987"/>
                    <a:pt x="8513" y="1953"/>
                    <a:pt x="8603" y="1873"/>
                  </a:cubicBezTo>
                  <a:cubicBezTo>
                    <a:pt x="9287" y="1188"/>
                    <a:pt x="10183" y="846"/>
                    <a:pt x="11078" y="846"/>
                  </a:cubicBezTo>
                  <a:cubicBezTo>
                    <a:pt x="11973" y="846"/>
                    <a:pt x="12868" y="1188"/>
                    <a:pt x="13553" y="1873"/>
                  </a:cubicBezTo>
                  <a:cubicBezTo>
                    <a:pt x="14922" y="3242"/>
                    <a:pt x="14922" y="5453"/>
                    <a:pt x="13553" y="6823"/>
                  </a:cubicBezTo>
                  <a:lnTo>
                    <a:pt x="7262" y="13128"/>
                  </a:lnTo>
                  <a:cubicBezTo>
                    <a:pt x="6577" y="13813"/>
                    <a:pt x="5678" y="14155"/>
                    <a:pt x="4780" y="14155"/>
                  </a:cubicBezTo>
                  <a:cubicBezTo>
                    <a:pt x="3881" y="14155"/>
                    <a:pt x="2982" y="13813"/>
                    <a:pt x="2297" y="13128"/>
                  </a:cubicBezTo>
                  <a:cubicBezTo>
                    <a:pt x="928" y="11759"/>
                    <a:pt x="928" y="9533"/>
                    <a:pt x="2297" y="8164"/>
                  </a:cubicBezTo>
                  <a:lnTo>
                    <a:pt x="7404" y="3057"/>
                  </a:lnTo>
                  <a:cubicBezTo>
                    <a:pt x="7712" y="2749"/>
                    <a:pt x="7427" y="2332"/>
                    <a:pt x="7104" y="2332"/>
                  </a:cubicBezTo>
                  <a:cubicBezTo>
                    <a:pt x="7008" y="2332"/>
                    <a:pt x="6908" y="2369"/>
                    <a:pt x="6819" y="2458"/>
                  </a:cubicBezTo>
                  <a:lnTo>
                    <a:pt x="1698" y="7579"/>
                  </a:lnTo>
                  <a:cubicBezTo>
                    <a:pt x="1" y="9276"/>
                    <a:pt x="1" y="12030"/>
                    <a:pt x="1698" y="13727"/>
                  </a:cubicBezTo>
                  <a:cubicBezTo>
                    <a:pt x="2547" y="14576"/>
                    <a:pt x="3660" y="15000"/>
                    <a:pt x="4772" y="15000"/>
                  </a:cubicBezTo>
                  <a:cubicBezTo>
                    <a:pt x="5885" y="15000"/>
                    <a:pt x="6998" y="14576"/>
                    <a:pt x="7847" y="13727"/>
                  </a:cubicBezTo>
                  <a:lnTo>
                    <a:pt x="14152" y="7422"/>
                  </a:lnTo>
                  <a:cubicBezTo>
                    <a:pt x="15849" y="5724"/>
                    <a:pt x="15849" y="2971"/>
                    <a:pt x="14152" y="1274"/>
                  </a:cubicBezTo>
                  <a:cubicBezTo>
                    <a:pt x="13303" y="425"/>
                    <a:pt x="12190" y="0"/>
                    <a:pt x="110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9"/>
            <p:cNvSpPr/>
            <p:nvPr/>
          </p:nvSpPr>
          <p:spPr>
            <a:xfrm>
              <a:off x="3973850" y="1019225"/>
              <a:ext cx="21075" cy="21050"/>
            </a:xfrm>
            <a:custGeom>
              <a:avLst/>
              <a:gdLst/>
              <a:ahLst/>
              <a:cxnLst/>
              <a:rect l="l" t="t" r="r" b="b"/>
              <a:pathLst>
                <a:path w="843" h="842" extrusionOk="0">
                  <a:moveTo>
                    <a:pt x="415" y="0"/>
                  </a:moveTo>
                  <a:cubicBezTo>
                    <a:pt x="186" y="0"/>
                    <a:pt x="1" y="186"/>
                    <a:pt x="1" y="428"/>
                  </a:cubicBezTo>
                  <a:cubicBezTo>
                    <a:pt x="1" y="656"/>
                    <a:pt x="186" y="842"/>
                    <a:pt x="415" y="842"/>
                  </a:cubicBezTo>
                  <a:cubicBezTo>
                    <a:pt x="657" y="842"/>
                    <a:pt x="843" y="656"/>
                    <a:pt x="843" y="428"/>
                  </a:cubicBezTo>
                  <a:cubicBezTo>
                    <a:pt x="843" y="186"/>
                    <a:pt x="657" y="0"/>
                    <a:pt x="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9"/>
            <p:cNvSpPr/>
            <p:nvPr/>
          </p:nvSpPr>
          <p:spPr>
            <a:xfrm>
              <a:off x="4020750" y="924250"/>
              <a:ext cx="114150" cy="105425"/>
            </a:xfrm>
            <a:custGeom>
              <a:avLst/>
              <a:gdLst/>
              <a:ahLst/>
              <a:cxnLst/>
              <a:rect l="l" t="t" r="r" b="b"/>
              <a:pathLst>
                <a:path w="4566" h="4217" extrusionOk="0">
                  <a:moveTo>
                    <a:pt x="3963" y="1"/>
                  </a:moveTo>
                  <a:cubicBezTo>
                    <a:pt x="3865" y="1"/>
                    <a:pt x="3764" y="40"/>
                    <a:pt x="3674" y="133"/>
                  </a:cubicBezTo>
                  <a:cubicBezTo>
                    <a:pt x="3432" y="361"/>
                    <a:pt x="3303" y="689"/>
                    <a:pt x="3318" y="1032"/>
                  </a:cubicBezTo>
                  <a:cubicBezTo>
                    <a:pt x="3318" y="1203"/>
                    <a:pt x="3318" y="1274"/>
                    <a:pt x="3218" y="1360"/>
                  </a:cubicBezTo>
                  <a:cubicBezTo>
                    <a:pt x="3132" y="1460"/>
                    <a:pt x="3075" y="1460"/>
                    <a:pt x="2890" y="1460"/>
                  </a:cubicBezTo>
                  <a:cubicBezTo>
                    <a:pt x="2872" y="1459"/>
                    <a:pt x="2855" y="1458"/>
                    <a:pt x="2838" y="1458"/>
                  </a:cubicBezTo>
                  <a:cubicBezTo>
                    <a:pt x="2515" y="1458"/>
                    <a:pt x="2208" y="1586"/>
                    <a:pt x="1991" y="1816"/>
                  </a:cubicBezTo>
                  <a:cubicBezTo>
                    <a:pt x="1748" y="2044"/>
                    <a:pt x="1620" y="2373"/>
                    <a:pt x="1634" y="2715"/>
                  </a:cubicBezTo>
                  <a:cubicBezTo>
                    <a:pt x="1634" y="2900"/>
                    <a:pt x="1634" y="2957"/>
                    <a:pt x="1549" y="3043"/>
                  </a:cubicBezTo>
                  <a:cubicBezTo>
                    <a:pt x="1463" y="3129"/>
                    <a:pt x="1406" y="3143"/>
                    <a:pt x="1206" y="3143"/>
                  </a:cubicBezTo>
                  <a:cubicBezTo>
                    <a:pt x="1190" y="3142"/>
                    <a:pt x="1173" y="3142"/>
                    <a:pt x="1157" y="3142"/>
                  </a:cubicBezTo>
                  <a:cubicBezTo>
                    <a:pt x="845" y="3142"/>
                    <a:pt x="538" y="3269"/>
                    <a:pt x="308" y="3485"/>
                  </a:cubicBezTo>
                  <a:cubicBezTo>
                    <a:pt x="1" y="3792"/>
                    <a:pt x="283" y="4216"/>
                    <a:pt x="611" y="4216"/>
                  </a:cubicBezTo>
                  <a:cubicBezTo>
                    <a:pt x="710" y="4216"/>
                    <a:pt x="814" y="4177"/>
                    <a:pt x="907" y="4084"/>
                  </a:cubicBezTo>
                  <a:cubicBezTo>
                    <a:pt x="992" y="3999"/>
                    <a:pt x="1049" y="3999"/>
                    <a:pt x="1235" y="3985"/>
                  </a:cubicBezTo>
                  <a:cubicBezTo>
                    <a:pt x="1259" y="3986"/>
                    <a:pt x="1283" y="3987"/>
                    <a:pt x="1307" y="3987"/>
                  </a:cubicBezTo>
                  <a:cubicBezTo>
                    <a:pt x="1974" y="3987"/>
                    <a:pt x="2518" y="3418"/>
                    <a:pt x="2490" y="2743"/>
                  </a:cubicBezTo>
                  <a:cubicBezTo>
                    <a:pt x="2490" y="2558"/>
                    <a:pt x="2490" y="2487"/>
                    <a:pt x="2590" y="2401"/>
                  </a:cubicBezTo>
                  <a:cubicBezTo>
                    <a:pt x="2676" y="2315"/>
                    <a:pt x="2733" y="2315"/>
                    <a:pt x="2918" y="2301"/>
                  </a:cubicBezTo>
                  <a:cubicBezTo>
                    <a:pt x="2942" y="2303"/>
                    <a:pt x="2966" y="2303"/>
                    <a:pt x="2990" y="2303"/>
                  </a:cubicBezTo>
                  <a:cubicBezTo>
                    <a:pt x="3657" y="2303"/>
                    <a:pt x="4201" y="1735"/>
                    <a:pt x="4159" y="1060"/>
                  </a:cubicBezTo>
                  <a:cubicBezTo>
                    <a:pt x="4159" y="875"/>
                    <a:pt x="4173" y="818"/>
                    <a:pt x="4259" y="718"/>
                  </a:cubicBezTo>
                  <a:cubicBezTo>
                    <a:pt x="4565" y="422"/>
                    <a:pt x="4284" y="1"/>
                    <a:pt x="3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29"/>
          <p:cNvSpPr txBox="1">
            <a:spLocks noGrp="1"/>
          </p:cNvSpPr>
          <p:nvPr>
            <p:ph type="subTitle" idx="1"/>
          </p:nvPr>
        </p:nvSpPr>
        <p:spPr>
          <a:xfrm>
            <a:off x="491909" y="1681862"/>
            <a:ext cx="3955685" cy="2370594"/>
          </a:xfrm>
          <a:prstGeom prst="rect">
            <a:avLst/>
          </a:prstGeom>
        </p:spPr>
        <p:txBody>
          <a:bodyPr spcFirstLastPara="1" wrap="square" lIns="91425" tIns="91425" rIns="91425" bIns="91425" anchor="t" anchorCtr="0">
            <a:noAutofit/>
          </a:bodyPr>
          <a:lstStyle/>
          <a:p>
            <a:pPr marL="0" indent="0" algn="ctr"/>
            <a:r>
              <a:rPr lang="en-GB" sz="1200" b="1" dirty="0" smtClean="0">
                <a:latin typeface="Calibri" panose="020F0502020204030204" pitchFamily="34" charset="0"/>
                <a:cs typeface="Calibri" panose="020F0502020204030204" pitchFamily="34" charset="0"/>
              </a:rPr>
              <a:t>Some </a:t>
            </a:r>
            <a:r>
              <a:rPr lang="en-GB" sz="1200" b="1" dirty="0">
                <a:latin typeface="Calibri" panose="020F0502020204030204" pitchFamily="34" charset="0"/>
                <a:cs typeface="Calibri" panose="020F0502020204030204" pitchFamily="34" charset="0"/>
              </a:rPr>
              <a:t>archaeological </a:t>
            </a:r>
            <a:r>
              <a:rPr lang="en-GB" sz="1200" b="1" dirty="0" smtClean="0">
                <a:latin typeface="Calibri" panose="020F0502020204030204" pitchFamily="34" charset="0"/>
                <a:cs typeface="Calibri" panose="020F0502020204030204" pitchFamily="34" charset="0"/>
              </a:rPr>
              <a:t>evidences </a:t>
            </a:r>
            <a:r>
              <a:rPr lang="en-GB" sz="1200" b="1" dirty="0">
                <a:latin typeface="Calibri" panose="020F0502020204030204" pitchFamily="34" charset="0"/>
                <a:cs typeface="Calibri" panose="020F0502020204030204" pitchFamily="34" charset="0"/>
              </a:rPr>
              <a:t>shows that algae have been included in folk medicine as source of vitamins, amino acids, proteins, and carbohydrates for many thousands of years in Japan (13,000–300 BC), China (2700 BC), Egypt (1550 BC), and India (300 BC) (</a:t>
            </a:r>
            <a:r>
              <a:rPr lang="en-GB" sz="1200" b="1" dirty="0" err="1">
                <a:latin typeface="Calibri" panose="020F0502020204030204" pitchFamily="34" charset="0"/>
                <a:cs typeface="Calibri" panose="020F0502020204030204" pitchFamily="34" charset="0"/>
              </a:rPr>
              <a:t>Fakoya</a:t>
            </a:r>
            <a:r>
              <a:rPr lang="en-GB" sz="1200" b="1" dirty="0">
                <a:latin typeface="Calibri" panose="020F0502020204030204" pitchFamily="34" charset="0"/>
                <a:cs typeface="Calibri" panose="020F0502020204030204" pitchFamily="34" charset="0"/>
              </a:rPr>
              <a:t> et al., 2011).</a:t>
            </a:r>
          </a:p>
          <a:p>
            <a:pPr marL="0" indent="0"/>
            <a:r>
              <a:rPr lang="en-GB" sz="1200" b="1" dirty="0" smtClean="0">
                <a:latin typeface="Calibri" panose="020F0502020204030204" pitchFamily="34" charset="0"/>
                <a:cs typeface="Calibri" panose="020F0502020204030204" pitchFamily="34" charset="0"/>
              </a:rPr>
              <a:t> </a:t>
            </a:r>
          </a:p>
          <a:p>
            <a:pPr marL="0" indent="0" algn="ctr"/>
            <a:endParaRPr lang="en-GB" sz="1200" b="1" dirty="0" smtClean="0">
              <a:latin typeface="Calibri" panose="020F0502020204030204" pitchFamily="34" charset="0"/>
              <a:cs typeface="Calibri" panose="020F0502020204030204" pitchFamily="34" charset="0"/>
            </a:endParaRPr>
          </a:p>
          <a:p>
            <a:pPr marL="0" indent="0" algn="ctr"/>
            <a:endParaRPr lang="en-GB" sz="1200" b="1" dirty="0" smtClean="0">
              <a:latin typeface="Calibri" panose="020F0502020204030204" pitchFamily="34" charset="0"/>
              <a:cs typeface="Calibri" panose="020F0502020204030204" pitchFamily="34" charset="0"/>
            </a:endParaRPr>
          </a:p>
          <a:p>
            <a:pPr marL="0" indent="0" algn="ctr"/>
            <a:r>
              <a:rPr lang="en-GB" sz="1200" b="1" dirty="0" smtClean="0">
                <a:latin typeface="Calibri" panose="020F0502020204030204" pitchFamily="34" charset="0"/>
                <a:cs typeface="Calibri" panose="020F0502020204030204" pitchFamily="34" charset="0"/>
              </a:rPr>
              <a:t>It is also been </a:t>
            </a:r>
            <a:r>
              <a:rPr lang="en-GB" sz="1200" b="1" dirty="0">
                <a:latin typeface="Calibri" panose="020F0502020204030204" pitchFamily="34" charset="0"/>
                <a:cs typeface="Calibri" panose="020F0502020204030204" pitchFamily="34" charset="0"/>
              </a:rPr>
              <a:t>revealed in recent studies that compounds </a:t>
            </a:r>
            <a:r>
              <a:rPr lang="en-GB" sz="1200" b="1" dirty="0" smtClean="0">
                <a:latin typeface="Calibri" panose="020F0502020204030204" pitchFamily="34" charset="0"/>
                <a:cs typeface="Calibri" panose="020F0502020204030204" pitchFamily="34" charset="0"/>
              </a:rPr>
              <a:t>present </a:t>
            </a:r>
            <a:r>
              <a:rPr lang="en-GB" sz="1200" b="1" dirty="0">
                <a:latin typeface="Calibri" panose="020F0502020204030204" pitchFamily="34" charset="0"/>
                <a:cs typeface="Calibri" panose="020F0502020204030204" pitchFamily="34" charset="0"/>
              </a:rPr>
              <a:t>in </a:t>
            </a:r>
            <a:r>
              <a:rPr lang="en-GB" sz="1200" b="1" dirty="0" err="1" smtClean="0">
                <a:latin typeface="Calibri" panose="020F0502020204030204" pitchFamily="34" charset="0"/>
                <a:cs typeface="Calibri" panose="020F0502020204030204" pitchFamily="34" charset="0"/>
              </a:rPr>
              <a:t>Phaeophytes</a:t>
            </a:r>
            <a:r>
              <a:rPr lang="en-GB" sz="1200" b="1" dirty="0" smtClean="0">
                <a:latin typeface="Calibri" panose="020F0502020204030204" pitchFamily="34" charset="0"/>
                <a:cs typeface="Calibri" panose="020F0502020204030204" pitchFamily="34" charset="0"/>
              </a:rPr>
              <a:t> </a:t>
            </a:r>
            <a:r>
              <a:rPr lang="en-GB" sz="1200" b="1" dirty="0" smtClean="0">
                <a:latin typeface="Calibri" panose="020F0502020204030204" pitchFamily="34" charset="0"/>
                <a:cs typeface="Calibri" panose="020F0502020204030204" pitchFamily="34" charset="0"/>
              </a:rPr>
              <a:t>have </a:t>
            </a:r>
            <a:r>
              <a:rPr lang="en-GB" sz="1200" b="1" dirty="0">
                <a:latin typeface="Calibri" panose="020F0502020204030204" pitchFamily="34" charset="0"/>
                <a:cs typeface="Calibri" panose="020F0502020204030204" pitchFamily="34" charset="0"/>
              </a:rPr>
              <a:t>many Pharmaceutical applications. Due to its bioactivity it has been used as nutraceutical purpose (</a:t>
            </a:r>
            <a:r>
              <a:rPr lang="en-GB" sz="1200" b="1" dirty="0" err="1">
                <a:latin typeface="Calibri" panose="020F0502020204030204" pitchFamily="34" charset="0"/>
                <a:cs typeface="Calibri" panose="020F0502020204030204" pitchFamily="34" charset="0"/>
              </a:rPr>
              <a:t>Fitton</a:t>
            </a:r>
            <a:r>
              <a:rPr lang="en-GB" sz="1200" b="1" dirty="0">
                <a:latin typeface="Calibri" panose="020F0502020204030204" pitchFamily="34" charset="0"/>
                <a:cs typeface="Calibri" panose="020F0502020204030204" pitchFamily="34" charset="0"/>
              </a:rPr>
              <a:t> et al., 2007). </a:t>
            </a:r>
          </a:p>
        </p:txBody>
      </p:sp>
      <p:cxnSp>
        <p:nvCxnSpPr>
          <p:cNvPr id="187" name="Google Shape;187;p29"/>
          <p:cNvCxnSpPr/>
          <p:nvPr/>
        </p:nvCxnSpPr>
        <p:spPr>
          <a:xfrm flipH="1">
            <a:off x="419370" y="1515606"/>
            <a:ext cx="1" cy="2693459"/>
          </a:xfrm>
          <a:prstGeom prst="straightConnector1">
            <a:avLst/>
          </a:prstGeom>
          <a:noFill/>
          <a:ln w="9525" cap="flat" cmpd="sng">
            <a:solidFill>
              <a:schemeClr val="dk1"/>
            </a:solidFill>
            <a:prstDash val="solid"/>
            <a:round/>
            <a:headEnd type="none" w="med" len="med"/>
            <a:tailEnd type="none" w="med" len="med"/>
          </a:ln>
        </p:spPr>
      </p:cxnSp>
      <p:sp>
        <p:nvSpPr>
          <p:cNvPr id="46" name="Google Shape;180;p29"/>
          <p:cNvSpPr txBox="1">
            <a:spLocks noGrp="1"/>
          </p:cNvSpPr>
          <p:nvPr>
            <p:ph type="subTitle" idx="1"/>
          </p:nvPr>
        </p:nvSpPr>
        <p:spPr>
          <a:xfrm>
            <a:off x="4833490" y="1713036"/>
            <a:ext cx="4029954" cy="2339420"/>
          </a:xfrm>
          <a:prstGeom prst="rect">
            <a:avLst/>
          </a:prstGeom>
        </p:spPr>
        <p:txBody>
          <a:bodyPr spcFirstLastPara="1" wrap="square" lIns="91425" tIns="91425" rIns="91425" bIns="91425" anchor="t" anchorCtr="0">
            <a:noAutofit/>
          </a:bodyPr>
          <a:lstStyle/>
          <a:p>
            <a:pPr marL="0" indent="0" algn="ctr"/>
            <a:r>
              <a:rPr lang="en-GB" sz="1200" b="1" dirty="0" smtClean="0">
                <a:latin typeface="Calibri" panose="020F0502020204030204" pitchFamily="34" charset="0"/>
                <a:cs typeface="Calibri" panose="020F0502020204030204" pitchFamily="34" charset="0"/>
              </a:rPr>
              <a:t>Recently</a:t>
            </a:r>
            <a:r>
              <a:rPr lang="en-GB" sz="1200" b="1" dirty="0">
                <a:latin typeface="Calibri" panose="020F0502020204030204" pitchFamily="34" charset="0"/>
                <a:cs typeface="Calibri" panose="020F0502020204030204" pitchFamily="34" charset="0"/>
              </a:rPr>
              <a:t>, it has been tried for cancer treatment (</a:t>
            </a:r>
            <a:r>
              <a:rPr lang="en-GB" sz="1200" b="1" dirty="0" err="1">
                <a:latin typeface="Calibri" panose="020F0502020204030204" pitchFamily="34" charset="0"/>
                <a:cs typeface="Calibri" panose="020F0502020204030204" pitchFamily="34" charset="0"/>
              </a:rPr>
              <a:t>Kwak</a:t>
            </a:r>
            <a:r>
              <a:rPr lang="en-GB" sz="1200" b="1" dirty="0">
                <a:latin typeface="Calibri" panose="020F0502020204030204" pitchFamily="34" charset="0"/>
                <a:cs typeface="Calibri" panose="020F0502020204030204" pitchFamily="34" charset="0"/>
              </a:rPr>
              <a:t>, 2014). In addition to this, it can also be utilized in tissue engineering (</a:t>
            </a:r>
            <a:r>
              <a:rPr lang="en-GB" sz="1200" b="1" dirty="0" err="1">
                <a:latin typeface="Calibri" panose="020F0502020204030204" pitchFamily="34" charset="0"/>
                <a:cs typeface="Calibri" panose="020F0502020204030204" pitchFamily="34" charset="0"/>
              </a:rPr>
              <a:t>Jeong</a:t>
            </a:r>
            <a:r>
              <a:rPr lang="en-GB" sz="1200" b="1" dirty="0">
                <a:latin typeface="Calibri" panose="020F0502020204030204" pitchFamily="34" charset="0"/>
                <a:cs typeface="Calibri" panose="020F0502020204030204" pitchFamily="34" charset="0"/>
              </a:rPr>
              <a:t> et al., 2013; </a:t>
            </a:r>
            <a:r>
              <a:rPr lang="en-GB" sz="1200" b="1" dirty="0" err="1">
                <a:latin typeface="Calibri" panose="020F0502020204030204" pitchFamily="34" charset="0"/>
                <a:cs typeface="Calibri" panose="020F0502020204030204" pitchFamily="34" charset="0"/>
              </a:rPr>
              <a:t>Jin</a:t>
            </a:r>
            <a:r>
              <a:rPr lang="en-GB" sz="1200" b="1" dirty="0">
                <a:latin typeface="Calibri" panose="020F0502020204030204" pitchFamily="34" charset="0"/>
                <a:cs typeface="Calibri" panose="020F0502020204030204" pitchFamily="34" charset="0"/>
              </a:rPr>
              <a:t> and Kim, 2011; Lee et al., 2012; </a:t>
            </a:r>
            <a:r>
              <a:rPr lang="en-GB" sz="1200" b="1" dirty="0" err="1">
                <a:latin typeface="Calibri" panose="020F0502020204030204" pitchFamily="34" charset="0"/>
                <a:cs typeface="Calibri" panose="020F0502020204030204" pitchFamily="34" charset="0"/>
              </a:rPr>
              <a:t>Puvaneswary</a:t>
            </a:r>
            <a:r>
              <a:rPr lang="en-GB" sz="1200" b="1" dirty="0">
                <a:latin typeface="Calibri" panose="020F0502020204030204" pitchFamily="34" charset="0"/>
                <a:cs typeface="Calibri" panose="020F0502020204030204" pitchFamily="34" charset="0"/>
              </a:rPr>
              <a:t> et al., 2015; </a:t>
            </a:r>
            <a:r>
              <a:rPr lang="en-GB" sz="1200" b="1" dirty="0" err="1">
                <a:latin typeface="Calibri" panose="020F0502020204030204" pitchFamily="34" charset="0"/>
                <a:cs typeface="Calibri" panose="020F0502020204030204" pitchFamily="34" charset="0"/>
              </a:rPr>
              <a:t>Venkatesan</a:t>
            </a:r>
            <a:r>
              <a:rPr lang="en-GB" sz="1200" b="1" dirty="0">
                <a:latin typeface="Calibri" panose="020F0502020204030204" pitchFamily="34" charset="0"/>
                <a:cs typeface="Calibri" panose="020F0502020204030204" pitchFamily="34" charset="0"/>
              </a:rPr>
              <a:t> et al., 2014a). </a:t>
            </a:r>
            <a:endParaRPr lang="en-GB" sz="1200" b="1" dirty="0" smtClean="0">
              <a:latin typeface="Calibri" panose="020F0502020204030204" pitchFamily="34" charset="0"/>
              <a:cs typeface="Calibri" panose="020F0502020204030204" pitchFamily="34" charset="0"/>
            </a:endParaRPr>
          </a:p>
          <a:p>
            <a:pPr marL="0" indent="0" algn="ctr"/>
            <a:endParaRPr lang="en-GB" b="1" dirty="0" smtClean="0">
              <a:latin typeface="Calibri" panose="020F0502020204030204" pitchFamily="34" charset="0"/>
              <a:cs typeface="Calibri" panose="020F0502020204030204" pitchFamily="34" charset="0"/>
            </a:endParaRPr>
          </a:p>
          <a:p>
            <a:pPr marL="0" indent="0" algn="ctr"/>
            <a:endParaRPr lang="en-GB" b="1" dirty="0">
              <a:latin typeface="Calibri" panose="020F0502020204030204" pitchFamily="34" charset="0"/>
              <a:cs typeface="Calibri" panose="020F0502020204030204" pitchFamily="34" charset="0"/>
            </a:endParaRPr>
          </a:p>
          <a:p>
            <a:pPr marL="0" indent="0" algn="ctr"/>
            <a:endParaRPr lang="en-GB" sz="1350" b="1" dirty="0" smtClean="0">
              <a:latin typeface="Calibri" panose="020F0502020204030204" pitchFamily="34" charset="0"/>
              <a:cs typeface="Calibri" panose="020F0502020204030204" pitchFamily="34" charset="0"/>
            </a:endParaRPr>
          </a:p>
          <a:p>
            <a:pPr marL="0" indent="0" algn="ctr"/>
            <a:endParaRPr lang="en-GB" b="1" dirty="0">
              <a:latin typeface="Calibri" panose="020F0502020204030204" pitchFamily="34" charset="0"/>
              <a:cs typeface="Calibri" panose="020F0502020204030204" pitchFamily="34" charset="0"/>
            </a:endParaRPr>
          </a:p>
          <a:p>
            <a:pPr marL="0" indent="0" algn="ctr"/>
            <a:r>
              <a:rPr lang="en-GB" sz="1200" b="1" dirty="0" smtClean="0">
                <a:latin typeface="Calibri" panose="020F0502020204030204" pitchFamily="34" charset="0"/>
                <a:cs typeface="Calibri" panose="020F0502020204030204" pitchFamily="34" charset="0"/>
              </a:rPr>
              <a:t>Some other Medical </a:t>
            </a:r>
            <a:r>
              <a:rPr lang="en-GB" sz="1200" b="1" dirty="0">
                <a:latin typeface="Calibri" panose="020F0502020204030204" pitchFamily="34" charset="0"/>
                <a:cs typeface="Calibri" panose="020F0502020204030204" pitchFamily="34" charset="0"/>
              </a:rPr>
              <a:t>&amp; </a:t>
            </a:r>
            <a:r>
              <a:rPr lang="en-GB" sz="1200" b="1" dirty="0" smtClean="0">
                <a:latin typeface="Calibri" panose="020F0502020204030204" pitchFamily="34" charset="0"/>
                <a:cs typeface="Calibri" panose="020F0502020204030204" pitchFamily="34" charset="0"/>
              </a:rPr>
              <a:t>Pharmaceutical uses of </a:t>
            </a:r>
            <a:r>
              <a:rPr lang="en-GB" sz="1200" b="1" dirty="0" err="1" smtClean="0">
                <a:latin typeface="Calibri" panose="020F0502020204030204" pitchFamily="34" charset="0"/>
                <a:cs typeface="Calibri" panose="020F0502020204030204" pitchFamily="34" charset="0"/>
              </a:rPr>
              <a:t>Phaeophytes</a:t>
            </a:r>
            <a:r>
              <a:rPr lang="en-GB" sz="1200" b="1" dirty="0" smtClean="0">
                <a:latin typeface="Calibri" panose="020F0502020204030204" pitchFamily="34" charset="0"/>
                <a:cs typeface="Calibri" panose="020F0502020204030204" pitchFamily="34" charset="0"/>
              </a:rPr>
              <a:t>:</a:t>
            </a:r>
            <a:r>
              <a:rPr lang="en-GB" sz="1200" b="1" dirty="0">
                <a:latin typeface="Calibri" panose="020F0502020204030204" pitchFamily="34" charset="0"/>
                <a:cs typeface="Calibri" panose="020F0502020204030204" pitchFamily="34" charset="0"/>
              </a:rPr>
              <a:t/>
            </a:r>
            <a:br>
              <a:rPr lang="en-GB" sz="1200" b="1" dirty="0">
                <a:latin typeface="Calibri" panose="020F0502020204030204" pitchFamily="34" charset="0"/>
                <a:cs typeface="Calibri" panose="020F0502020204030204" pitchFamily="34" charset="0"/>
              </a:rPr>
            </a:br>
            <a:r>
              <a:rPr lang="en-GB" sz="1200" b="1" dirty="0" smtClean="0">
                <a:latin typeface="Calibri" panose="020F0502020204030204" pitchFamily="34" charset="0"/>
                <a:cs typeface="Calibri" panose="020F0502020204030204" pitchFamily="34" charset="0"/>
              </a:rPr>
              <a:t>As Baulking Agents, In making of Capsules &amp; Tablets, For </a:t>
            </a:r>
            <a:r>
              <a:rPr lang="en-GB" sz="1200" b="1" dirty="0" smtClean="0">
                <a:latin typeface="Calibri" panose="020F0502020204030204" pitchFamily="34" charset="0"/>
                <a:cs typeface="Calibri" panose="020F0502020204030204" pitchFamily="34" charset="0"/>
              </a:rPr>
              <a:t>Medicated Lotions </a:t>
            </a:r>
            <a:r>
              <a:rPr lang="en-GB" sz="1200" b="1" dirty="0" smtClean="0">
                <a:latin typeface="Calibri" panose="020F0502020204030204" pitchFamily="34" charset="0"/>
                <a:cs typeface="Calibri" panose="020F0502020204030204" pitchFamily="34" charset="0"/>
              </a:rPr>
              <a:t>&amp; Creams &amp; For Ulcer Products.</a:t>
            </a:r>
          </a:p>
          <a:p>
            <a:pPr marL="0" indent="0" algn="ctr"/>
            <a:r>
              <a:rPr lang="en-GB" b="1" dirty="0">
                <a:latin typeface="Calibri" panose="020F0502020204030204" pitchFamily="34" charset="0"/>
                <a:cs typeface="Calibri" panose="020F0502020204030204" pitchFamily="34" charset="0"/>
              </a:rPr>
              <a:t>(http://www.nmnh.si.edu/botany/projects/algae/Alg-Prod.htm)</a:t>
            </a:r>
            <a:endParaRPr lang="en-GB" b="1" dirty="0" smtClean="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0"/>
          <p:cNvSpPr txBox="1">
            <a:spLocks noGrp="1"/>
          </p:cNvSpPr>
          <p:nvPr>
            <p:ph type="ctrTitle" idx="6"/>
          </p:nvPr>
        </p:nvSpPr>
        <p:spPr>
          <a:xfrm>
            <a:off x="2182225" y="277166"/>
            <a:ext cx="4779600" cy="6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OBJECTIVES</a:t>
            </a:r>
            <a:endParaRPr dirty="0"/>
          </a:p>
        </p:txBody>
      </p:sp>
      <p:pic>
        <p:nvPicPr>
          <p:cNvPr id="194" name="Google Shape;194;p30"/>
          <p:cNvPicPr preferRelativeResize="0"/>
          <p:nvPr/>
        </p:nvPicPr>
        <p:blipFill rotWithShape="1">
          <a:blip r:embed="rId3">
            <a:alphaModFix/>
          </a:blip>
          <a:srcRect b="18779"/>
          <a:stretch/>
        </p:blipFill>
        <p:spPr>
          <a:xfrm>
            <a:off x="297067" y="4512136"/>
            <a:ext cx="1082550" cy="631365"/>
          </a:xfrm>
          <a:prstGeom prst="rect">
            <a:avLst/>
          </a:prstGeom>
          <a:noFill/>
          <a:ln>
            <a:noFill/>
          </a:ln>
        </p:spPr>
      </p:pic>
      <p:sp>
        <p:nvSpPr>
          <p:cNvPr id="195" name="Google Shape;195;p30"/>
          <p:cNvSpPr txBox="1">
            <a:spLocks noGrp="1"/>
          </p:cNvSpPr>
          <p:nvPr>
            <p:ph type="subTitle" idx="4"/>
          </p:nvPr>
        </p:nvSpPr>
        <p:spPr>
          <a:xfrm>
            <a:off x="3361983" y="1659430"/>
            <a:ext cx="2461350" cy="58604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00" b="1" dirty="0" smtClean="0">
                <a:latin typeface="Calibri" panose="020F0502020204030204" pitchFamily="34" charset="0"/>
                <a:cs typeface="Calibri" panose="020F0502020204030204" pitchFamily="34" charset="0"/>
              </a:rPr>
              <a:t>Isolation of biologically active compounds from Algae</a:t>
            </a:r>
            <a:endParaRPr sz="1300" b="1" dirty="0">
              <a:latin typeface="Calibri" panose="020F0502020204030204" pitchFamily="34" charset="0"/>
              <a:cs typeface="Calibri" panose="020F0502020204030204" pitchFamily="34" charset="0"/>
            </a:endParaRPr>
          </a:p>
        </p:txBody>
      </p:sp>
      <p:sp>
        <p:nvSpPr>
          <p:cNvPr id="196" name="Google Shape;196;p30"/>
          <p:cNvSpPr txBox="1">
            <a:spLocks noGrp="1"/>
          </p:cNvSpPr>
          <p:nvPr>
            <p:ph type="ctrTitle" idx="5"/>
          </p:nvPr>
        </p:nvSpPr>
        <p:spPr>
          <a:xfrm>
            <a:off x="3262370" y="1391544"/>
            <a:ext cx="2619300" cy="38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1</a:t>
            </a:r>
            <a:endParaRPr dirty="0"/>
          </a:p>
        </p:txBody>
      </p:sp>
      <p:sp>
        <p:nvSpPr>
          <p:cNvPr id="197" name="Google Shape;197;p30"/>
          <p:cNvSpPr txBox="1">
            <a:spLocks noGrp="1"/>
          </p:cNvSpPr>
          <p:nvPr>
            <p:ph type="subTitle" idx="1"/>
          </p:nvPr>
        </p:nvSpPr>
        <p:spPr>
          <a:xfrm>
            <a:off x="1140862" y="3048508"/>
            <a:ext cx="2619300" cy="56065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300" b="1" dirty="0" smtClean="0">
                <a:latin typeface="Calibri" panose="020F0502020204030204" pitchFamily="34" charset="0"/>
                <a:cs typeface="Calibri" panose="020F0502020204030204" pitchFamily="34" charset="0"/>
              </a:rPr>
              <a:t>Determination of chemical structures of bioactive compounds</a:t>
            </a:r>
            <a:endParaRPr sz="1300" b="1" dirty="0">
              <a:latin typeface="Calibri" panose="020F0502020204030204" pitchFamily="34" charset="0"/>
              <a:cs typeface="Calibri" panose="020F0502020204030204" pitchFamily="34" charset="0"/>
            </a:endParaRPr>
          </a:p>
        </p:txBody>
      </p:sp>
      <p:sp>
        <p:nvSpPr>
          <p:cNvPr id="198" name="Google Shape;198;p30"/>
          <p:cNvSpPr txBox="1">
            <a:spLocks noGrp="1"/>
          </p:cNvSpPr>
          <p:nvPr>
            <p:ph type="ctrTitle"/>
          </p:nvPr>
        </p:nvSpPr>
        <p:spPr>
          <a:xfrm>
            <a:off x="1130470" y="2780631"/>
            <a:ext cx="2619300" cy="38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2</a:t>
            </a:r>
            <a:endParaRPr dirty="0"/>
          </a:p>
        </p:txBody>
      </p:sp>
      <p:sp>
        <p:nvSpPr>
          <p:cNvPr id="199" name="Google Shape;199;p30"/>
          <p:cNvSpPr txBox="1">
            <a:spLocks noGrp="1"/>
          </p:cNvSpPr>
          <p:nvPr>
            <p:ph type="subTitle" idx="2"/>
          </p:nvPr>
        </p:nvSpPr>
        <p:spPr>
          <a:xfrm>
            <a:off x="5404339" y="3048508"/>
            <a:ext cx="2608908" cy="81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300" b="1" dirty="0" smtClean="0">
                <a:latin typeface="Calibri" panose="020F0502020204030204" pitchFamily="34" charset="0"/>
                <a:cs typeface="Calibri" panose="020F0502020204030204" pitchFamily="34" charset="0"/>
              </a:rPr>
              <a:t>Study of biological activities of those compounds</a:t>
            </a:r>
            <a:endParaRPr sz="1300" b="1" dirty="0">
              <a:latin typeface="Calibri" panose="020F0502020204030204" pitchFamily="34" charset="0"/>
              <a:cs typeface="Calibri" panose="020F0502020204030204" pitchFamily="34" charset="0"/>
            </a:endParaRPr>
          </a:p>
        </p:txBody>
      </p:sp>
      <p:sp>
        <p:nvSpPr>
          <p:cNvPr id="200" name="Google Shape;200;p30"/>
          <p:cNvSpPr txBox="1">
            <a:spLocks noGrp="1"/>
          </p:cNvSpPr>
          <p:nvPr>
            <p:ph type="ctrTitle" idx="3"/>
          </p:nvPr>
        </p:nvSpPr>
        <p:spPr>
          <a:xfrm>
            <a:off x="5393947" y="2780631"/>
            <a:ext cx="2619300" cy="38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3</a:t>
            </a:r>
            <a:endParaRPr dirty="0"/>
          </a:p>
        </p:txBody>
      </p:sp>
      <p:grpSp>
        <p:nvGrpSpPr>
          <p:cNvPr id="201" name="Google Shape;201;p30"/>
          <p:cNvGrpSpPr/>
          <p:nvPr/>
        </p:nvGrpSpPr>
        <p:grpSpPr>
          <a:xfrm>
            <a:off x="6498486" y="2415340"/>
            <a:ext cx="399748" cy="342514"/>
            <a:chOff x="4232425" y="4261475"/>
            <a:chExt cx="730400" cy="625825"/>
          </a:xfrm>
        </p:grpSpPr>
        <p:sp>
          <p:nvSpPr>
            <p:cNvPr id="202" name="Google Shape;202;p30"/>
            <p:cNvSpPr/>
            <p:nvPr/>
          </p:nvSpPr>
          <p:spPr>
            <a:xfrm>
              <a:off x="4232425" y="4472150"/>
              <a:ext cx="368700" cy="415150"/>
            </a:xfrm>
            <a:custGeom>
              <a:avLst/>
              <a:gdLst/>
              <a:ahLst/>
              <a:cxnLst/>
              <a:rect l="l" t="t" r="r" b="b"/>
              <a:pathLst>
                <a:path w="14748" h="16606" extrusionOk="0">
                  <a:moveTo>
                    <a:pt x="4979" y="1"/>
                  </a:moveTo>
                  <a:lnTo>
                    <a:pt x="4979" y="5935"/>
                  </a:lnTo>
                  <a:lnTo>
                    <a:pt x="785" y="13467"/>
                  </a:lnTo>
                  <a:cubicBezTo>
                    <a:pt x="0" y="14879"/>
                    <a:pt x="1027" y="16605"/>
                    <a:pt x="2625" y="16605"/>
                  </a:cubicBezTo>
                  <a:lnTo>
                    <a:pt x="3296" y="16605"/>
                  </a:lnTo>
                  <a:lnTo>
                    <a:pt x="3296" y="15764"/>
                  </a:lnTo>
                  <a:lnTo>
                    <a:pt x="2625" y="15764"/>
                  </a:lnTo>
                  <a:cubicBezTo>
                    <a:pt x="1926" y="15764"/>
                    <a:pt x="1356" y="15207"/>
                    <a:pt x="1356" y="14508"/>
                  </a:cubicBezTo>
                  <a:cubicBezTo>
                    <a:pt x="1356" y="14294"/>
                    <a:pt x="1398" y="14080"/>
                    <a:pt x="1512" y="13895"/>
                  </a:cubicBezTo>
                  <a:lnTo>
                    <a:pt x="4152" y="9202"/>
                  </a:lnTo>
                  <a:lnTo>
                    <a:pt x="10614" y="9202"/>
                  </a:lnTo>
                  <a:lnTo>
                    <a:pt x="13253" y="13895"/>
                  </a:lnTo>
                  <a:cubicBezTo>
                    <a:pt x="13353" y="14080"/>
                    <a:pt x="13410" y="14294"/>
                    <a:pt x="13410" y="14508"/>
                  </a:cubicBezTo>
                  <a:cubicBezTo>
                    <a:pt x="13410" y="15207"/>
                    <a:pt x="12839" y="15764"/>
                    <a:pt x="12126" y="15764"/>
                  </a:cubicBezTo>
                  <a:lnTo>
                    <a:pt x="4137" y="15764"/>
                  </a:lnTo>
                  <a:lnTo>
                    <a:pt x="4137" y="16605"/>
                  </a:lnTo>
                  <a:lnTo>
                    <a:pt x="12112" y="16605"/>
                  </a:lnTo>
                  <a:cubicBezTo>
                    <a:pt x="12118" y="16605"/>
                    <a:pt x="12125" y="16606"/>
                    <a:pt x="12131" y="16606"/>
                  </a:cubicBezTo>
                  <a:cubicBezTo>
                    <a:pt x="13732" y="16606"/>
                    <a:pt x="14748" y="14874"/>
                    <a:pt x="13966" y="13481"/>
                  </a:cubicBezTo>
                  <a:lnTo>
                    <a:pt x="9758" y="5978"/>
                  </a:lnTo>
                  <a:lnTo>
                    <a:pt x="9758" y="3809"/>
                  </a:lnTo>
                  <a:lnTo>
                    <a:pt x="8916" y="3809"/>
                  </a:lnTo>
                  <a:lnTo>
                    <a:pt x="8916" y="6192"/>
                  </a:lnTo>
                  <a:lnTo>
                    <a:pt x="10129" y="8360"/>
                  </a:lnTo>
                  <a:lnTo>
                    <a:pt x="4608" y="8360"/>
                  </a:lnTo>
                  <a:lnTo>
                    <a:pt x="5821" y="6192"/>
                  </a:lnTo>
                  <a:lnTo>
                    <a:pt x="5821" y="899"/>
                  </a:lnTo>
                  <a:lnTo>
                    <a:pt x="8916" y="899"/>
                  </a:lnTo>
                  <a:lnTo>
                    <a:pt x="8916" y="2968"/>
                  </a:lnTo>
                  <a:lnTo>
                    <a:pt x="9758" y="2968"/>
                  </a:lnTo>
                  <a:lnTo>
                    <a:pt x="97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0"/>
            <p:cNvSpPr/>
            <p:nvPr/>
          </p:nvSpPr>
          <p:spPr>
            <a:xfrm>
              <a:off x="4340125" y="4430075"/>
              <a:ext cx="154450" cy="21050"/>
            </a:xfrm>
            <a:custGeom>
              <a:avLst/>
              <a:gdLst/>
              <a:ahLst/>
              <a:cxnLst/>
              <a:rect l="l" t="t" r="r" b="b"/>
              <a:pathLst>
                <a:path w="6178" h="842" extrusionOk="0">
                  <a:moveTo>
                    <a:pt x="1" y="0"/>
                  </a:moveTo>
                  <a:lnTo>
                    <a:pt x="1" y="842"/>
                  </a:lnTo>
                  <a:lnTo>
                    <a:pt x="6177" y="842"/>
                  </a:lnTo>
                  <a:lnTo>
                    <a:pt x="61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0"/>
            <p:cNvSpPr/>
            <p:nvPr/>
          </p:nvSpPr>
          <p:spPr>
            <a:xfrm>
              <a:off x="4759525" y="4430075"/>
              <a:ext cx="203300" cy="457225"/>
            </a:xfrm>
            <a:custGeom>
              <a:avLst/>
              <a:gdLst/>
              <a:ahLst/>
              <a:cxnLst/>
              <a:rect l="l" t="t" r="r" b="b"/>
              <a:pathLst>
                <a:path w="8132" h="18289" extrusionOk="0">
                  <a:moveTo>
                    <a:pt x="4209" y="6505"/>
                  </a:moveTo>
                  <a:lnTo>
                    <a:pt x="4209" y="11983"/>
                  </a:lnTo>
                  <a:cubicBezTo>
                    <a:pt x="4209" y="12836"/>
                    <a:pt x="3524" y="13525"/>
                    <a:pt x="2677" y="13525"/>
                  </a:cubicBezTo>
                  <a:cubicBezTo>
                    <a:pt x="2660" y="13525"/>
                    <a:pt x="2643" y="13524"/>
                    <a:pt x="2625" y="13524"/>
                  </a:cubicBezTo>
                  <a:cubicBezTo>
                    <a:pt x="1784" y="13495"/>
                    <a:pt x="1113" y="12796"/>
                    <a:pt x="1128" y="11955"/>
                  </a:cubicBezTo>
                  <a:lnTo>
                    <a:pt x="1128" y="6505"/>
                  </a:lnTo>
                  <a:close/>
                  <a:moveTo>
                    <a:pt x="7290" y="16605"/>
                  </a:moveTo>
                  <a:lnTo>
                    <a:pt x="7290" y="17447"/>
                  </a:lnTo>
                  <a:lnTo>
                    <a:pt x="842" y="17447"/>
                  </a:lnTo>
                  <a:lnTo>
                    <a:pt x="842" y="16605"/>
                  </a:lnTo>
                  <a:close/>
                  <a:moveTo>
                    <a:pt x="286" y="0"/>
                  </a:moveTo>
                  <a:lnTo>
                    <a:pt x="286" y="2682"/>
                  </a:lnTo>
                  <a:lnTo>
                    <a:pt x="1128" y="2682"/>
                  </a:lnTo>
                  <a:lnTo>
                    <a:pt x="1128" y="842"/>
                  </a:lnTo>
                  <a:lnTo>
                    <a:pt x="4209" y="842"/>
                  </a:lnTo>
                  <a:lnTo>
                    <a:pt x="4209" y="5664"/>
                  </a:lnTo>
                  <a:lnTo>
                    <a:pt x="1128" y="5664"/>
                  </a:lnTo>
                  <a:lnTo>
                    <a:pt x="1128" y="3524"/>
                  </a:lnTo>
                  <a:lnTo>
                    <a:pt x="286" y="3524"/>
                  </a:lnTo>
                  <a:lnTo>
                    <a:pt x="286" y="11898"/>
                  </a:lnTo>
                  <a:cubicBezTo>
                    <a:pt x="272" y="13224"/>
                    <a:pt x="1327" y="14294"/>
                    <a:pt x="2640" y="14308"/>
                  </a:cubicBezTo>
                  <a:cubicBezTo>
                    <a:pt x="2649" y="14308"/>
                    <a:pt x="2657" y="14309"/>
                    <a:pt x="2666" y="14309"/>
                  </a:cubicBezTo>
                  <a:cubicBezTo>
                    <a:pt x="3981" y="14309"/>
                    <a:pt x="5036" y="13258"/>
                    <a:pt x="5051" y="11955"/>
                  </a:cubicBezTo>
                  <a:lnTo>
                    <a:pt x="5051" y="4822"/>
                  </a:lnTo>
                  <a:lnTo>
                    <a:pt x="5750" y="4822"/>
                  </a:lnTo>
                  <a:cubicBezTo>
                    <a:pt x="6135" y="4822"/>
                    <a:pt x="6449" y="5136"/>
                    <a:pt x="6449" y="5521"/>
                  </a:cubicBezTo>
                  <a:lnTo>
                    <a:pt x="6449" y="15763"/>
                  </a:lnTo>
                  <a:lnTo>
                    <a:pt x="1" y="15763"/>
                  </a:lnTo>
                  <a:lnTo>
                    <a:pt x="1" y="18288"/>
                  </a:lnTo>
                  <a:lnTo>
                    <a:pt x="8132" y="18288"/>
                  </a:lnTo>
                  <a:lnTo>
                    <a:pt x="8132" y="15763"/>
                  </a:lnTo>
                  <a:lnTo>
                    <a:pt x="7290" y="15763"/>
                  </a:lnTo>
                  <a:lnTo>
                    <a:pt x="7290" y="5521"/>
                  </a:lnTo>
                  <a:cubicBezTo>
                    <a:pt x="7290" y="4665"/>
                    <a:pt x="6605" y="3980"/>
                    <a:pt x="5750" y="3980"/>
                  </a:cubicBezTo>
                  <a:lnTo>
                    <a:pt x="5051" y="3980"/>
                  </a:lnTo>
                  <a:lnTo>
                    <a:pt x="50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a:off x="4406450" y="4261475"/>
              <a:ext cx="430500" cy="119400"/>
            </a:xfrm>
            <a:custGeom>
              <a:avLst/>
              <a:gdLst/>
              <a:ahLst/>
              <a:cxnLst/>
              <a:rect l="l" t="t" r="r" b="b"/>
              <a:pathLst>
                <a:path w="17220" h="4776" extrusionOk="0">
                  <a:moveTo>
                    <a:pt x="10594" y="0"/>
                  </a:moveTo>
                  <a:cubicBezTo>
                    <a:pt x="9814" y="0"/>
                    <a:pt x="9131" y="633"/>
                    <a:pt x="9131" y="1466"/>
                  </a:cubicBezTo>
                  <a:lnTo>
                    <a:pt x="9131" y="3349"/>
                  </a:lnTo>
                  <a:cubicBezTo>
                    <a:pt x="9131" y="3634"/>
                    <a:pt x="8931" y="3891"/>
                    <a:pt x="8646" y="3948"/>
                  </a:cubicBezTo>
                  <a:cubicBezTo>
                    <a:pt x="8614" y="3953"/>
                    <a:pt x="8582" y="3955"/>
                    <a:pt x="8551" y="3955"/>
                  </a:cubicBezTo>
                  <a:cubicBezTo>
                    <a:pt x="8221" y="3955"/>
                    <a:pt x="7947" y="3689"/>
                    <a:pt x="7947" y="3363"/>
                  </a:cubicBezTo>
                  <a:lnTo>
                    <a:pt x="7947" y="1480"/>
                  </a:lnTo>
                  <a:cubicBezTo>
                    <a:pt x="7961" y="696"/>
                    <a:pt x="7333" y="54"/>
                    <a:pt x="6549" y="39"/>
                  </a:cubicBezTo>
                  <a:cubicBezTo>
                    <a:pt x="6540" y="39"/>
                    <a:pt x="6531" y="39"/>
                    <a:pt x="6522" y="39"/>
                  </a:cubicBezTo>
                  <a:cubicBezTo>
                    <a:pt x="5736" y="39"/>
                    <a:pt x="5108" y="662"/>
                    <a:pt x="5094" y="1452"/>
                  </a:cubicBezTo>
                  <a:lnTo>
                    <a:pt x="5094" y="3349"/>
                  </a:lnTo>
                  <a:cubicBezTo>
                    <a:pt x="5108" y="3634"/>
                    <a:pt x="4894" y="3891"/>
                    <a:pt x="4609" y="3948"/>
                  </a:cubicBezTo>
                  <a:cubicBezTo>
                    <a:pt x="4578" y="3953"/>
                    <a:pt x="4547" y="3955"/>
                    <a:pt x="4517" y="3955"/>
                  </a:cubicBezTo>
                  <a:cubicBezTo>
                    <a:pt x="4198" y="3955"/>
                    <a:pt x="3924" y="3689"/>
                    <a:pt x="3924" y="3363"/>
                  </a:cubicBezTo>
                  <a:lnTo>
                    <a:pt x="3924" y="1437"/>
                  </a:lnTo>
                  <a:cubicBezTo>
                    <a:pt x="3924" y="653"/>
                    <a:pt x="3282" y="11"/>
                    <a:pt x="2497" y="11"/>
                  </a:cubicBezTo>
                  <a:lnTo>
                    <a:pt x="1427" y="11"/>
                  </a:lnTo>
                  <a:cubicBezTo>
                    <a:pt x="643" y="11"/>
                    <a:pt x="1" y="653"/>
                    <a:pt x="1" y="1437"/>
                  </a:cubicBezTo>
                  <a:lnTo>
                    <a:pt x="1" y="4162"/>
                  </a:lnTo>
                  <a:lnTo>
                    <a:pt x="843" y="4162"/>
                  </a:lnTo>
                  <a:lnTo>
                    <a:pt x="843" y="1437"/>
                  </a:lnTo>
                  <a:cubicBezTo>
                    <a:pt x="843" y="1109"/>
                    <a:pt x="1099" y="853"/>
                    <a:pt x="1427" y="853"/>
                  </a:cubicBezTo>
                  <a:lnTo>
                    <a:pt x="2497" y="853"/>
                  </a:lnTo>
                  <a:cubicBezTo>
                    <a:pt x="2825" y="853"/>
                    <a:pt x="3082" y="1109"/>
                    <a:pt x="3082" y="1437"/>
                  </a:cubicBezTo>
                  <a:lnTo>
                    <a:pt x="3082" y="3306"/>
                  </a:lnTo>
                  <a:cubicBezTo>
                    <a:pt x="3082" y="4105"/>
                    <a:pt x="3710" y="4747"/>
                    <a:pt x="4509" y="4761"/>
                  </a:cubicBezTo>
                  <a:cubicBezTo>
                    <a:pt x="4517" y="4761"/>
                    <a:pt x="4526" y="4762"/>
                    <a:pt x="4534" y="4762"/>
                  </a:cubicBezTo>
                  <a:cubicBezTo>
                    <a:pt x="5307" y="4762"/>
                    <a:pt x="5935" y="4125"/>
                    <a:pt x="5950" y="3349"/>
                  </a:cubicBezTo>
                  <a:lnTo>
                    <a:pt x="5950" y="1466"/>
                  </a:lnTo>
                  <a:cubicBezTo>
                    <a:pt x="5950" y="1166"/>
                    <a:pt x="6149" y="924"/>
                    <a:pt x="6435" y="867"/>
                  </a:cubicBezTo>
                  <a:cubicBezTo>
                    <a:pt x="6468" y="862"/>
                    <a:pt x="6501" y="859"/>
                    <a:pt x="6533" y="859"/>
                  </a:cubicBezTo>
                  <a:cubicBezTo>
                    <a:pt x="6862" y="859"/>
                    <a:pt x="7134" y="1114"/>
                    <a:pt x="7134" y="1452"/>
                  </a:cubicBezTo>
                  <a:lnTo>
                    <a:pt x="7134" y="3321"/>
                  </a:lnTo>
                  <a:cubicBezTo>
                    <a:pt x="7119" y="4105"/>
                    <a:pt x="7747" y="4761"/>
                    <a:pt x="8532" y="4776"/>
                  </a:cubicBezTo>
                  <a:cubicBezTo>
                    <a:pt x="9330" y="4776"/>
                    <a:pt x="9972" y="4148"/>
                    <a:pt x="9987" y="3363"/>
                  </a:cubicBezTo>
                  <a:lnTo>
                    <a:pt x="9987" y="1452"/>
                  </a:lnTo>
                  <a:cubicBezTo>
                    <a:pt x="9972" y="1209"/>
                    <a:pt x="10129" y="981"/>
                    <a:pt x="10358" y="895"/>
                  </a:cubicBezTo>
                  <a:cubicBezTo>
                    <a:pt x="10435" y="862"/>
                    <a:pt x="10516" y="847"/>
                    <a:pt x="10594" y="847"/>
                  </a:cubicBezTo>
                  <a:cubicBezTo>
                    <a:pt x="10918" y="847"/>
                    <a:pt x="11213" y="1110"/>
                    <a:pt x="11213" y="1466"/>
                  </a:cubicBezTo>
                  <a:lnTo>
                    <a:pt x="11213" y="3306"/>
                  </a:lnTo>
                  <a:cubicBezTo>
                    <a:pt x="11199" y="4105"/>
                    <a:pt x="11841" y="4747"/>
                    <a:pt x="12626" y="4761"/>
                  </a:cubicBezTo>
                  <a:cubicBezTo>
                    <a:pt x="13410" y="4761"/>
                    <a:pt x="14052" y="4134"/>
                    <a:pt x="14067" y="3349"/>
                  </a:cubicBezTo>
                  <a:lnTo>
                    <a:pt x="14067" y="1437"/>
                  </a:lnTo>
                  <a:cubicBezTo>
                    <a:pt x="14067" y="1109"/>
                    <a:pt x="14338" y="853"/>
                    <a:pt x="14666" y="853"/>
                  </a:cubicBezTo>
                  <a:lnTo>
                    <a:pt x="15778" y="853"/>
                  </a:lnTo>
                  <a:cubicBezTo>
                    <a:pt x="16106" y="853"/>
                    <a:pt x="16363" y="1109"/>
                    <a:pt x="16363" y="1437"/>
                  </a:cubicBezTo>
                  <a:lnTo>
                    <a:pt x="16363" y="4162"/>
                  </a:lnTo>
                  <a:lnTo>
                    <a:pt x="17219" y="4162"/>
                  </a:lnTo>
                  <a:lnTo>
                    <a:pt x="17219" y="1437"/>
                  </a:lnTo>
                  <a:cubicBezTo>
                    <a:pt x="17219" y="653"/>
                    <a:pt x="16577" y="11"/>
                    <a:pt x="15793" y="11"/>
                  </a:cubicBezTo>
                  <a:lnTo>
                    <a:pt x="13853" y="11"/>
                  </a:lnTo>
                  <a:cubicBezTo>
                    <a:pt x="13510" y="11"/>
                    <a:pt x="13239" y="282"/>
                    <a:pt x="13239" y="624"/>
                  </a:cubicBezTo>
                  <a:lnTo>
                    <a:pt x="13239" y="3534"/>
                  </a:lnTo>
                  <a:cubicBezTo>
                    <a:pt x="13239" y="3606"/>
                    <a:pt x="13211" y="3663"/>
                    <a:pt x="13154" y="3720"/>
                  </a:cubicBezTo>
                  <a:cubicBezTo>
                    <a:pt x="12986" y="3878"/>
                    <a:pt x="12807" y="3945"/>
                    <a:pt x="12643" y="3945"/>
                  </a:cubicBezTo>
                  <a:cubicBezTo>
                    <a:pt x="12319" y="3945"/>
                    <a:pt x="12055" y="3685"/>
                    <a:pt x="12055" y="3363"/>
                  </a:cubicBezTo>
                  <a:lnTo>
                    <a:pt x="12055" y="1466"/>
                  </a:lnTo>
                  <a:cubicBezTo>
                    <a:pt x="12027" y="810"/>
                    <a:pt x="11599" y="253"/>
                    <a:pt x="10985" y="54"/>
                  </a:cubicBezTo>
                  <a:cubicBezTo>
                    <a:pt x="10854" y="17"/>
                    <a:pt x="10723" y="0"/>
                    <a:pt x="105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4406100" y="4386550"/>
              <a:ext cx="21075" cy="21075"/>
            </a:xfrm>
            <a:custGeom>
              <a:avLst/>
              <a:gdLst/>
              <a:ahLst/>
              <a:cxnLst/>
              <a:rect l="l" t="t" r="r" b="b"/>
              <a:pathLst>
                <a:path w="843" h="843" extrusionOk="0">
                  <a:moveTo>
                    <a:pt x="1" y="1"/>
                  </a:moveTo>
                  <a:lnTo>
                    <a:pt x="1" y="842"/>
                  </a:lnTo>
                  <a:lnTo>
                    <a:pt x="842" y="842"/>
                  </a:lnTo>
                  <a:lnTo>
                    <a:pt x="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p:nvPr/>
          </p:nvSpPr>
          <p:spPr>
            <a:xfrm>
              <a:off x="4815525" y="4386550"/>
              <a:ext cx="21425" cy="21075"/>
            </a:xfrm>
            <a:custGeom>
              <a:avLst/>
              <a:gdLst/>
              <a:ahLst/>
              <a:cxnLst/>
              <a:rect l="l" t="t" r="r" b="b"/>
              <a:pathLst>
                <a:path w="857" h="843" extrusionOk="0">
                  <a:moveTo>
                    <a:pt x="0" y="1"/>
                  </a:moveTo>
                  <a:lnTo>
                    <a:pt x="0" y="842"/>
                  </a:lnTo>
                  <a:lnTo>
                    <a:pt x="856" y="842"/>
                  </a:lnTo>
                  <a:lnTo>
                    <a:pt x="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0"/>
            <p:cNvSpPr/>
            <p:nvPr/>
          </p:nvSpPr>
          <p:spPr>
            <a:xfrm>
              <a:off x="4822650" y="4650100"/>
              <a:ext cx="21075" cy="21075"/>
            </a:xfrm>
            <a:custGeom>
              <a:avLst/>
              <a:gdLst/>
              <a:ahLst/>
              <a:cxnLst/>
              <a:rect l="l" t="t" r="r" b="b"/>
              <a:pathLst>
                <a:path w="843" h="843" extrusionOk="0">
                  <a:moveTo>
                    <a:pt x="1" y="1"/>
                  </a:moveTo>
                  <a:lnTo>
                    <a:pt x="1" y="843"/>
                  </a:lnTo>
                  <a:lnTo>
                    <a:pt x="842" y="843"/>
                  </a:lnTo>
                  <a:lnTo>
                    <a:pt x="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0"/>
            <p:cNvSpPr/>
            <p:nvPr/>
          </p:nvSpPr>
          <p:spPr>
            <a:xfrm>
              <a:off x="4808750" y="4697900"/>
              <a:ext cx="21050" cy="20700"/>
            </a:xfrm>
            <a:custGeom>
              <a:avLst/>
              <a:gdLst/>
              <a:ahLst/>
              <a:cxnLst/>
              <a:rect l="l" t="t" r="r" b="b"/>
              <a:pathLst>
                <a:path w="842" h="828" extrusionOk="0">
                  <a:moveTo>
                    <a:pt x="0" y="1"/>
                  </a:moveTo>
                  <a:lnTo>
                    <a:pt x="0" y="828"/>
                  </a:lnTo>
                  <a:lnTo>
                    <a:pt x="842" y="828"/>
                  </a:lnTo>
                  <a:lnTo>
                    <a:pt x="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0"/>
            <p:cNvSpPr/>
            <p:nvPr/>
          </p:nvSpPr>
          <p:spPr>
            <a:xfrm>
              <a:off x="4359750" y="4737125"/>
              <a:ext cx="21050" cy="21075"/>
            </a:xfrm>
            <a:custGeom>
              <a:avLst/>
              <a:gdLst/>
              <a:ahLst/>
              <a:cxnLst/>
              <a:rect l="l" t="t" r="r" b="b"/>
              <a:pathLst>
                <a:path w="842" h="843" extrusionOk="0">
                  <a:moveTo>
                    <a:pt x="0" y="1"/>
                  </a:moveTo>
                  <a:lnTo>
                    <a:pt x="0" y="842"/>
                  </a:lnTo>
                  <a:lnTo>
                    <a:pt x="842" y="842"/>
                  </a:lnTo>
                  <a:lnTo>
                    <a:pt x="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0"/>
            <p:cNvSpPr/>
            <p:nvPr/>
          </p:nvSpPr>
          <p:spPr>
            <a:xfrm>
              <a:off x="4326225" y="4812725"/>
              <a:ext cx="21050" cy="21075"/>
            </a:xfrm>
            <a:custGeom>
              <a:avLst/>
              <a:gdLst/>
              <a:ahLst/>
              <a:cxnLst/>
              <a:rect l="l" t="t" r="r" b="b"/>
              <a:pathLst>
                <a:path w="842" h="843" extrusionOk="0">
                  <a:moveTo>
                    <a:pt x="0" y="1"/>
                  </a:moveTo>
                  <a:lnTo>
                    <a:pt x="0" y="843"/>
                  </a:lnTo>
                  <a:lnTo>
                    <a:pt x="842" y="843"/>
                  </a:lnTo>
                  <a:lnTo>
                    <a:pt x="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0"/>
            <p:cNvSpPr/>
            <p:nvPr/>
          </p:nvSpPr>
          <p:spPr>
            <a:xfrm>
              <a:off x="4445325" y="4751050"/>
              <a:ext cx="21075" cy="21050"/>
            </a:xfrm>
            <a:custGeom>
              <a:avLst/>
              <a:gdLst/>
              <a:ahLst/>
              <a:cxnLst/>
              <a:rect l="l" t="t" r="r" b="b"/>
              <a:pathLst>
                <a:path w="843" h="842" extrusionOk="0">
                  <a:moveTo>
                    <a:pt x="1" y="0"/>
                  </a:moveTo>
                  <a:lnTo>
                    <a:pt x="1" y="842"/>
                  </a:lnTo>
                  <a:lnTo>
                    <a:pt x="842" y="842"/>
                  </a:lnTo>
                  <a:lnTo>
                    <a:pt x="8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0"/>
            <p:cNvSpPr/>
            <p:nvPr/>
          </p:nvSpPr>
          <p:spPr>
            <a:xfrm>
              <a:off x="4473500" y="4808825"/>
              <a:ext cx="21075" cy="21050"/>
            </a:xfrm>
            <a:custGeom>
              <a:avLst/>
              <a:gdLst/>
              <a:ahLst/>
              <a:cxnLst/>
              <a:rect l="l" t="t" r="r" b="b"/>
              <a:pathLst>
                <a:path w="843" h="842" extrusionOk="0">
                  <a:moveTo>
                    <a:pt x="1" y="0"/>
                  </a:moveTo>
                  <a:lnTo>
                    <a:pt x="1" y="842"/>
                  </a:lnTo>
                  <a:lnTo>
                    <a:pt x="842" y="842"/>
                  </a:lnTo>
                  <a:lnTo>
                    <a:pt x="8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0"/>
            <p:cNvSpPr/>
            <p:nvPr/>
          </p:nvSpPr>
          <p:spPr>
            <a:xfrm>
              <a:off x="4398975" y="4798825"/>
              <a:ext cx="21050" cy="21075"/>
            </a:xfrm>
            <a:custGeom>
              <a:avLst/>
              <a:gdLst/>
              <a:ahLst/>
              <a:cxnLst/>
              <a:rect l="l" t="t" r="r" b="b"/>
              <a:pathLst>
                <a:path w="842" h="843" extrusionOk="0">
                  <a:moveTo>
                    <a:pt x="0" y="1"/>
                  </a:moveTo>
                  <a:lnTo>
                    <a:pt x="0" y="842"/>
                  </a:lnTo>
                  <a:lnTo>
                    <a:pt x="842" y="842"/>
                  </a:lnTo>
                  <a:lnTo>
                    <a:pt x="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30"/>
          <p:cNvGrpSpPr/>
          <p:nvPr/>
        </p:nvGrpSpPr>
        <p:grpSpPr>
          <a:xfrm>
            <a:off x="2248210" y="2411248"/>
            <a:ext cx="383876" cy="357021"/>
            <a:chOff x="4609025" y="1654925"/>
            <a:chExt cx="708650" cy="659075"/>
          </a:xfrm>
        </p:grpSpPr>
        <p:sp>
          <p:nvSpPr>
            <p:cNvPr id="216" name="Google Shape;216;p30"/>
            <p:cNvSpPr/>
            <p:nvPr/>
          </p:nvSpPr>
          <p:spPr>
            <a:xfrm>
              <a:off x="4609025" y="1654925"/>
              <a:ext cx="708650" cy="659075"/>
            </a:xfrm>
            <a:custGeom>
              <a:avLst/>
              <a:gdLst/>
              <a:ahLst/>
              <a:cxnLst/>
              <a:rect l="l" t="t" r="r" b="b"/>
              <a:pathLst>
                <a:path w="28346" h="26363" extrusionOk="0">
                  <a:moveTo>
                    <a:pt x="14159" y="0"/>
                  </a:moveTo>
                  <a:cubicBezTo>
                    <a:pt x="11069" y="0"/>
                    <a:pt x="7971" y="1080"/>
                    <a:pt x="5479" y="3260"/>
                  </a:cubicBezTo>
                  <a:cubicBezTo>
                    <a:pt x="5151" y="3553"/>
                    <a:pt x="5422" y="4008"/>
                    <a:pt x="5755" y="4008"/>
                  </a:cubicBezTo>
                  <a:cubicBezTo>
                    <a:pt x="5842" y="4008"/>
                    <a:pt x="5934" y="3976"/>
                    <a:pt x="6021" y="3902"/>
                  </a:cubicBezTo>
                  <a:cubicBezTo>
                    <a:pt x="8360" y="1849"/>
                    <a:pt x="11264" y="836"/>
                    <a:pt x="14158" y="836"/>
                  </a:cubicBezTo>
                  <a:cubicBezTo>
                    <a:pt x="17457" y="836"/>
                    <a:pt x="20743" y="2152"/>
                    <a:pt x="23168" y="4743"/>
                  </a:cubicBezTo>
                  <a:cubicBezTo>
                    <a:pt x="27718" y="9608"/>
                    <a:pt x="27590" y="17197"/>
                    <a:pt x="22882" y="21905"/>
                  </a:cubicBezTo>
                  <a:cubicBezTo>
                    <a:pt x="20476" y="24311"/>
                    <a:pt x="17317" y="25521"/>
                    <a:pt x="14153" y="25521"/>
                  </a:cubicBezTo>
                  <a:cubicBezTo>
                    <a:pt x="11128" y="25521"/>
                    <a:pt x="8099" y="24414"/>
                    <a:pt x="5721" y="22190"/>
                  </a:cubicBezTo>
                  <a:cubicBezTo>
                    <a:pt x="857" y="17639"/>
                    <a:pt x="486" y="10050"/>
                    <a:pt x="4879" y="5043"/>
                  </a:cubicBezTo>
                  <a:cubicBezTo>
                    <a:pt x="5146" y="4734"/>
                    <a:pt x="4863" y="4353"/>
                    <a:pt x="4548" y="4353"/>
                  </a:cubicBezTo>
                  <a:cubicBezTo>
                    <a:pt x="4441" y="4353"/>
                    <a:pt x="4331" y="4396"/>
                    <a:pt x="4237" y="4501"/>
                  </a:cubicBezTo>
                  <a:cubicBezTo>
                    <a:pt x="785" y="8452"/>
                    <a:pt x="1" y="14073"/>
                    <a:pt x="2240" y="18823"/>
                  </a:cubicBezTo>
                  <a:cubicBezTo>
                    <a:pt x="4432" y="23443"/>
                    <a:pt x="9079" y="26362"/>
                    <a:pt x="14161" y="26362"/>
                  </a:cubicBezTo>
                  <a:cubicBezTo>
                    <a:pt x="14305" y="26362"/>
                    <a:pt x="14449" y="26360"/>
                    <a:pt x="14594" y="26355"/>
                  </a:cubicBezTo>
                  <a:cubicBezTo>
                    <a:pt x="19844" y="26184"/>
                    <a:pt x="24494" y="22903"/>
                    <a:pt x="26420" y="18024"/>
                  </a:cubicBezTo>
                  <a:cubicBezTo>
                    <a:pt x="28346" y="13131"/>
                    <a:pt x="27190" y="7568"/>
                    <a:pt x="23481" y="3859"/>
                  </a:cubicBezTo>
                  <a:cubicBezTo>
                    <a:pt x="20917" y="1294"/>
                    <a:pt x="17542" y="0"/>
                    <a:pt x="14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0"/>
            <p:cNvSpPr/>
            <p:nvPr/>
          </p:nvSpPr>
          <p:spPr>
            <a:xfrm>
              <a:off x="4822650" y="1882175"/>
              <a:ext cx="251800" cy="238350"/>
            </a:xfrm>
            <a:custGeom>
              <a:avLst/>
              <a:gdLst/>
              <a:ahLst/>
              <a:cxnLst/>
              <a:rect l="l" t="t" r="r" b="b"/>
              <a:pathLst>
                <a:path w="10072" h="9534" extrusionOk="0">
                  <a:moveTo>
                    <a:pt x="5643" y="1006"/>
                  </a:moveTo>
                  <a:cubicBezTo>
                    <a:pt x="6402" y="1006"/>
                    <a:pt x="7175" y="1288"/>
                    <a:pt x="7804" y="1916"/>
                  </a:cubicBezTo>
                  <a:cubicBezTo>
                    <a:pt x="9744" y="3870"/>
                    <a:pt x="8360" y="7180"/>
                    <a:pt x="5607" y="7180"/>
                  </a:cubicBezTo>
                  <a:cubicBezTo>
                    <a:pt x="3909" y="7180"/>
                    <a:pt x="2526" y="5796"/>
                    <a:pt x="2526" y="4084"/>
                  </a:cubicBezTo>
                  <a:cubicBezTo>
                    <a:pt x="2535" y="2232"/>
                    <a:pt x="4058" y="1006"/>
                    <a:pt x="5643" y="1006"/>
                  </a:cubicBezTo>
                  <a:close/>
                  <a:moveTo>
                    <a:pt x="1938" y="1"/>
                  </a:moveTo>
                  <a:cubicBezTo>
                    <a:pt x="1838" y="1"/>
                    <a:pt x="1734" y="40"/>
                    <a:pt x="1641" y="133"/>
                  </a:cubicBezTo>
                  <a:cubicBezTo>
                    <a:pt x="585" y="1174"/>
                    <a:pt x="1" y="2601"/>
                    <a:pt x="1" y="4098"/>
                  </a:cubicBezTo>
                  <a:cubicBezTo>
                    <a:pt x="1" y="4377"/>
                    <a:pt x="211" y="4516"/>
                    <a:pt x="421" y="4516"/>
                  </a:cubicBezTo>
                  <a:cubicBezTo>
                    <a:pt x="632" y="4516"/>
                    <a:pt x="842" y="4377"/>
                    <a:pt x="842" y="4098"/>
                  </a:cubicBezTo>
                  <a:cubicBezTo>
                    <a:pt x="842" y="3613"/>
                    <a:pt x="914" y="3143"/>
                    <a:pt x="1056" y="2686"/>
                  </a:cubicBezTo>
                  <a:lnTo>
                    <a:pt x="1841" y="3000"/>
                  </a:lnTo>
                  <a:cubicBezTo>
                    <a:pt x="1741" y="3357"/>
                    <a:pt x="1684" y="3728"/>
                    <a:pt x="1684" y="4098"/>
                  </a:cubicBezTo>
                  <a:cubicBezTo>
                    <a:pt x="1684" y="6364"/>
                    <a:pt x="3547" y="8030"/>
                    <a:pt x="5619" y="8030"/>
                  </a:cubicBezTo>
                  <a:cubicBezTo>
                    <a:pt x="6143" y="8030"/>
                    <a:pt x="6681" y="7924"/>
                    <a:pt x="7205" y="7693"/>
                  </a:cubicBezTo>
                  <a:lnTo>
                    <a:pt x="7633" y="8421"/>
                  </a:lnTo>
                  <a:cubicBezTo>
                    <a:pt x="7376" y="8535"/>
                    <a:pt x="7119" y="8635"/>
                    <a:pt x="6848" y="8706"/>
                  </a:cubicBezTo>
                  <a:cubicBezTo>
                    <a:pt x="6377" y="8835"/>
                    <a:pt x="6463" y="9534"/>
                    <a:pt x="6962" y="9534"/>
                  </a:cubicBezTo>
                  <a:cubicBezTo>
                    <a:pt x="6991" y="9534"/>
                    <a:pt x="7033" y="9519"/>
                    <a:pt x="7062" y="9519"/>
                  </a:cubicBezTo>
                  <a:cubicBezTo>
                    <a:pt x="7533" y="9391"/>
                    <a:pt x="7989" y="9205"/>
                    <a:pt x="8417" y="8963"/>
                  </a:cubicBezTo>
                  <a:cubicBezTo>
                    <a:pt x="8831" y="8706"/>
                    <a:pt x="9230" y="8407"/>
                    <a:pt x="9573" y="8064"/>
                  </a:cubicBezTo>
                  <a:cubicBezTo>
                    <a:pt x="9744" y="7907"/>
                    <a:pt x="9744" y="7636"/>
                    <a:pt x="9587" y="7465"/>
                  </a:cubicBezTo>
                  <a:cubicBezTo>
                    <a:pt x="9501" y="7380"/>
                    <a:pt x="9391" y="7337"/>
                    <a:pt x="9282" y="7337"/>
                  </a:cubicBezTo>
                  <a:cubicBezTo>
                    <a:pt x="9173" y="7337"/>
                    <a:pt x="9066" y="7380"/>
                    <a:pt x="8988" y="7465"/>
                  </a:cubicBezTo>
                  <a:cubicBezTo>
                    <a:pt x="8788" y="7665"/>
                    <a:pt x="8574" y="7836"/>
                    <a:pt x="8360" y="7993"/>
                  </a:cubicBezTo>
                  <a:lnTo>
                    <a:pt x="7932" y="7265"/>
                  </a:lnTo>
                  <a:cubicBezTo>
                    <a:pt x="9944" y="5782"/>
                    <a:pt x="10072" y="2800"/>
                    <a:pt x="8189" y="1146"/>
                  </a:cubicBezTo>
                  <a:cubicBezTo>
                    <a:pt x="7435" y="488"/>
                    <a:pt x="6520" y="175"/>
                    <a:pt x="5615" y="175"/>
                  </a:cubicBezTo>
                  <a:cubicBezTo>
                    <a:pt x="4241" y="175"/>
                    <a:pt x="2891" y="897"/>
                    <a:pt x="2169" y="2230"/>
                  </a:cubicBezTo>
                  <a:lnTo>
                    <a:pt x="1370" y="1902"/>
                  </a:lnTo>
                  <a:cubicBezTo>
                    <a:pt x="1598" y="1459"/>
                    <a:pt x="1898" y="1074"/>
                    <a:pt x="2240" y="718"/>
                  </a:cubicBezTo>
                  <a:cubicBezTo>
                    <a:pt x="2547" y="422"/>
                    <a:pt x="2265" y="1"/>
                    <a:pt x="19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0"/>
            <p:cNvSpPr/>
            <p:nvPr/>
          </p:nvSpPr>
          <p:spPr>
            <a:xfrm>
              <a:off x="4948900" y="2122575"/>
              <a:ext cx="115500" cy="44325"/>
            </a:xfrm>
            <a:custGeom>
              <a:avLst/>
              <a:gdLst/>
              <a:ahLst/>
              <a:cxnLst/>
              <a:rect l="l" t="t" r="r" b="b"/>
              <a:pathLst>
                <a:path w="4620" h="1773" extrusionOk="0">
                  <a:moveTo>
                    <a:pt x="4009" y="1"/>
                  </a:moveTo>
                  <a:cubicBezTo>
                    <a:pt x="3941" y="1"/>
                    <a:pt x="3869" y="19"/>
                    <a:pt x="3795" y="60"/>
                  </a:cubicBezTo>
                  <a:cubicBezTo>
                    <a:pt x="2811" y="631"/>
                    <a:pt x="1698" y="930"/>
                    <a:pt x="557" y="930"/>
                  </a:cubicBezTo>
                  <a:cubicBezTo>
                    <a:pt x="1" y="930"/>
                    <a:pt x="1" y="1772"/>
                    <a:pt x="557" y="1772"/>
                  </a:cubicBezTo>
                  <a:cubicBezTo>
                    <a:pt x="1841" y="1772"/>
                    <a:pt x="3096" y="1430"/>
                    <a:pt x="4209" y="802"/>
                  </a:cubicBezTo>
                  <a:cubicBezTo>
                    <a:pt x="4620" y="560"/>
                    <a:pt x="4385" y="1"/>
                    <a:pt x="4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0"/>
            <p:cNvSpPr/>
            <p:nvPr/>
          </p:nvSpPr>
          <p:spPr>
            <a:xfrm>
              <a:off x="4780575" y="1825000"/>
              <a:ext cx="111850" cy="170075"/>
            </a:xfrm>
            <a:custGeom>
              <a:avLst/>
              <a:gdLst/>
              <a:ahLst/>
              <a:cxnLst/>
              <a:rect l="l" t="t" r="r" b="b"/>
              <a:pathLst>
                <a:path w="4474" h="6803" extrusionOk="0">
                  <a:moveTo>
                    <a:pt x="3875" y="1"/>
                  </a:moveTo>
                  <a:cubicBezTo>
                    <a:pt x="3805" y="1"/>
                    <a:pt x="3729" y="21"/>
                    <a:pt x="3652" y="66"/>
                  </a:cubicBezTo>
                  <a:cubicBezTo>
                    <a:pt x="1398" y="1364"/>
                    <a:pt x="15" y="3775"/>
                    <a:pt x="0" y="6385"/>
                  </a:cubicBezTo>
                  <a:cubicBezTo>
                    <a:pt x="0" y="6664"/>
                    <a:pt x="211" y="6803"/>
                    <a:pt x="421" y="6803"/>
                  </a:cubicBezTo>
                  <a:cubicBezTo>
                    <a:pt x="632" y="6803"/>
                    <a:pt x="842" y="6664"/>
                    <a:pt x="842" y="6385"/>
                  </a:cubicBezTo>
                  <a:cubicBezTo>
                    <a:pt x="842" y="4074"/>
                    <a:pt x="2083" y="1949"/>
                    <a:pt x="4066" y="793"/>
                  </a:cubicBezTo>
                  <a:cubicBezTo>
                    <a:pt x="4474" y="554"/>
                    <a:pt x="4246" y="1"/>
                    <a:pt x="3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0"/>
            <p:cNvSpPr/>
            <p:nvPr/>
          </p:nvSpPr>
          <p:spPr>
            <a:xfrm>
              <a:off x="4744900" y="1822575"/>
              <a:ext cx="82200" cy="117150"/>
            </a:xfrm>
            <a:custGeom>
              <a:avLst/>
              <a:gdLst/>
              <a:ahLst/>
              <a:cxnLst/>
              <a:rect l="l" t="t" r="r" b="b"/>
              <a:pathLst>
                <a:path w="3288" h="4686" extrusionOk="0">
                  <a:moveTo>
                    <a:pt x="2683" y="1"/>
                  </a:moveTo>
                  <a:cubicBezTo>
                    <a:pt x="2583" y="1"/>
                    <a:pt x="2477" y="40"/>
                    <a:pt x="2383" y="134"/>
                  </a:cubicBezTo>
                  <a:cubicBezTo>
                    <a:pt x="1270" y="1247"/>
                    <a:pt x="457" y="2631"/>
                    <a:pt x="58" y="4157"/>
                  </a:cubicBezTo>
                  <a:cubicBezTo>
                    <a:pt x="1" y="4371"/>
                    <a:pt x="129" y="4614"/>
                    <a:pt x="357" y="4671"/>
                  </a:cubicBezTo>
                  <a:cubicBezTo>
                    <a:pt x="386" y="4671"/>
                    <a:pt x="429" y="4685"/>
                    <a:pt x="471" y="4685"/>
                  </a:cubicBezTo>
                  <a:cubicBezTo>
                    <a:pt x="657" y="4685"/>
                    <a:pt x="828" y="4557"/>
                    <a:pt x="871" y="4371"/>
                  </a:cubicBezTo>
                  <a:cubicBezTo>
                    <a:pt x="1242" y="2987"/>
                    <a:pt x="1969" y="1732"/>
                    <a:pt x="2982" y="719"/>
                  </a:cubicBezTo>
                  <a:cubicBezTo>
                    <a:pt x="3287" y="414"/>
                    <a:pt x="3010" y="1"/>
                    <a:pt x="26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0"/>
            <p:cNvSpPr/>
            <p:nvPr/>
          </p:nvSpPr>
          <p:spPr>
            <a:xfrm>
              <a:off x="4647200" y="1697000"/>
              <a:ext cx="634825" cy="575025"/>
            </a:xfrm>
            <a:custGeom>
              <a:avLst/>
              <a:gdLst/>
              <a:ahLst/>
              <a:cxnLst/>
              <a:rect l="l" t="t" r="r" b="b"/>
              <a:pathLst>
                <a:path w="25393" h="23001" extrusionOk="0">
                  <a:moveTo>
                    <a:pt x="12640" y="0"/>
                  </a:moveTo>
                  <a:cubicBezTo>
                    <a:pt x="9691" y="0"/>
                    <a:pt x="6747" y="1128"/>
                    <a:pt x="4508" y="3374"/>
                  </a:cubicBezTo>
                  <a:cubicBezTo>
                    <a:pt x="128" y="7739"/>
                    <a:pt x="0" y="14787"/>
                    <a:pt x="4194" y="19323"/>
                  </a:cubicBezTo>
                  <a:cubicBezTo>
                    <a:pt x="6459" y="21757"/>
                    <a:pt x="9543" y="23001"/>
                    <a:pt x="12639" y="23001"/>
                  </a:cubicBezTo>
                  <a:cubicBezTo>
                    <a:pt x="15296" y="23001"/>
                    <a:pt x="17961" y="22086"/>
                    <a:pt x="20128" y="20222"/>
                  </a:cubicBezTo>
                  <a:cubicBezTo>
                    <a:pt x="20434" y="19938"/>
                    <a:pt x="20174" y="19493"/>
                    <a:pt x="19839" y="19493"/>
                  </a:cubicBezTo>
                  <a:cubicBezTo>
                    <a:pt x="19752" y="19493"/>
                    <a:pt x="19660" y="19523"/>
                    <a:pt x="19572" y="19594"/>
                  </a:cubicBezTo>
                  <a:cubicBezTo>
                    <a:pt x="17563" y="21313"/>
                    <a:pt x="15092" y="22160"/>
                    <a:pt x="12631" y="22160"/>
                  </a:cubicBezTo>
                  <a:cubicBezTo>
                    <a:pt x="9763" y="22160"/>
                    <a:pt x="6910" y="21010"/>
                    <a:pt x="4822" y="18752"/>
                  </a:cubicBezTo>
                  <a:cubicBezTo>
                    <a:pt x="927" y="14544"/>
                    <a:pt x="1056" y="8025"/>
                    <a:pt x="5107" y="3973"/>
                  </a:cubicBezTo>
                  <a:cubicBezTo>
                    <a:pt x="7185" y="1895"/>
                    <a:pt x="9913" y="849"/>
                    <a:pt x="12646" y="849"/>
                  </a:cubicBezTo>
                  <a:cubicBezTo>
                    <a:pt x="15239" y="849"/>
                    <a:pt x="17837" y="1792"/>
                    <a:pt x="19886" y="3688"/>
                  </a:cubicBezTo>
                  <a:cubicBezTo>
                    <a:pt x="24080" y="7568"/>
                    <a:pt x="24451" y="14088"/>
                    <a:pt x="20728" y="18438"/>
                  </a:cubicBezTo>
                  <a:cubicBezTo>
                    <a:pt x="20571" y="18624"/>
                    <a:pt x="20585" y="18881"/>
                    <a:pt x="20770" y="19038"/>
                  </a:cubicBezTo>
                  <a:cubicBezTo>
                    <a:pt x="20848" y="19102"/>
                    <a:pt x="20947" y="19135"/>
                    <a:pt x="21044" y="19135"/>
                  </a:cubicBezTo>
                  <a:cubicBezTo>
                    <a:pt x="21161" y="19135"/>
                    <a:pt x="21277" y="19088"/>
                    <a:pt x="21355" y="18995"/>
                  </a:cubicBezTo>
                  <a:cubicBezTo>
                    <a:pt x="25392" y="14301"/>
                    <a:pt x="24979" y="7269"/>
                    <a:pt x="20457" y="3060"/>
                  </a:cubicBezTo>
                  <a:cubicBezTo>
                    <a:pt x="18247" y="1017"/>
                    <a:pt x="15441" y="0"/>
                    <a:pt x="12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0"/>
            <p:cNvSpPr/>
            <p:nvPr/>
          </p:nvSpPr>
          <p:spPr>
            <a:xfrm>
              <a:off x="4909675" y="2185050"/>
              <a:ext cx="21050" cy="21075"/>
            </a:xfrm>
            <a:custGeom>
              <a:avLst/>
              <a:gdLst/>
              <a:ahLst/>
              <a:cxnLst/>
              <a:rect l="l" t="t" r="r" b="b"/>
              <a:pathLst>
                <a:path w="842" h="843" extrusionOk="0">
                  <a:moveTo>
                    <a:pt x="428" y="1"/>
                  </a:moveTo>
                  <a:cubicBezTo>
                    <a:pt x="186" y="1"/>
                    <a:pt x="0" y="186"/>
                    <a:pt x="0" y="429"/>
                  </a:cubicBezTo>
                  <a:cubicBezTo>
                    <a:pt x="0" y="657"/>
                    <a:pt x="186" y="842"/>
                    <a:pt x="428" y="842"/>
                  </a:cubicBezTo>
                  <a:cubicBezTo>
                    <a:pt x="657" y="842"/>
                    <a:pt x="842" y="657"/>
                    <a:pt x="842" y="429"/>
                  </a:cubicBezTo>
                  <a:cubicBezTo>
                    <a:pt x="842" y="186"/>
                    <a:pt x="657" y="1"/>
                    <a:pt x="4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0"/>
            <p:cNvSpPr/>
            <p:nvPr/>
          </p:nvSpPr>
          <p:spPr>
            <a:xfrm>
              <a:off x="4885775" y="1770650"/>
              <a:ext cx="21075" cy="21050"/>
            </a:xfrm>
            <a:custGeom>
              <a:avLst/>
              <a:gdLst/>
              <a:ahLst/>
              <a:cxnLst/>
              <a:rect l="l" t="t" r="r" b="b"/>
              <a:pathLst>
                <a:path w="843" h="842" extrusionOk="0">
                  <a:moveTo>
                    <a:pt x="429" y="0"/>
                  </a:moveTo>
                  <a:cubicBezTo>
                    <a:pt x="186" y="0"/>
                    <a:pt x="1" y="186"/>
                    <a:pt x="1" y="414"/>
                  </a:cubicBezTo>
                  <a:cubicBezTo>
                    <a:pt x="1" y="656"/>
                    <a:pt x="186" y="842"/>
                    <a:pt x="429" y="842"/>
                  </a:cubicBezTo>
                  <a:cubicBezTo>
                    <a:pt x="657" y="842"/>
                    <a:pt x="842" y="656"/>
                    <a:pt x="842" y="414"/>
                  </a:cubicBezTo>
                  <a:cubicBezTo>
                    <a:pt x="842" y="186"/>
                    <a:pt x="65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0"/>
            <p:cNvSpPr/>
            <p:nvPr/>
          </p:nvSpPr>
          <p:spPr>
            <a:xfrm>
              <a:off x="4909675" y="1765650"/>
              <a:ext cx="94175" cy="77050"/>
            </a:xfrm>
            <a:custGeom>
              <a:avLst/>
              <a:gdLst/>
              <a:ahLst/>
              <a:cxnLst/>
              <a:rect l="l" t="t" r="r" b="b"/>
              <a:pathLst>
                <a:path w="3767" h="3082" extrusionOk="0">
                  <a:moveTo>
                    <a:pt x="2133" y="841"/>
                  </a:moveTo>
                  <a:cubicBezTo>
                    <a:pt x="2366" y="841"/>
                    <a:pt x="2601" y="952"/>
                    <a:pt x="2739" y="1185"/>
                  </a:cubicBezTo>
                  <a:cubicBezTo>
                    <a:pt x="3008" y="1670"/>
                    <a:pt x="2647" y="2236"/>
                    <a:pt x="2138" y="2236"/>
                  </a:cubicBezTo>
                  <a:cubicBezTo>
                    <a:pt x="2078" y="2236"/>
                    <a:pt x="2017" y="2228"/>
                    <a:pt x="1955" y="2212"/>
                  </a:cubicBezTo>
                  <a:cubicBezTo>
                    <a:pt x="1570" y="2112"/>
                    <a:pt x="1356" y="1727"/>
                    <a:pt x="1455" y="1356"/>
                  </a:cubicBezTo>
                  <a:cubicBezTo>
                    <a:pt x="1543" y="1020"/>
                    <a:pt x="1837" y="841"/>
                    <a:pt x="2133" y="841"/>
                  </a:cubicBezTo>
                  <a:close/>
                  <a:moveTo>
                    <a:pt x="2126" y="1"/>
                  </a:moveTo>
                  <a:cubicBezTo>
                    <a:pt x="328" y="1"/>
                    <a:pt x="0" y="2554"/>
                    <a:pt x="1726" y="3025"/>
                  </a:cubicBezTo>
                  <a:cubicBezTo>
                    <a:pt x="1869" y="3068"/>
                    <a:pt x="1997" y="3082"/>
                    <a:pt x="2126" y="3082"/>
                  </a:cubicBezTo>
                  <a:cubicBezTo>
                    <a:pt x="2910" y="3082"/>
                    <a:pt x="3552" y="2497"/>
                    <a:pt x="3652" y="1741"/>
                  </a:cubicBezTo>
                  <a:cubicBezTo>
                    <a:pt x="3766" y="971"/>
                    <a:pt x="3281" y="243"/>
                    <a:pt x="2525" y="43"/>
                  </a:cubicBezTo>
                  <a:cubicBezTo>
                    <a:pt x="2397" y="15"/>
                    <a:pt x="2269" y="1"/>
                    <a:pt x="2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0"/>
            <p:cNvSpPr/>
            <p:nvPr/>
          </p:nvSpPr>
          <p:spPr>
            <a:xfrm>
              <a:off x="4772725" y="2054525"/>
              <a:ext cx="134125" cy="114850"/>
            </a:xfrm>
            <a:custGeom>
              <a:avLst/>
              <a:gdLst/>
              <a:ahLst/>
              <a:cxnLst/>
              <a:rect l="l" t="t" r="r" b="b"/>
              <a:pathLst>
                <a:path w="5365" h="4594" extrusionOk="0">
                  <a:moveTo>
                    <a:pt x="1763" y="846"/>
                  </a:moveTo>
                  <a:cubicBezTo>
                    <a:pt x="1974" y="846"/>
                    <a:pt x="2182" y="942"/>
                    <a:pt x="2326" y="1127"/>
                  </a:cubicBezTo>
                  <a:lnTo>
                    <a:pt x="2212" y="1199"/>
                  </a:lnTo>
                  <a:cubicBezTo>
                    <a:pt x="2026" y="1341"/>
                    <a:pt x="1998" y="1612"/>
                    <a:pt x="2126" y="1798"/>
                  </a:cubicBezTo>
                  <a:cubicBezTo>
                    <a:pt x="2212" y="1898"/>
                    <a:pt x="2340" y="1969"/>
                    <a:pt x="2468" y="1969"/>
                  </a:cubicBezTo>
                  <a:cubicBezTo>
                    <a:pt x="2554" y="1969"/>
                    <a:pt x="2654" y="1941"/>
                    <a:pt x="2725" y="1884"/>
                  </a:cubicBezTo>
                  <a:lnTo>
                    <a:pt x="2868" y="1769"/>
                  </a:lnTo>
                  <a:cubicBezTo>
                    <a:pt x="3110" y="2026"/>
                    <a:pt x="3381" y="2269"/>
                    <a:pt x="3681" y="2483"/>
                  </a:cubicBezTo>
                  <a:cubicBezTo>
                    <a:pt x="4223" y="2882"/>
                    <a:pt x="3938" y="3752"/>
                    <a:pt x="3253" y="3752"/>
                  </a:cubicBezTo>
                  <a:cubicBezTo>
                    <a:pt x="3110" y="3752"/>
                    <a:pt x="2968" y="3695"/>
                    <a:pt x="2839" y="3610"/>
                  </a:cubicBezTo>
                  <a:lnTo>
                    <a:pt x="2925" y="3481"/>
                  </a:lnTo>
                  <a:cubicBezTo>
                    <a:pt x="3153" y="3159"/>
                    <a:pt x="2875" y="2822"/>
                    <a:pt x="2575" y="2822"/>
                  </a:cubicBezTo>
                  <a:cubicBezTo>
                    <a:pt x="2463" y="2822"/>
                    <a:pt x="2348" y="2869"/>
                    <a:pt x="2254" y="2982"/>
                  </a:cubicBezTo>
                  <a:lnTo>
                    <a:pt x="2197" y="3068"/>
                  </a:lnTo>
                  <a:cubicBezTo>
                    <a:pt x="1826" y="2739"/>
                    <a:pt x="1498" y="2369"/>
                    <a:pt x="1199" y="1969"/>
                  </a:cubicBezTo>
                  <a:cubicBezTo>
                    <a:pt x="970" y="1655"/>
                    <a:pt x="1028" y="1213"/>
                    <a:pt x="1341" y="985"/>
                  </a:cubicBezTo>
                  <a:cubicBezTo>
                    <a:pt x="1470" y="892"/>
                    <a:pt x="1617" y="846"/>
                    <a:pt x="1763" y="846"/>
                  </a:cubicBezTo>
                  <a:close/>
                  <a:moveTo>
                    <a:pt x="1755" y="0"/>
                  </a:moveTo>
                  <a:cubicBezTo>
                    <a:pt x="1427" y="0"/>
                    <a:pt x="1099" y="115"/>
                    <a:pt x="828" y="300"/>
                  </a:cubicBezTo>
                  <a:cubicBezTo>
                    <a:pt x="143" y="814"/>
                    <a:pt x="0" y="1784"/>
                    <a:pt x="514" y="2468"/>
                  </a:cubicBezTo>
                  <a:cubicBezTo>
                    <a:pt x="928" y="3025"/>
                    <a:pt x="1427" y="3538"/>
                    <a:pt x="1955" y="3995"/>
                  </a:cubicBezTo>
                  <a:lnTo>
                    <a:pt x="1969" y="3995"/>
                  </a:lnTo>
                  <a:lnTo>
                    <a:pt x="2012" y="4023"/>
                  </a:lnTo>
                  <a:cubicBezTo>
                    <a:pt x="2112" y="4123"/>
                    <a:pt x="2226" y="4209"/>
                    <a:pt x="2326" y="4280"/>
                  </a:cubicBezTo>
                  <a:cubicBezTo>
                    <a:pt x="2597" y="4480"/>
                    <a:pt x="2925" y="4594"/>
                    <a:pt x="3253" y="4594"/>
                  </a:cubicBezTo>
                  <a:cubicBezTo>
                    <a:pt x="4737" y="4594"/>
                    <a:pt x="5364" y="2697"/>
                    <a:pt x="4180" y="1812"/>
                  </a:cubicBezTo>
                  <a:cubicBezTo>
                    <a:pt x="3724" y="1470"/>
                    <a:pt x="3324" y="1070"/>
                    <a:pt x="2982" y="628"/>
                  </a:cubicBezTo>
                  <a:cubicBezTo>
                    <a:pt x="2697" y="229"/>
                    <a:pt x="2240" y="0"/>
                    <a:pt x="1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0"/>
            <p:cNvSpPr/>
            <p:nvPr/>
          </p:nvSpPr>
          <p:spPr>
            <a:xfrm>
              <a:off x="5086550" y="1967150"/>
              <a:ext cx="96675" cy="128250"/>
            </a:xfrm>
            <a:custGeom>
              <a:avLst/>
              <a:gdLst/>
              <a:ahLst/>
              <a:cxnLst/>
              <a:rect l="l" t="t" r="r" b="b"/>
              <a:pathLst>
                <a:path w="3867" h="5130" extrusionOk="0">
                  <a:moveTo>
                    <a:pt x="2383" y="828"/>
                  </a:moveTo>
                  <a:cubicBezTo>
                    <a:pt x="2768" y="871"/>
                    <a:pt x="3039" y="1227"/>
                    <a:pt x="2997" y="1612"/>
                  </a:cubicBezTo>
                  <a:cubicBezTo>
                    <a:pt x="2940" y="2112"/>
                    <a:pt x="2840" y="2597"/>
                    <a:pt x="2683" y="3068"/>
                  </a:cubicBezTo>
                  <a:lnTo>
                    <a:pt x="2597" y="3025"/>
                  </a:lnTo>
                  <a:cubicBezTo>
                    <a:pt x="2534" y="2999"/>
                    <a:pt x="2474" y="2988"/>
                    <a:pt x="2417" y="2988"/>
                  </a:cubicBezTo>
                  <a:cubicBezTo>
                    <a:pt x="2003" y="2988"/>
                    <a:pt x="1803" y="3607"/>
                    <a:pt x="2255" y="3795"/>
                  </a:cubicBezTo>
                  <a:lnTo>
                    <a:pt x="2398" y="3852"/>
                  </a:lnTo>
                  <a:cubicBezTo>
                    <a:pt x="2280" y="4119"/>
                    <a:pt x="2020" y="4281"/>
                    <a:pt x="1747" y="4281"/>
                  </a:cubicBezTo>
                  <a:cubicBezTo>
                    <a:pt x="1654" y="4281"/>
                    <a:pt x="1561" y="4263"/>
                    <a:pt x="1470" y="4223"/>
                  </a:cubicBezTo>
                  <a:cubicBezTo>
                    <a:pt x="1114" y="4066"/>
                    <a:pt x="957" y="3667"/>
                    <a:pt x="1114" y="3310"/>
                  </a:cubicBezTo>
                  <a:cubicBezTo>
                    <a:pt x="1256" y="2968"/>
                    <a:pt x="1370" y="2625"/>
                    <a:pt x="1456" y="2283"/>
                  </a:cubicBezTo>
                  <a:lnTo>
                    <a:pt x="1627" y="2297"/>
                  </a:lnTo>
                  <a:lnTo>
                    <a:pt x="1684" y="2297"/>
                  </a:lnTo>
                  <a:cubicBezTo>
                    <a:pt x="2198" y="2297"/>
                    <a:pt x="2255" y="1527"/>
                    <a:pt x="1727" y="1456"/>
                  </a:cubicBezTo>
                  <a:lnTo>
                    <a:pt x="1599" y="1441"/>
                  </a:lnTo>
                  <a:cubicBezTo>
                    <a:pt x="1641" y="1099"/>
                    <a:pt x="1941" y="828"/>
                    <a:pt x="2298" y="828"/>
                  </a:cubicBezTo>
                  <a:close/>
                  <a:moveTo>
                    <a:pt x="2298" y="0"/>
                  </a:moveTo>
                  <a:cubicBezTo>
                    <a:pt x="1513" y="0"/>
                    <a:pt x="857" y="585"/>
                    <a:pt x="771" y="1356"/>
                  </a:cubicBezTo>
                  <a:cubicBezTo>
                    <a:pt x="700" y="1912"/>
                    <a:pt x="557" y="2468"/>
                    <a:pt x="329" y="2982"/>
                  </a:cubicBezTo>
                  <a:cubicBezTo>
                    <a:pt x="1" y="3767"/>
                    <a:pt x="358" y="4665"/>
                    <a:pt x="1142" y="5008"/>
                  </a:cubicBezTo>
                  <a:cubicBezTo>
                    <a:pt x="1339" y="5090"/>
                    <a:pt x="1544" y="5129"/>
                    <a:pt x="1745" y="5129"/>
                  </a:cubicBezTo>
                  <a:cubicBezTo>
                    <a:pt x="2344" y="5129"/>
                    <a:pt x="2912" y="4782"/>
                    <a:pt x="3168" y="4195"/>
                  </a:cubicBezTo>
                  <a:cubicBezTo>
                    <a:pt x="3225" y="4066"/>
                    <a:pt x="3268" y="3938"/>
                    <a:pt x="3325" y="3809"/>
                  </a:cubicBezTo>
                  <a:cubicBezTo>
                    <a:pt x="3325" y="3795"/>
                    <a:pt x="3339" y="3781"/>
                    <a:pt x="3339" y="3767"/>
                  </a:cubicBezTo>
                  <a:cubicBezTo>
                    <a:pt x="3582" y="3096"/>
                    <a:pt x="3753" y="2411"/>
                    <a:pt x="3824" y="1712"/>
                  </a:cubicBezTo>
                  <a:cubicBezTo>
                    <a:pt x="3867" y="1384"/>
                    <a:pt x="3796" y="1056"/>
                    <a:pt x="3639" y="771"/>
                  </a:cubicBezTo>
                  <a:cubicBezTo>
                    <a:pt x="3396" y="343"/>
                    <a:pt x="2954" y="72"/>
                    <a:pt x="2469" y="15"/>
                  </a:cubicBezTo>
                  <a:cubicBezTo>
                    <a:pt x="2412" y="0"/>
                    <a:pt x="2355" y="0"/>
                    <a:pt x="2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0"/>
            <p:cNvSpPr/>
            <p:nvPr/>
          </p:nvSpPr>
          <p:spPr>
            <a:xfrm>
              <a:off x="5028075" y="1799650"/>
              <a:ext cx="131275" cy="114750"/>
            </a:xfrm>
            <a:custGeom>
              <a:avLst/>
              <a:gdLst/>
              <a:ahLst/>
              <a:cxnLst/>
              <a:rect l="l" t="t" r="r" b="b"/>
              <a:pathLst>
                <a:path w="5251" h="4590" extrusionOk="0">
                  <a:moveTo>
                    <a:pt x="1743" y="830"/>
                  </a:moveTo>
                  <a:cubicBezTo>
                    <a:pt x="1880" y="830"/>
                    <a:pt x="2026" y="875"/>
                    <a:pt x="2169" y="980"/>
                  </a:cubicBezTo>
                  <a:lnTo>
                    <a:pt x="2069" y="1108"/>
                  </a:lnTo>
                  <a:cubicBezTo>
                    <a:pt x="1831" y="1429"/>
                    <a:pt x="2118" y="1780"/>
                    <a:pt x="2424" y="1780"/>
                  </a:cubicBezTo>
                  <a:cubicBezTo>
                    <a:pt x="2541" y="1780"/>
                    <a:pt x="2660" y="1729"/>
                    <a:pt x="2754" y="1608"/>
                  </a:cubicBezTo>
                  <a:lnTo>
                    <a:pt x="2811" y="1522"/>
                  </a:lnTo>
                  <a:cubicBezTo>
                    <a:pt x="3182" y="1850"/>
                    <a:pt x="3510" y="2221"/>
                    <a:pt x="3809" y="2621"/>
                  </a:cubicBezTo>
                  <a:cubicBezTo>
                    <a:pt x="4152" y="3091"/>
                    <a:pt x="3824" y="3748"/>
                    <a:pt x="3253" y="3748"/>
                  </a:cubicBezTo>
                  <a:cubicBezTo>
                    <a:pt x="3025" y="3748"/>
                    <a:pt x="2825" y="3648"/>
                    <a:pt x="2682" y="3462"/>
                  </a:cubicBezTo>
                  <a:lnTo>
                    <a:pt x="2782" y="3391"/>
                  </a:lnTo>
                  <a:cubicBezTo>
                    <a:pt x="3133" y="3110"/>
                    <a:pt x="2871" y="2629"/>
                    <a:pt x="2521" y="2629"/>
                  </a:cubicBezTo>
                  <a:cubicBezTo>
                    <a:pt x="2444" y="2629"/>
                    <a:pt x="2363" y="2652"/>
                    <a:pt x="2283" y="2706"/>
                  </a:cubicBezTo>
                  <a:lnTo>
                    <a:pt x="2140" y="2820"/>
                  </a:lnTo>
                  <a:cubicBezTo>
                    <a:pt x="1883" y="2564"/>
                    <a:pt x="1612" y="2321"/>
                    <a:pt x="1327" y="2107"/>
                  </a:cubicBezTo>
                  <a:cubicBezTo>
                    <a:pt x="726" y="1656"/>
                    <a:pt x="1156" y="830"/>
                    <a:pt x="1743" y="830"/>
                  </a:cubicBezTo>
                  <a:close/>
                  <a:moveTo>
                    <a:pt x="1758" y="1"/>
                  </a:moveTo>
                  <a:cubicBezTo>
                    <a:pt x="1286" y="1"/>
                    <a:pt x="819" y="216"/>
                    <a:pt x="514" y="623"/>
                  </a:cubicBezTo>
                  <a:cubicBezTo>
                    <a:pt x="0" y="1308"/>
                    <a:pt x="143" y="2264"/>
                    <a:pt x="828" y="2777"/>
                  </a:cubicBezTo>
                  <a:cubicBezTo>
                    <a:pt x="1284" y="3120"/>
                    <a:pt x="1684" y="3519"/>
                    <a:pt x="2012" y="3962"/>
                  </a:cubicBezTo>
                  <a:cubicBezTo>
                    <a:pt x="2311" y="4361"/>
                    <a:pt x="2768" y="4589"/>
                    <a:pt x="3253" y="4589"/>
                  </a:cubicBezTo>
                  <a:cubicBezTo>
                    <a:pt x="4523" y="4589"/>
                    <a:pt x="5250" y="3134"/>
                    <a:pt x="4480" y="2121"/>
                  </a:cubicBezTo>
                  <a:cubicBezTo>
                    <a:pt x="4066" y="1551"/>
                    <a:pt x="3581" y="1037"/>
                    <a:pt x="3039" y="595"/>
                  </a:cubicBezTo>
                  <a:cubicBezTo>
                    <a:pt x="3025" y="581"/>
                    <a:pt x="3010" y="566"/>
                    <a:pt x="2996" y="566"/>
                  </a:cubicBezTo>
                  <a:cubicBezTo>
                    <a:pt x="2896" y="467"/>
                    <a:pt x="2782" y="381"/>
                    <a:pt x="2682" y="310"/>
                  </a:cubicBezTo>
                  <a:cubicBezTo>
                    <a:pt x="2405" y="101"/>
                    <a:pt x="2080" y="1"/>
                    <a:pt x="1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30"/>
          <p:cNvSpPr/>
          <p:nvPr/>
        </p:nvSpPr>
        <p:spPr>
          <a:xfrm>
            <a:off x="2447375" y="1546194"/>
            <a:ext cx="1610175" cy="705975"/>
          </a:xfrm>
          <a:custGeom>
            <a:avLst/>
            <a:gdLst/>
            <a:ahLst/>
            <a:cxnLst/>
            <a:rect l="l" t="t" r="r" b="b"/>
            <a:pathLst>
              <a:path w="65621" h="28239" extrusionOk="0">
                <a:moveTo>
                  <a:pt x="65621" y="0"/>
                </a:moveTo>
                <a:lnTo>
                  <a:pt x="0" y="0"/>
                </a:lnTo>
                <a:lnTo>
                  <a:pt x="0" y="28239"/>
                </a:lnTo>
              </a:path>
            </a:pathLst>
          </a:custGeom>
          <a:noFill/>
          <a:ln w="9525" cap="flat" cmpd="sng">
            <a:solidFill>
              <a:schemeClr val="dk1"/>
            </a:solidFill>
            <a:prstDash val="solid"/>
            <a:round/>
            <a:headEnd type="none" w="med" len="med"/>
            <a:tailEnd type="none" w="med" len="med"/>
          </a:ln>
        </p:spPr>
      </p:sp>
      <p:sp>
        <p:nvSpPr>
          <p:cNvPr id="229" name="Google Shape;229;p30"/>
          <p:cNvSpPr/>
          <p:nvPr/>
        </p:nvSpPr>
        <p:spPr>
          <a:xfrm flipH="1">
            <a:off x="5093179" y="1546194"/>
            <a:ext cx="1597871" cy="705975"/>
          </a:xfrm>
          <a:custGeom>
            <a:avLst/>
            <a:gdLst/>
            <a:ahLst/>
            <a:cxnLst/>
            <a:rect l="l" t="t" r="r" b="b"/>
            <a:pathLst>
              <a:path w="65621" h="28239" extrusionOk="0">
                <a:moveTo>
                  <a:pt x="65621" y="0"/>
                </a:moveTo>
                <a:lnTo>
                  <a:pt x="0" y="0"/>
                </a:lnTo>
                <a:lnTo>
                  <a:pt x="0" y="28239"/>
                </a:lnTo>
              </a:path>
            </a:pathLst>
          </a:custGeom>
          <a:noFill/>
          <a:ln w="9525" cap="flat" cmpd="sng">
            <a:solidFill>
              <a:schemeClr val="dk1"/>
            </a:solidFill>
            <a:prstDash val="solid"/>
            <a:round/>
            <a:headEnd type="none" w="med" len="med"/>
            <a:tailEnd type="none" w="med" len="med"/>
          </a:ln>
        </p:spPr>
      </p:sp>
      <p:grpSp>
        <p:nvGrpSpPr>
          <p:cNvPr id="230" name="Google Shape;230;p30"/>
          <p:cNvGrpSpPr/>
          <p:nvPr/>
        </p:nvGrpSpPr>
        <p:grpSpPr>
          <a:xfrm>
            <a:off x="4422740" y="1040678"/>
            <a:ext cx="294732" cy="347054"/>
            <a:chOff x="6275635" y="4282651"/>
            <a:chExt cx="209383" cy="366778"/>
          </a:xfrm>
        </p:grpSpPr>
        <p:sp>
          <p:nvSpPr>
            <p:cNvPr id="231" name="Google Shape;231;p30"/>
            <p:cNvSpPr/>
            <p:nvPr/>
          </p:nvSpPr>
          <p:spPr>
            <a:xfrm>
              <a:off x="6275635" y="4282651"/>
              <a:ext cx="89162" cy="366778"/>
            </a:xfrm>
            <a:custGeom>
              <a:avLst/>
              <a:gdLst/>
              <a:ahLst/>
              <a:cxnLst/>
              <a:rect l="l" t="t" r="r" b="b"/>
              <a:pathLst>
                <a:path w="2799" h="11514" extrusionOk="0">
                  <a:moveTo>
                    <a:pt x="1382" y="1751"/>
                  </a:moveTo>
                  <a:cubicBezTo>
                    <a:pt x="1667" y="1917"/>
                    <a:pt x="1929" y="2084"/>
                    <a:pt x="2132" y="2275"/>
                  </a:cubicBezTo>
                  <a:lnTo>
                    <a:pt x="620" y="2275"/>
                  </a:lnTo>
                  <a:cubicBezTo>
                    <a:pt x="822" y="2084"/>
                    <a:pt x="1084" y="1917"/>
                    <a:pt x="1382" y="1751"/>
                  </a:cubicBezTo>
                  <a:close/>
                  <a:moveTo>
                    <a:pt x="2370" y="2620"/>
                  </a:moveTo>
                  <a:cubicBezTo>
                    <a:pt x="2465" y="2822"/>
                    <a:pt x="2489" y="3048"/>
                    <a:pt x="2382" y="3298"/>
                  </a:cubicBezTo>
                  <a:lnTo>
                    <a:pt x="381" y="3298"/>
                  </a:lnTo>
                  <a:cubicBezTo>
                    <a:pt x="298" y="3084"/>
                    <a:pt x="286" y="2858"/>
                    <a:pt x="381" y="2620"/>
                  </a:cubicBezTo>
                  <a:close/>
                  <a:moveTo>
                    <a:pt x="2144" y="3644"/>
                  </a:moveTo>
                  <a:cubicBezTo>
                    <a:pt x="1953" y="3834"/>
                    <a:pt x="1679" y="4001"/>
                    <a:pt x="1382" y="4168"/>
                  </a:cubicBezTo>
                  <a:cubicBezTo>
                    <a:pt x="1096" y="4001"/>
                    <a:pt x="822" y="3834"/>
                    <a:pt x="620" y="3644"/>
                  </a:cubicBezTo>
                  <a:close/>
                  <a:moveTo>
                    <a:pt x="2441" y="5918"/>
                  </a:moveTo>
                  <a:cubicBezTo>
                    <a:pt x="2334" y="6394"/>
                    <a:pt x="1893" y="6680"/>
                    <a:pt x="1382" y="6966"/>
                  </a:cubicBezTo>
                  <a:cubicBezTo>
                    <a:pt x="881" y="6680"/>
                    <a:pt x="429" y="6394"/>
                    <a:pt x="346" y="5918"/>
                  </a:cubicBezTo>
                  <a:close/>
                  <a:moveTo>
                    <a:pt x="1382" y="7347"/>
                  </a:moveTo>
                  <a:cubicBezTo>
                    <a:pt x="1679" y="7513"/>
                    <a:pt x="1953" y="7680"/>
                    <a:pt x="2144" y="7870"/>
                  </a:cubicBezTo>
                  <a:lnTo>
                    <a:pt x="620" y="7870"/>
                  </a:lnTo>
                  <a:cubicBezTo>
                    <a:pt x="822" y="7680"/>
                    <a:pt x="1096" y="7513"/>
                    <a:pt x="1382" y="7347"/>
                  </a:cubicBezTo>
                  <a:close/>
                  <a:moveTo>
                    <a:pt x="2394" y="8216"/>
                  </a:moveTo>
                  <a:cubicBezTo>
                    <a:pt x="2489" y="8454"/>
                    <a:pt x="2489" y="8680"/>
                    <a:pt x="2382" y="8894"/>
                  </a:cubicBezTo>
                  <a:lnTo>
                    <a:pt x="405" y="8894"/>
                  </a:lnTo>
                  <a:cubicBezTo>
                    <a:pt x="298" y="8656"/>
                    <a:pt x="298" y="8442"/>
                    <a:pt x="405" y="8216"/>
                  </a:cubicBezTo>
                  <a:close/>
                  <a:moveTo>
                    <a:pt x="2132" y="9240"/>
                  </a:moveTo>
                  <a:cubicBezTo>
                    <a:pt x="1929" y="9430"/>
                    <a:pt x="1667" y="9597"/>
                    <a:pt x="1382" y="9764"/>
                  </a:cubicBezTo>
                  <a:cubicBezTo>
                    <a:pt x="1096" y="9597"/>
                    <a:pt x="834" y="9430"/>
                    <a:pt x="620" y="9240"/>
                  </a:cubicBezTo>
                  <a:close/>
                  <a:moveTo>
                    <a:pt x="167" y="0"/>
                  </a:moveTo>
                  <a:cubicBezTo>
                    <a:pt x="72" y="0"/>
                    <a:pt x="0" y="72"/>
                    <a:pt x="0" y="167"/>
                  </a:cubicBezTo>
                  <a:cubicBezTo>
                    <a:pt x="0" y="846"/>
                    <a:pt x="524" y="1251"/>
                    <a:pt x="1072" y="1560"/>
                  </a:cubicBezTo>
                  <a:cubicBezTo>
                    <a:pt x="500" y="1894"/>
                    <a:pt x="0" y="2310"/>
                    <a:pt x="0" y="2965"/>
                  </a:cubicBezTo>
                  <a:cubicBezTo>
                    <a:pt x="0" y="3644"/>
                    <a:pt x="524" y="4049"/>
                    <a:pt x="1072" y="4358"/>
                  </a:cubicBezTo>
                  <a:cubicBezTo>
                    <a:pt x="524" y="4668"/>
                    <a:pt x="0" y="5072"/>
                    <a:pt x="0" y="5763"/>
                  </a:cubicBezTo>
                  <a:cubicBezTo>
                    <a:pt x="0" y="6442"/>
                    <a:pt x="524" y="6847"/>
                    <a:pt x="1072" y="7156"/>
                  </a:cubicBezTo>
                  <a:cubicBezTo>
                    <a:pt x="524" y="7466"/>
                    <a:pt x="0" y="7870"/>
                    <a:pt x="0" y="8549"/>
                  </a:cubicBezTo>
                  <a:cubicBezTo>
                    <a:pt x="0" y="8799"/>
                    <a:pt x="72" y="9002"/>
                    <a:pt x="179" y="9180"/>
                  </a:cubicBezTo>
                  <a:cubicBezTo>
                    <a:pt x="227" y="9240"/>
                    <a:pt x="322" y="9525"/>
                    <a:pt x="1072" y="9954"/>
                  </a:cubicBezTo>
                  <a:cubicBezTo>
                    <a:pt x="524" y="10264"/>
                    <a:pt x="0" y="10668"/>
                    <a:pt x="0" y="11359"/>
                  </a:cubicBezTo>
                  <a:cubicBezTo>
                    <a:pt x="0" y="11442"/>
                    <a:pt x="72" y="11514"/>
                    <a:pt x="167" y="11514"/>
                  </a:cubicBezTo>
                  <a:cubicBezTo>
                    <a:pt x="250" y="11514"/>
                    <a:pt x="322" y="11442"/>
                    <a:pt x="322" y="11359"/>
                  </a:cubicBezTo>
                  <a:cubicBezTo>
                    <a:pt x="322" y="10776"/>
                    <a:pt x="834" y="10466"/>
                    <a:pt x="1393" y="10145"/>
                  </a:cubicBezTo>
                  <a:cubicBezTo>
                    <a:pt x="1965" y="10466"/>
                    <a:pt x="2465" y="10776"/>
                    <a:pt x="2465" y="11359"/>
                  </a:cubicBezTo>
                  <a:cubicBezTo>
                    <a:pt x="2465" y="11442"/>
                    <a:pt x="2548" y="11514"/>
                    <a:pt x="2632" y="11514"/>
                  </a:cubicBezTo>
                  <a:cubicBezTo>
                    <a:pt x="2727" y="11514"/>
                    <a:pt x="2798" y="11442"/>
                    <a:pt x="2798" y="11359"/>
                  </a:cubicBezTo>
                  <a:cubicBezTo>
                    <a:pt x="2798" y="10668"/>
                    <a:pt x="2274" y="10264"/>
                    <a:pt x="1727" y="9954"/>
                  </a:cubicBezTo>
                  <a:cubicBezTo>
                    <a:pt x="2286" y="9633"/>
                    <a:pt x="2798" y="9216"/>
                    <a:pt x="2798" y="8561"/>
                  </a:cubicBezTo>
                  <a:cubicBezTo>
                    <a:pt x="2798" y="7870"/>
                    <a:pt x="2274" y="7466"/>
                    <a:pt x="1727" y="7156"/>
                  </a:cubicBezTo>
                  <a:cubicBezTo>
                    <a:pt x="2274" y="6847"/>
                    <a:pt x="2798" y="6442"/>
                    <a:pt x="2798" y="5763"/>
                  </a:cubicBezTo>
                  <a:cubicBezTo>
                    <a:pt x="2798" y="5608"/>
                    <a:pt x="2763" y="5465"/>
                    <a:pt x="2727" y="5346"/>
                  </a:cubicBezTo>
                  <a:cubicBezTo>
                    <a:pt x="2699" y="5273"/>
                    <a:pt x="2629" y="5227"/>
                    <a:pt x="2560" y="5227"/>
                  </a:cubicBezTo>
                  <a:cubicBezTo>
                    <a:pt x="2539" y="5227"/>
                    <a:pt x="2519" y="5231"/>
                    <a:pt x="2501" y="5239"/>
                  </a:cubicBezTo>
                  <a:cubicBezTo>
                    <a:pt x="2405" y="5263"/>
                    <a:pt x="2370" y="5370"/>
                    <a:pt x="2394" y="5465"/>
                  </a:cubicBezTo>
                  <a:cubicBezTo>
                    <a:pt x="2405" y="5501"/>
                    <a:pt x="2405" y="5549"/>
                    <a:pt x="2405" y="5596"/>
                  </a:cubicBezTo>
                  <a:lnTo>
                    <a:pt x="322" y="5596"/>
                  </a:lnTo>
                  <a:cubicBezTo>
                    <a:pt x="417" y="5132"/>
                    <a:pt x="881" y="4834"/>
                    <a:pt x="1370" y="4549"/>
                  </a:cubicBezTo>
                  <a:cubicBezTo>
                    <a:pt x="1560" y="4656"/>
                    <a:pt x="1774" y="4775"/>
                    <a:pt x="1929" y="4906"/>
                  </a:cubicBezTo>
                  <a:cubicBezTo>
                    <a:pt x="1960" y="4932"/>
                    <a:pt x="1998" y="4944"/>
                    <a:pt x="2035" y="4944"/>
                  </a:cubicBezTo>
                  <a:cubicBezTo>
                    <a:pt x="2084" y="4944"/>
                    <a:pt x="2134" y="4923"/>
                    <a:pt x="2167" y="4882"/>
                  </a:cubicBezTo>
                  <a:cubicBezTo>
                    <a:pt x="2227" y="4811"/>
                    <a:pt x="2215" y="4703"/>
                    <a:pt x="2144" y="4644"/>
                  </a:cubicBezTo>
                  <a:cubicBezTo>
                    <a:pt x="2001" y="4537"/>
                    <a:pt x="1858" y="4453"/>
                    <a:pt x="1703" y="4358"/>
                  </a:cubicBezTo>
                  <a:cubicBezTo>
                    <a:pt x="2263" y="4049"/>
                    <a:pt x="2775" y="3644"/>
                    <a:pt x="2775" y="2965"/>
                  </a:cubicBezTo>
                  <a:cubicBezTo>
                    <a:pt x="2775" y="2727"/>
                    <a:pt x="2703" y="2513"/>
                    <a:pt x="2596" y="2334"/>
                  </a:cubicBezTo>
                  <a:cubicBezTo>
                    <a:pt x="2560" y="2275"/>
                    <a:pt x="2441" y="1989"/>
                    <a:pt x="1703" y="1560"/>
                  </a:cubicBezTo>
                  <a:cubicBezTo>
                    <a:pt x="2263" y="1239"/>
                    <a:pt x="2798" y="846"/>
                    <a:pt x="2798" y="167"/>
                  </a:cubicBezTo>
                  <a:cubicBezTo>
                    <a:pt x="2798" y="72"/>
                    <a:pt x="2727" y="0"/>
                    <a:pt x="2632" y="0"/>
                  </a:cubicBezTo>
                  <a:cubicBezTo>
                    <a:pt x="2548" y="0"/>
                    <a:pt x="2465" y="72"/>
                    <a:pt x="2465" y="167"/>
                  </a:cubicBezTo>
                  <a:cubicBezTo>
                    <a:pt x="2465" y="739"/>
                    <a:pt x="1965" y="1060"/>
                    <a:pt x="1393" y="1370"/>
                  </a:cubicBezTo>
                  <a:cubicBezTo>
                    <a:pt x="834" y="1060"/>
                    <a:pt x="322" y="727"/>
                    <a:pt x="322" y="167"/>
                  </a:cubicBezTo>
                  <a:cubicBezTo>
                    <a:pt x="322" y="72"/>
                    <a:pt x="250"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0"/>
            <p:cNvSpPr/>
            <p:nvPr/>
          </p:nvSpPr>
          <p:spPr>
            <a:xfrm>
              <a:off x="6395474" y="4282651"/>
              <a:ext cx="89544" cy="366778"/>
            </a:xfrm>
            <a:custGeom>
              <a:avLst/>
              <a:gdLst/>
              <a:ahLst/>
              <a:cxnLst/>
              <a:rect l="l" t="t" r="r" b="b"/>
              <a:pathLst>
                <a:path w="2811" h="11514" extrusionOk="0">
                  <a:moveTo>
                    <a:pt x="2799" y="2906"/>
                  </a:moveTo>
                  <a:cubicBezTo>
                    <a:pt x="2799" y="2912"/>
                    <a:pt x="2802" y="2914"/>
                    <a:pt x="2803" y="2914"/>
                  </a:cubicBezTo>
                  <a:cubicBezTo>
                    <a:pt x="2805" y="2914"/>
                    <a:pt x="2805" y="2912"/>
                    <a:pt x="2799" y="2906"/>
                  </a:cubicBezTo>
                  <a:close/>
                  <a:moveTo>
                    <a:pt x="2453" y="3096"/>
                  </a:moveTo>
                  <a:cubicBezTo>
                    <a:pt x="2382" y="3584"/>
                    <a:pt x="1918" y="3870"/>
                    <a:pt x="1406" y="4168"/>
                  </a:cubicBezTo>
                  <a:cubicBezTo>
                    <a:pt x="882" y="3870"/>
                    <a:pt x="417" y="3584"/>
                    <a:pt x="346" y="3096"/>
                  </a:cubicBezTo>
                  <a:close/>
                  <a:moveTo>
                    <a:pt x="1394" y="4549"/>
                  </a:moveTo>
                  <a:cubicBezTo>
                    <a:pt x="1680" y="4715"/>
                    <a:pt x="1965" y="4882"/>
                    <a:pt x="2156" y="5072"/>
                  </a:cubicBezTo>
                  <a:lnTo>
                    <a:pt x="644" y="5072"/>
                  </a:lnTo>
                  <a:cubicBezTo>
                    <a:pt x="834" y="4882"/>
                    <a:pt x="1120" y="4715"/>
                    <a:pt x="1394" y="4549"/>
                  </a:cubicBezTo>
                  <a:close/>
                  <a:moveTo>
                    <a:pt x="2394" y="5418"/>
                  </a:moveTo>
                  <a:cubicBezTo>
                    <a:pt x="2501" y="5644"/>
                    <a:pt x="2501" y="5858"/>
                    <a:pt x="2394" y="6096"/>
                  </a:cubicBezTo>
                  <a:lnTo>
                    <a:pt x="406" y="6096"/>
                  </a:lnTo>
                  <a:cubicBezTo>
                    <a:pt x="298" y="5858"/>
                    <a:pt x="298" y="5644"/>
                    <a:pt x="406" y="5418"/>
                  </a:cubicBezTo>
                  <a:close/>
                  <a:moveTo>
                    <a:pt x="2156" y="6442"/>
                  </a:moveTo>
                  <a:cubicBezTo>
                    <a:pt x="1965" y="6632"/>
                    <a:pt x="1680" y="6799"/>
                    <a:pt x="1406" y="6966"/>
                  </a:cubicBezTo>
                  <a:cubicBezTo>
                    <a:pt x="1120" y="6799"/>
                    <a:pt x="846" y="6632"/>
                    <a:pt x="644" y="6442"/>
                  </a:cubicBezTo>
                  <a:close/>
                  <a:moveTo>
                    <a:pt x="1406" y="7347"/>
                  </a:moveTo>
                  <a:cubicBezTo>
                    <a:pt x="1906" y="7632"/>
                    <a:pt x="2358" y="7918"/>
                    <a:pt x="2453" y="8382"/>
                  </a:cubicBezTo>
                  <a:lnTo>
                    <a:pt x="358" y="8382"/>
                  </a:lnTo>
                  <a:cubicBezTo>
                    <a:pt x="453" y="7918"/>
                    <a:pt x="906" y="7632"/>
                    <a:pt x="1406" y="7347"/>
                  </a:cubicBezTo>
                  <a:close/>
                  <a:moveTo>
                    <a:pt x="2442" y="8716"/>
                  </a:moveTo>
                  <a:cubicBezTo>
                    <a:pt x="2370" y="9180"/>
                    <a:pt x="1906" y="9478"/>
                    <a:pt x="1406" y="9764"/>
                  </a:cubicBezTo>
                  <a:cubicBezTo>
                    <a:pt x="894" y="9478"/>
                    <a:pt x="429" y="9192"/>
                    <a:pt x="346" y="8716"/>
                  </a:cubicBezTo>
                  <a:close/>
                  <a:moveTo>
                    <a:pt x="179" y="0"/>
                  </a:moveTo>
                  <a:cubicBezTo>
                    <a:pt x="96" y="0"/>
                    <a:pt x="13" y="72"/>
                    <a:pt x="13" y="167"/>
                  </a:cubicBezTo>
                  <a:cubicBezTo>
                    <a:pt x="13" y="858"/>
                    <a:pt x="548" y="1251"/>
                    <a:pt x="1084" y="1560"/>
                  </a:cubicBezTo>
                  <a:cubicBezTo>
                    <a:pt x="953" y="1632"/>
                    <a:pt x="834" y="1715"/>
                    <a:pt x="715" y="1786"/>
                  </a:cubicBezTo>
                  <a:cubicBezTo>
                    <a:pt x="584" y="1870"/>
                    <a:pt x="656" y="2096"/>
                    <a:pt x="822" y="2096"/>
                  </a:cubicBezTo>
                  <a:cubicBezTo>
                    <a:pt x="906" y="2096"/>
                    <a:pt x="870" y="2072"/>
                    <a:pt x="1430" y="1751"/>
                  </a:cubicBezTo>
                  <a:cubicBezTo>
                    <a:pt x="1918" y="2036"/>
                    <a:pt x="2370" y="2310"/>
                    <a:pt x="2477" y="2751"/>
                  </a:cubicBezTo>
                  <a:lnTo>
                    <a:pt x="406" y="2751"/>
                  </a:lnTo>
                  <a:cubicBezTo>
                    <a:pt x="417" y="2703"/>
                    <a:pt x="417" y="2644"/>
                    <a:pt x="429" y="2608"/>
                  </a:cubicBezTo>
                  <a:cubicBezTo>
                    <a:pt x="477" y="2513"/>
                    <a:pt x="429" y="2429"/>
                    <a:pt x="346" y="2382"/>
                  </a:cubicBezTo>
                  <a:cubicBezTo>
                    <a:pt x="320" y="2369"/>
                    <a:pt x="295" y="2363"/>
                    <a:pt x="271" y="2363"/>
                  </a:cubicBezTo>
                  <a:cubicBezTo>
                    <a:pt x="208" y="2363"/>
                    <a:pt x="154" y="2404"/>
                    <a:pt x="120" y="2465"/>
                  </a:cubicBezTo>
                  <a:cubicBezTo>
                    <a:pt x="60" y="2608"/>
                    <a:pt x="36" y="2751"/>
                    <a:pt x="13" y="2917"/>
                  </a:cubicBezTo>
                  <a:lnTo>
                    <a:pt x="13" y="2929"/>
                  </a:lnTo>
                  <a:cubicBezTo>
                    <a:pt x="1" y="3620"/>
                    <a:pt x="489" y="4013"/>
                    <a:pt x="1084" y="4358"/>
                  </a:cubicBezTo>
                  <a:cubicBezTo>
                    <a:pt x="537" y="4668"/>
                    <a:pt x="13" y="5072"/>
                    <a:pt x="13" y="5763"/>
                  </a:cubicBezTo>
                  <a:cubicBezTo>
                    <a:pt x="13" y="6442"/>
                    <a:pt x="537" y="6847"/>
                    <a:pt x="1084" y="7156"/>
                  </a:cubicBezTo>
                  <a:cubicBezTo>
                    <a:pt x="513" y="7501"/>
                    <a:pt x="13" y="7882"/>
                    <a:pt x="13" y="8561"/>
                  </a:cubicBezTo>
                  <a:cubicBezTo>
                    <a:pt x="13" y="9240"/>
                    <a:pt x="537" y="9644"/>
                    <a:pt x="1084" y="9954"/>
                  </a:cubicBezTo>
                  <a:cubicBezTo>
                    <a:pt x="537" y="10264"/>
                    <a:pt x="13" y="10668"/>
                    <a:pt x="13" y="11359"/>
                  </a:cubicBezTo>
                  <a:cubicBezTo>
                    <a:pt x="13" y="11442"/>
                    <a:pt x="96" y="11514"/>
                    <a:pt x="179" y="11514"/>
                  </a:cubicBezTo>
                  <a:cubicBezTo>
                    <a:pt x="275" y="11514"/>
                    <a:pt x="346" y="11442"/>
                    <a:pt x="346" y="11359"/>
                  </a:cubicBezTo>
                  <a:cubicBezTo>
                    <a:pt x="346" y="10776"/>
                    <a:pt x="846" y="10466"/>
                    <a:pt x="1418" y="10145"/>
                  </a:cubicBezTo>
                  <a:cubicBezTo>
                    <a:pt x="1977" y="10466"/>
                    <a:pt x="2489" y="10776"/>
                    <a:pt x="2489" y="11359"/>
                  </a:cubicBezTo>
                  <a:cubicBezTo>
                    <a:pt x="2489" y="11442"/>
                    <a:pt x="2561" y="11514"/>
                    <a:pt x="2656" y="11514"/>
                  </a:cubicBezTo>
                  <a:cubicBezTo>
                    <a:pt x="2739" y="11514"/>
                    <a:pt x="2811" y="11442"/>
                    <a:pt x="2811" y="11359"/>
                  </a:cubicBezTo>
                  <a:cubicBezTo>
                    <a:pt x="2811" y="10668"/>
                    <a:pt x="2299" y="10264"/>
                    <a:pt x="1739" y="9954"/>
                  </a:cubicBezTo>
                  <a:cubicBezTo>
                    <a:pt x="2322" y="9609"/>
                    <a:pt x="2811" y="9228"/>
                    <a:pt x="2811" y="8537"/>
                  </a:cubicBezTo>
                  <a:cubicBezTo>
                    <a:pt x="2811" y="7859"/>
                    <a:pt x="2299" y="7466"/>
                    <a:pt x="1739" y="7144"/>
                  </a:cubicBezTo>
                  <a:cubicBezTo>
                    <a:pt x="2299" y="6835"/>
                    <a:pt x="2811" y="6430"/>
                    <a:pt x="2811" y="5739"/>
                  </a:cubicBezTo>
                  <a:cubicBezTo>
                    <a:pt x="2811" y="5061"/>
                    <a:pt x="2299" y="4656"/>
                    <a:pt x="1739" y="4346"/>
                  </a:cubicBezTo>
                  <a:cubicBezTo>
                    <a:pt x="2358" y="4001"/>
                    <a:pt x="2799" y="3632"/>
                    <a:pt x="2799" y="2906"/>
                  </a:cubicBezTo>
                  <a:cubicBezTo>
                    <a:pt x="2775" y="2251"/>
                    <a:pt x="2263" y="1870"/>
                    <a:pt x="1739" y="1560"/>
                  </a:cubicBezTo>
                  <a:cubicBezTo>
                    <a:pt x="2299" y="1251"/>
                    <a:pt x="2811" y="846"/>
                    <a:pt x="2811" y="167"/>
                  </a:cubicBezTo>
                  <a:cubicBezTo>
                    <a:pt x="2811" y="72"/>
                    <a:pt x="2739" y="0"/>
                    <a:pt x="2656" y="0"/>
                  </a:cubicBezTo>
                  <a:cubicBezTo>
                    <a:pt x="2561" y="0"/>
                    <a:pt x="2489" y="72"/>
                    <a:pt x="2489" y="167"/>
                  </a:cubicBezTo>
                  <a:cubicBezTo>
                    <a:pt x="2489" y="739"/>
                    <a:pt x="1977" y="1060"/>
                    <a:pt x="1418" y="1370"/>
                  </a:cubicBezTo>
                  <a:cubicBezTo>
                    <a:pt x="846" y="1060"/>
                    <a:pt x="346" y="727"/>
                    <a:pt x="346" y="167"/>
                  </a:cubicBezTo>
                  <a:cubicBezTo>
                    <a:pt x="346" y="72"/>
                    <a:pt x="275"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97;p39"/>
          <p:cNvSpPr/>
          <p:nvPr/>
        </p:nvSpPr>
        <p:spPr>
          <a:xfrm>
            <a:off x="5660413" y="465091"/>
            <a:ext cx="325839" cy="325493"/>
          </a:xfrm>
          <a:custGeom>
            <a:avLst/>
            <a:gdLst/>
            <a:ahLst/>
            <a:cxnLst/>
            <a:rect l="l" t="t" r="r" b="b"/>
            <a:pathLst>
              <a:path w="11264" h="11253" extrusionOk="0">
                <a:moveTo>
                  <a:pt x="9847" y="548"/>
                </a:moveTo>
                <a:lnTo>
                  <a:pt x="9847" y="1203"/>
                </a:lnTo>
                <a:cubicBezTo>
                  <a:pt x="9847" y="1299"/>
                  <a:pt x="9930" y="1370"/>
                  <a:pt x="10014" y="1370"/>
                </a:cubicBezTo>
                <a:lnTo>
                  <a:pt x="10669" y="1370"/>
                </a:lnTo>
                <a:lnTo>
                  <a:pt x="9252" y="2811"/>
                </a:lnTo>
                <a:lnTo>
                  <a:pt x="8656" y="2811"/>
                </a:lnTo>
                <a:lnTo>
                  <a:pt x="9609" y="1858"/>
                </a:lnTo>
                <a:cubicBezTo>
                  <a:pt x="9668" y="1799"/>
                  <a:pt x="9668" y="1703"/>
                  <a:pt x="9609" y="1620"/>
                </a:cubicBezTo>
                <a:cubicBezTo>
                  <a:pt x="9579" y="1590"/>
                  <a:pt x="9537" y="1575"/>
                  <a:pt x="9494" y="1575"/>
                </a:cubicBezTo>
                <a:cubicBezTo>
                  <a:pt x="9451" y="1575"/>
                  <a:pt x="9406" y="1590"/>
                  <a:pt x="9371" y="1620"/>
                </a:cubicBezTo>
                <a:lnTo>
                  <a:pt x="8418" y="2572"/>
                </a:lnTo>
                <a:lnTo>
                  <a:pt x="8418" y="1977"/>
                </a:lnTo>
                <a:lnTo>
                  <a:pt x="9847" y="548"/>
                </a:lnTo>
                <a:close/>
                <a:moveTo>
                  <a:pt x="4549" y="2442"/>
                </a:moveTo>
                <a:cubicBezTo>
                  <a:pt x="5668" y="2442"/>
                  <a:pt x="6680" y="2870"/>
                  <a:pt x="7430" y="3573"/>
                </a:cubicBezTo>
                <a:lnTo>
                  <a:pt x="4430" y="6561"/>
                </a:lnTo>
                <a:cubicBezTo>
                  <a:pt x="4370" y="6621"/>
                  <a:pt x="4370" y="6728"/>
                  <a:pt x="4430" y="6799"/>
                </a:cubicBezTo>
                <a:cubicBezTo>
                  <a:pt x="4465" y="6835"/>
                  <a:pt x="4513" y="6847"/>
                  <a:pt x="4549" y="6847"/>
                </a:cubicBezTo>
                <a:cubicBezTo>
                  <a:pt x="4596" y="6847"/>
                  <a:pt x="4644" y="6835"/>
                  <a:pt x="4668" y="6799"/>
                </a:cubicBezTo>
                <a:lnTo>
                  <a:pt x="5418" y="6061"/>
                </a:lnTo>
                <a:cubicBezTo>
                  <a:pt x="5549" y="6240"/>
                  <a:pt x="5620" y="6466"/>
                  <a:pt x="5620" y="6680"/>
                </a:cubicBezTo>
                <a:cubicBezTo>
                  <a:pt x="5620" y="7275"/>
                  <a:pt x="5144" y="7752"/>
                  <a:pt x="4549" y="7752"/>
                </a:cubicBezTo>
                <a:cubicBezTo>
                  <a:pt x="3953" y="7752"/>
                  <a:pt x="3477" y="7275"/>
                  <a:pt x="3477" y="6680"/>
                </a:cubicBezTo>
                <a:cubicBezTo>
                  <a:pt x="3477" y="6085"/>
                  <a:pt x="3953" y="5609"/>
                  <a:pt x="4549" y="5609"/>
                </a:cubicBezTo>
                <a:cubicBezTo>
                  <a:pt x="4608" y="5609"/>
                  <a:pt x="4680" y="5609"/>
                  <a:pt x="4739" y="5632"/>
                </a:cubicBezTo>
                <a:cubicBezTo>
                  <a:pt x="4747" y="5633"/>
                  <a:pt x="4755" y="5634"/>
                  <a:pt x="4763" y="5634"/>
                </a:cubicBezTo>
                <a:cubicBezTo>
                  <a:pt x="4848" y="5634"/>
                  <a:pt x="4920" y="5577"/>
                  <a:pt x="4942" y="5490"/>
                </a:cubicBezTo>
                <a:cubicBezTo>
                  <a:pt x="4954" y="5406"/>
                  <a:pt x="4894" y="5311"/>
                  <a:pt x="4799" y="5299"/>
                </a:cubicBezTo>
                <a:cubicBezTo>
                  <a:pt x="4715" y="5287"/>
                  <a:pt x="4620" y="5275"/>
                  <a:pt x="4549" y="5275"/>
                </a:cubicBezTo>
                <a:cubicBezTo>
                  <a:pt x="3775" y="5275"/>
                  <a:pt x="3156" y="5894"/>
                  <a:pt x="3156" y="6668"/>
                </a:cubicBezTo>
                <a:cubicBezTo>
                  <a:pt x="3156" y="7442"/>
                  <a:pt x="3775" y="8073"/>
                  <a:pt x="4549" y="8073"/>
                </a:cubicBezTo>
                <a:cubicBezTo>
                  <a:pt x="5323" y="8073"/>
                  <a:pt x="5954" y="7442"/>
                  <a:pt x="5954" y="6668"/>
                </a:cubicBezTo>
                <a:cubicBezTo>
                  <a:pt x="5954" y="6359"/>
                  <a:pt x="5847" y="6049"/>
                  <a:pt x="5656" y="5811"/>
                </a:cubicBezTo>
                <a:lnTo>
                  <a:pt x="6168" y="5287"/>
                </a:lnTo>
                <a:cubicBezTo>
                  <a:pt x="6501" y="5668"/>
                  <a:pt x="6680" y="6168"/>
                  <a:pt x="6680" y="6668"/>
                </a:cubicBezTo>
                <a:cubicBezTo>
                  <a:pt x="6680" y="7847"/>
                  <a:pt x="5727" y="8799"/>
                  <a:pt x="4549" y="8799"/>
                </a:cubicBezTo>
                <a:cubicBezTo>
                  <a:pt x="3370" y="8799"/>
                  <a:pt x="2418" y="7847"/>
                  <a:pt x="2418" y="6668"/>
                </a:cubicBezTo>
                <a:cubicBezTo>
                  <a:pt x="2418" y="5490"/>
                  <a:pt x="3370" y="4537"/>
                  <a:pt x="4549" y="4537"/>
                </a:cubicBezTo>
                <a:cubicBezTo>
                  <a:pt x="4906" y="4537"/>
                  <a:pt x="5251" y="4632"/>
                  <a:pt x="5561" y="4799"/>
                </a:cubicBezTo>
                <a:cubicBezTo>
                  <a:pt x="5583" y="4810"/>
                  <a:pt x="5608" y="4815"/>
                  <a:pt x="5635" y="4815"/>
                </a:cubicBezTo>
                <a:cubicBezTo>
                  <a:pt x="5693" y="4815"/>
                  <a:pt x="5754" y="4789"/>
                  <a:pt x="5787" y="4739"/>
                </a:cubicBezTo>
                <a:cubicBezTo>
                  <a:pt x="5835" y="4656"/>
                  <a:pt x="5799" y="4561"/>
                  <a:pt x="5727" y="4513"/>
                </a:cubicBezTo>
                <a:cubicBezTo>
                  <a:pt x="5370" y="4323"/>
                  <a:pt x="4965" y="4216"/>
                  <a:pt x="4561" y="4216"/>
                </a:cubicBezTo>
                <a:cubicBezTo>
                  <a:pt x="3215" y="4216"/>
                  <a:pt x="2108" y="5311"/>
                  <a:pt x="2108" y="6668"/>
                </a:cubicBezTo>
                <a:cubicBezTo>
                  <a:pt x="2108" y="8026"/>
                  <a:pt x="3215" y="9121"/>
                  <a:pt x="4561" y="9121"/>
                </a:cubicBezTo>
                <a:cubicBezTo>
                  <a:pt x="5918" y="9121"/>
                  <a:pt x="7025" y="8026"/>
                  <a:pt x="7025" y="6668"/>
                </a:cubicBezTo>
                <a:cubicBezTo>
                  <a:pt x="7025" y="6073"/>
                  <a:pt x="6811" y="5490"/>
                  <a:pt x="6406" y="5049"/>
                </a:cubicBezTo>
                <a:lnTo>
                  <a:pt x="6930" y="4525"/>
                </a:lnTo>
                <a:cubicBezTo>
                  <a:pt x="7466" y="5109"/>
                  <a:pt x="7752" y="5871"/>
                  <a:pt x="7752" y="6656"/>
                </a:cubicBezTo>
                <a:cubicBezTo>
                  <a:pt x="7752" y="8407"/>
                  <a:pt x="6323" y="9835"/>
                  <a:pt x="4561" y="9835"/>
                </a:cubicBezTo>
                <a:cubicBezTo>
                  <a:pt x="2810" y="9835"/>
                  <a:pt x="1382" y="8407"/>
                  <a:pt x="1382" y="6656"/>
                </a:cubicBezTo>
                <a:cubicBezTo>
                  <a:pt x="1382" y="4894"/>
                  <a:pt x="2810" y="3465"/>
                  <a:pt x="4561" y="3465"/>
                </a:cubicBezTo>
                <a:cubicBezTo>
                  <a:pt x="5180" y="3465"/>
                  <a:pt x="5775" y="3644"/>
                  <a:pt x="6275" y="3977"/>
                </a:cubicBezTo>
                <a:cubicBezTo>
                  <a:pt x="6300" y="3994"/>
                  <a:pt x="6330" y="4002"/>
                  <a:pt x="6360" y="4002"/>
                </a:cubicBezTo>
                <a:cubicBezTo>
                  <a:pt x="6415" y="4002"/>
                  <a:pt x="6471" y="3976"/>
                  <a:pt x="6501" y="3930"/>
                </a:cubicBezTo>
                <a:cubicBezTo>
                  <a:pt x="6549" y="3858"/>
                  <a:pt x="6525" y="3751"/>
                  <a:pt x="6454" y="3704"/>
                </a:cubicBezTo>
                <a:cubicBezTo>
                  <a:pt x="5894" y="3346"/>
                  <a:pt x="5239" y="3156"/>
                  <a:pt x="4561" y="3156"/>
                </a:cubicBezTo>
                <a:cubicBezTo>
                  <a:pt x="2632" y="3156"/>
                  <a:pt x="1048" y="4739"/>
                  <a:pt x="1048" y="6668"/>
                </a:cubicBezTo>
                <a:cubicBezTo>
                  <a:pt x="1048" y="8609"/>
                  <a:pt x="2632" y="10181"/>
                  <a:pt x="4561" y="10181"/>
                </a:cubicBezTo>
                <a:cubicBezTo>
                  <a:pt x="6501" y="10181"/>
                  <a:pt x="8073" y="8609"/>
                  <a:pt x="8073" y="6668"/>
                </a:cubicBezTo>
                <a:cubicBezTo>
                  <a:pt x="8073" y="5787"/>
                  <a:pt x="7752" y="4954"/>
                  <a:pt x="7156" y="4299"/>
                </a:cubicBezTo>
                <a:lnTo>
                  <a:pt x="7680" y="3787"/>
                </a:lnTo>
                <a:cubicBezTo>
                  <a:pt x="8383" y="4561"/>
                  <a:pt x="8799" y="5573"/>
                  <a:pt x="8799" y="6680"/>
                </a:cubicBezTo>
                <a:cubicBezTo>
                  <a:pt x="8799" y="9026"/>
                  <a:pt x="6894" y="10931"/>
                  <a:pt x="4549" y="10931"/>
                </a:cubicBezTo>
                <a:cubicBezTo>
                  <a:pt x="2215" y="10931"/>
                  <a:pt x="310" y="9026"/>
                  <a:pt x="310" y="6680"/>
                </a:cubicBezTo>
                <a:cubicBezTo>
                  <a:pt x="310" y="4347"/>
                  <a:pt x="2215" y="2442"/>
                  <a:pt x="4549" y="2442"/>
                </a:cubicBezTo>
                <a:close/>
                <a:moveTo>
                  <a:pt x="10023" y="1"/>
                </a:moveTo>
                <a:cubicBezTo>
                  <a:pt x="9981" y="1"/>
                  <a:pt x="9938" y="17"/>
                  <a:pt x="9907" y="48"/>
                </a:cubicBezTo>
                <a:lnTo>
                  <a:pt x="8156" y="1799"/>
                </a:lnTo>
                <a:cubicBezTo>
                  <a:pt x="8121" y="1834"/>
                  <a:pt x="8109" y="1882"/>
                  <a:pt x="8109" y="1918"/>
                </a:cubicBezTo>
                <a:lnTo>
                  <a:pt x="8109" y="2906"/>
                </a:lnTo>
                <a:lnTo>
                  <a:pt x="7680" y="3334"/>
                </a:lnTo>
                <a:cubicBezTo>
                  <a:pt x="6859" y="2572"/>
                  <a:pt x="5775" y="2120"/>
                  <a:pt x="4573" y="2120"/>
                </a:cubicBezTo>
                <a:cubicBezTo>
                  <a:pt x="2048" y="2120"/>
                  <a:pt x="1" y="4168"/>
                  <a:pt x="1" y="6680"/>
                </a:cubicBezTo>
                <a:cubicBezTo>
                  <a:pt x="1" y="9204"/>
                  <a:pt x="2048" y="11252"/>
                  <a:pt x="4573" y="11252"/>
                </a:cubicBezTo>
                <a:cubicBezTo>
                  <a:pt x="7085" y="11252"/>
                  <a:pt x="9133" y="9204"/>
                  <a:pt x="9133" y="6680"/>
                </a:cubicBezTo>
                <a:cubicBezTo>
                  <a:pt x="9133" y="5478"/>
                  <a:pt x="8680" y="4394"/>
                  <a:pt x="7918" y="3573"/>
                </a:cubicBezTo>
                <a:lnTo>
                  <a:pt x="8347" y="3144"/>
                </a:lnTo>
                <a:lnTo>
                  <a:pt x="9335" y="3144"/>
                </a:lnTo>
                <a:cubicBezTo>
                  <a:pt x="9371" y="3144"/>
                  <a:pt x="9418" y="3132"/>
                  <a:pt x="9454" y="3096"/>
                </a:cubicBezTo>
                <a:lnTo>
                  <a:pt x="11204" y="1346"/>
                </a:lnTo>
                <a:cubicBezTo>
                  <a:pt x="11252" y="1287"/>
                  <a:pt x="11264" y="1227"/>
                  <a:pt x="11240" y="1168"/>
                </a:cubicBezTo>
                <a:cubicBezTo>
                  <a:pt x="11204" y="1108"/>
                  <a:pt x="11145" y="1060"/>
                  <a:pt x="11085" y="1060"/>
                </a:cubicBezTo>
                <a:lnTo>
                  <a:pt x="10192" y="1060"/>
                </a:lnTo>
                <a:lnTo>
                  <a:pt x="10192" y="167"/>
                </a:lnTo>
                <a:cubicBezTo>
                  <a:pt x="10192" y="108"/>
                  <a:pt x="10145" y="36"/>
                  <a:pt x="10085" y="13"/>
                </a:cubicBezTo>
                <a:cubicBezTo>
                  <a:pt x="10065" y="5"/>
                  <a:pt x="10044" y="1"/>
                  <a:pt x="10023"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43" name="Google Shape;172;p29"/>
          <p:cNvGrpSpPr/>
          <p:nvPr/>
        </p:nvGrpSpPr>
        <p:grpSpPr>
          <a:xfrm>
            <a:off x="4434750" y="3238268"/>
            <a:ext cx="296798" cy="378349"/>
            <a:chOff x="3824425" y="724200"/>
            <a:chExt cx="516800" cy="658800"/>
          </a:xfrm>
        </p:grpSpPr>
        <p:sp>
          <p:nvSpPr>
            <p:cNvPr id="44" name="Google Shape;173;p29"/>
            <p:cNvSpPr/>
            <p:nvPr/>
          </p:nvSpPr>
          <p:spPr>
            <a:xfrm>
              <a:off x="3824425" y="724200"/>
              <a:ext cx="516800" cy="658800"/>
            </a:xfrm>
            <a:custGeom>
              <a:avLst/>
              <a:gdLst/>
              <a:ahLst/>
              <a:cxnLst/>
              <a:rect l="l" t="t" r="r" b="b"/>
              <a:pathLst>
                <a:path w="20672" h="26352" extrusionOk="0">
                  <a:moveTo>
                    <a:pt x="13450" y="2008"/>
                  </a:moveTo>
                  <a:cubicBezTo>
                    <a:pt x="14779" y="2008"/>
                    <a:pt x="16106" y="2514"/>
                    <a:pt x="17119" y="3527"/>
                  </a:cubicBezTo>
                  <a:cubicBezTo>
                    <a:pt x="19131" y="5539"/>
                    <a:pt x="19145" y="8791"/>
                    <a:pt x="17162" y="10831"/>
                  </a:cubicBezTo>
                  <a:lnTo>
                    <a:pt x="10857" y="17122"/>
                  </a:lnTo>
                  <a:cubicBezTo>
                    <a:pt x="9844" y="18135"/>
                    <a:pt x="8517" y="18641"/>
                    <a:pt x="7191" y="18641"/>
                  </a:cubicBezTo>
                  <a:cubicBezTo>
                    <a:pt x="5864" y="18641"/>
                    <a:pt x="4537" y="18135"/>
                    <a:pt x="3524" y="17122"/>
                  </a:cubicBezTo>
                  <a:cubicBezTo>
                    <a:pt x="1484" y="15096"/>
                    <a:pt x="1484" y="11815"/>
                    <a:pt x="3524" y="9790"/>
                  </a:cubicBezTo>
                  <a:lnTo>
                    <a:pt x="9815" y="3484"/>
                  </a:lnTo>
                  <a:cubicBezTo>
                    <a:pt x="10828" y="2500"/>
                    <a:pt x="12140" y="2008"/>
                    <a:pt x="13450" y="2008"/>
                  </a:cubicBezTo>
                  <a:close/>
                  <a:moveTo>
                    <a:pt x="13490" y="1"/>
                  </a:moveTo>
                  <a:cubicBezTo>
                    <a:pt x="13254" y="1"/>
                    <a:pt x="13054" y="191"/>
                    <a:pt x="13054" y="432"/>
                  </a:cubicBezTo>
                  <a:lnTo>
                    <a:pt x="13054" y="1131"/>
                  </a:lnTo>
                  <a:cubicBezTo>
                    <a:pt x="11755" y="1216"/>
                    <a:pt x="10514" y="1730"/>
                    <a:pt x="9530" y="2600"/>
                  </a:cubicBezTo>
                  <a:lnTo>
                    <a:pt x="9031" y="2101"/>
                  </a:lnTo>
                  <a:cubicBezTo>
                    <a:pt x="8952" y="2014"/>
                    <a:pt x="8844" y="1971"/>
                    <a:pt x="8733" y="1971"/>
                  </a:cubicBezTo>
                  <a:cubicBezTo>
                    <a:pt x="8643" y="1971"/>
                    <a:pt x="8551" y="2000"/>
                    <a:pt x="8474" y="2058"/>
                  </a:cubicBezTo>
                  <a:cubicBezTo>
                    <a:pt x="8275" y="2200"/>
                    <a:pt x="8246" y="2500"/>
                    <a:pt x="8432" y="2686"/>
                  </a:cubicBezTo>
                  <a:lnTo>
                    <a:pt x="8931" y="3185"/>
                  </a:lnTo>
                  <a:lnTo>
                    <a:pt x="6377" y="5738"/>
                  </a:lnTo>
                  <a:lnTo>
                    <a:pt x="5892" y="5253"/>
                  </a:lnTo>
                  <a:cubicBezTo>
                    <a:pt x="5814" y="5167"/>
                    <a:pt x="5705" y="5124"/>
                    <a:pt x="5595" y="5124"/>
                  </a:cubicBezTo>
                  <a:cubicBezTo>
                    <a:pt x="5505" y="5124"/>
                    <a:pt x="5413" y="5153"/>
                    <a:pt x="5336" y="5210"/>
                  </a:cubicBezTo>
                  <a:cubicBezTo>
                    <a:pt x="5122" y="5353"/>
                    <a:pt x="5108" y="5653"/>
                    <a:pt x="5293" y="5838"/>
                  </a:cubicBezTo>
                  <a:lnTo>
                    <a:pt x="5778" y="6337"/>
                  </a:lnTo>
                  <a:lnTo>
                    <a:pt x="3239" y="8891"/>
                  </a:lnTo>
                  <a:lnTo>
                    <a:pt x="2754" y="8392"/>
                  </a:lnTo>
                  <a:cubicBezTo>
                    <a:pt x="2666" y="8304"/>
                    <a:pt x="2552" y="8256"/>
                    <a:pt x="2438" y="8256"/>
                  </a:cubicBezTo>
                  <a:cubicBezTo>
                    <a:pt x="2348" y="8256"/>
                    <a:pt x="2259" y="8286"/>
                    <a:pt x="2183" y="8349"/>
                  </a:cubicBezTo>
                  <a:cubicBezTo>
                    <a:pt x="1984" y="8506"/>
                    <a:pt x="1969" y="8791"/>
                    <a:pt x="2155" y="8977"/>
                  </a:cubicBezTo>
                  <a:lnTo>
                    <a:pt x="2654" y="9476"/>
                  </a:lnTo>
                  <a:cubicBezTo>
                    <a:pt x="1798" y="10474"/>
                    <a:pt x="1285" y="11715"/>
                    <a:pt x="1199" y="13028"/>
                  </a:cubicBezTo>
                  <a:lnTo>
                    <a:pt x="486" y="13028"/>
                  </a:lnTo>
                  <a:cubicBezTo>
                    <a:pt x="286" y="13028"/>
                    <a:pt x="115" y="13156"/>
                    <a:pt x="72" y="13356"/>
                  </a:cubicBezTo>
                  <a:cubicBezTo>
                    <a:pt x="1" y="13613"/>
                    <a:pt x="200" y="13870"/>
                    <a:pt x="472" y="13870"/>
                  </a:cubicBezTo>
                  <a:lnTo>
                    <a:pt x="1185" y="13870"/>
                  </a:lnTo>
                  <a:cubicBezTo>
                    <a:pt x="1285" y="15168"/>
                    <a:pt x="1798" y="16409"/>
                    <a:pt x="2654" y="17393"/>
                  </a:cubicBezTo>
                  <a:lnTo>
                    <a:pt x="1185" y="18862"/>
                  </a:lnTo>
                  <a:cubicBezTo>
                    <a:pt x="700" y="19347"/>
                    <a:pt x="386" y="19989"/>
                    <a:pt x="315" y="20688"/>
                  </a:cubicBezTo>
                  <a:cubicBezTo>
                    <a:pt x="215" y="21658"/>
                    <a:pt x="600" y="22614"/>
                    <a:pt x="1342" y="23242"/>
                  </a:cubicBezTo>
                  <a:cubicBezTo>
                    <a:pt x="1890" y="23697"/>
                    <a:pt x="2561" y="23923"/>
                    <a:pt x="3230" y="23923"/>
                  </a:cubicBezTo>
                  <a:cubicBezTo>
                    <a:pt x="3989" y="23923"/>
                    <a:pt x="4746" y="23632"/>
                    <a:pt x="5322" y="23056"/>
                  </a:cubicBezTo>
                  <a:lnTo>
                    <a:pt x="5707" y="22657"/>
                  </a:lnTo>
                  <a:cubicBezTo>
                    <a:pt x="6121" y="22250"/>
                    <a:pt x="6659" y="22047"/>
                    <a:pt x="7198" y="22047"/>
                  </a:cubicBezTo>
                  <a:cubicBezTo>
                    <a:pt x="7736" y="22047"/>
                    <a:pt x="8275" y="22250"/>
                    <a:pt x="8688" y="22657"/>
                  </a:cubicBezTo>
                  <a:cubicBezTo>
                    <a:pt x="9502" y="23484"/>
                    <a:pt x="9502" y="24811"/>
                    <a:pt x="8674" y="25639"/>
                  </a:cubicBezTo>
                  <a:cubicBezTo>
                    <a:pt x="8417" y="25895"/>
                    <a:pt x="8603" y="26338"/>
                    <a:pt x="8974" y="26352"/>
                  </a:cubicBezTo>
                  <a:cubicBezTo>
                    <a:pt x="9088" y="26352"/>
                    <a:pt x="9202" y="26309"/>
                    <a:pt x="9273" y="26223"/>
                  </a:cubicBezTo>
                  <a:cubicBezTo>
                    <a:pt x="10429" y="25082"/>
                    <a:pt x="10429" y="23213"/>
                    <a:pt x="9273" y="22058"/>
                  </a:cubicBezTo>
                  <a:cubicBezTo>
                    <a:pt x="8703" y="21487"/>
                    <a:pt x="7950" y="21202"/>
                    <a:pt x="7198" y="21202"/>
                  </a:cubicBezTo>
                  <a:cubicBezTo>
                    <a:pt x="6445" y="21202"/>
                    <a:pt x="5693" y="21487"/>
                    <a:pt x="5122" y="22058"/>
                  </a:cubicBezTo>
                  <a:lnTo>
                    <a:pt x="4751" y="22429"/>
                  </a:lnTo>
                  <a:cubicBezTo>
                    <a:pt x="4380" y="22800"/>
                    <a:pt x="3881" y="23028"/>
                    <a:pt x="3367" y="23071"/>
                  </a:cubicBezTo>
                  <a:cubicBezTo>
                    <a:pt x="3327" y="23073"/>
                    <a:pt x="3287" y="23074"/>
                    <a:pt x="3248" y="23074"/>
                  </a:cubicBezTo>
                  <a:cubicBezTo>
                    <a:pt x="2005" y="23074"/>
                    <a:pt x="1018" y="22004"/>
                    <a:pt x="1156" y="20745"/>
                  </a:cubicBezTo>
                  <a:cubicBezTo>
                    <a:pt x="1199" y="20260"/>
                    <a:pt x="1427" y="19804"/>
                    <a:pt x="1784" y="19462"/>
                  </a:cubicBezTo>
                  <a:lnTo>
                    <a:pt x="3253" y="17978"/>
                  </a:lnTo>
                  <a:cubicBezTo>
                    <a:pt x="4238" y="18848"/>
                    <a:pt x="5464" y="19362"/>
                    <a:pt x="6777" y="19447"/>
                  </a:cubicBezTo>
                  <a:lnTo>
                    <a:pt x="6777" y="20161"/>
                  </a:lnTo>
                  <a:cubicBezTo>
                    <a:pt x="6777" y="20375"/>
                    <a:pt x="6934" y="20560"/>
                    <a:pt x="7148" y="20589"/>
                  </a:cubicBezTo>
                  <a:cubicBezTo>
                    <a:pt x="7170" y="20592"/>
                    <a:pt x="7192" y="20594"/>
                    <a:pt x="7214" y="20594"/>
                  </a:cubicBezTo>
                  <a:cubicBezTo>
                    <a:pt x="7430" y="20594"/>
                    <a:pt x="7618" y="20408"/>
                    <a:pt x="7618" y="20175"/>
                  </a:cubicBezTo>
                  <a:lnTo>
                    <a:pt x="7618" y="19462"/>
                  </a:lnTo>
                  <a:cubicBezTo>
                    <a:pt x="8931" y="19376"/>
                    <a:pt x="10172" y="18862"/>
                    <a:pt x="11156" y="17992"/>
                  </a:cubicBezTo>
                  <a:lnTo>
                    <a:pt x="11656" y="18506"/>
                  </a:lnTo>
                  <a:cubicBezTo>
                    <a:pt x="11738" y="18589"/>
                    <a:pt x="11844" y="18629"/>
                    <a:pt x="11949" y="18629"/>
                  </a:cubicBezTo>
                  <a:cubicBezTo>
                    <a:pt x="12080" y="18629"/>
                    <a:pt x="12211" y="18567"/>
                    <a:pt x="12298" y="18449"/>
                  </a:cubicBezTo>
                  <a:cubicBezTo>
                    <a:pt x="12412" y="18278"/>
                    <a:pt x="12383" y="18049"/>
                    <a:pt x="12240" y="17892"/>
                  </a:cubicBezTo>
                  <a:lnTo>
                    <a:pt x="11755" y="17407"/>
                  </a:lnTo>
                  <a:lnTo>
                    <a:pt x="14309" y="14854"/>
                  </a:lnTo>
                  <a:lnTo>
                    <a:pt x="14808" y="15353"/>
                  </a:lnTo>
                  <a:cubicBezTo>
                    <a:pt x="14894" y="15439"/>
                    <a:pt x="14994" y="15482"/>
                    <a:pt x="15108" y="15482"/>
                  </a:cubicBezTo>
                  <a:cubicBezTo>
                    <a:pt x="15236" y="15482"/>
                    <a:pt x="15365" y="15410"/>
                    <a:pt x="15450" y="15296"/>
                  </a:cubicBezTo>
                  <a:cubicBezTo>
                    <a:pt x="15564" y="15125"/>
                    <a:pt x="15536" y="14897"/>
                    <a:pt x="15393" y="14740"/>
                  </a:cubicBezTo>
                  <a:lnTo>
                    <a:pt x="14908" y="14269"/>
                  </a:lnTo>
                  <a:lnTo>
                    <a:pt x="17462" y="11715"/>
                  </a:lnTo>
                  <a:lnTo>
                    <a:pt x="17947" y="12215"/>
                  </a:lnTo>
                  <a:cubicBezTo>
                    <a:pt x="18029" y="12298"/>
                    <a:pt x="18135" y="12338"/>
                    <a:pt x="18241" y="12338"/>
                  </a:cubicBezTo>
                  <a:cubicBezTo>
                    <a:pt x="18371" y="12338"/>
                    <a:pt x="18502" y="12276"/>
                    <a:pt x="18589" y="12158"/>
                  </a:cubicBezTo>
                  <a:cubicBezTo>
                    <a:pt x="18703" y="11987"/>
                    <a:pt x="18674" y="11758"/>
                    <a:pt x="18531" y="11601"/>
                  </a:cubicBezTo>
                  <a:lnTo>
                    <a:pt x="18032" y="11116"/>
                  </a:lnTo>
                  <a:cubicBezTo>
                    <a:pt x="18902" y="10132"/>
                    <a:pt x="19416" y="8877"/>
                    <a:pt x="19502" y="7579"/>
                  </a:cubicBezTo>
                  <a:lnTo>
                    <a:pt x="20215" y="7579"/>
                  </a:lnTo>
                  <a:cubicBezTo>
                    <a:pt x="20429" y="7579"/>
                    <a:pt x="20614" y="7422"/>
                    <a:pt x="20643" y="7208"/>
                  </a:cubicBezTo>
                  <a:cubicBezTo>
                    <a:pt x="20671" y="6951"/>
                    <a:pt x="20486" y="6737"/>
                    <a:pt x="20229" y="6737"/>
                  </a:cubicBezTo>
                  <a:lnTo>
                    <a:pt x="19487" y="6737"/>
                  </a:lnTo>
                  <a:cubicBezTo>
                    <a:pt x="19402" y="5424"/>
                    <a:pt x="18888" y="4183"/>
                    <a:pt x="18032" y="3199"/>
                  </a:cubicBezTo>
                  <a:lnTo>
                    <a:pt x="18531" y="2700"/>
                  </a:lnTo>
                  <a:cubicBezTo>
                    <a:pt x="18674" y="2557"/>
                    <a:pt x="18703" y="2315"/>
                    <a:pt x="18574" y="2129"/>
                  </a:cubicBezTo>
                  <a:cubicBezTo>
                    <a:pt x="18491" y="2024"/>
                    <a:pt x="18369" y="1970"/>
                    <a:pt x="18246" y="1970"/>
                  </a:cubicBezTo>
                  <a:cubicBezTo>
                    <a:pt x="18137" y="1970"/>
                    <a:pt x="18027" y="2013"/>
                    <a:pt x="17947" y="2101"/>
                  </a:cubicBezTo>
                  <a:lnTo>
                    <a:pt x="17433" y="2600"/>
                  </a:lnTo>
                  <a:cubicBezTo>
                    <a:pt x="16449" y="1744"/>
                    <a:pt x="15208" y="1230"/>
                    <a:pt x="13895" y="1145"/>
                  </a:cubicBezTo>
                  <a:lnTo>
                    <a:pt x="13895" y="446"/>
                  </a:lnTo>
                  <a:cubicBezTo>
                    <a:pt x="13895" y="218"/>
                    <a:pt x="13738" y="46"/>
                    <a:pt x="13539" y="4"/>
                  </a:cubicBezTo>
                  <a:cubicBezTo>
                    <a:pt x="13522" y="2"/>
                    <a:pt x="13506" y="1"/>
                    <a:pt x="13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4;p29"/>
            <p:cNvSpPr/>
            <p:nvPr/>
          </p:nvSpPr>
          <p:spPr>
            <a:xfrm>
              <a:off x="4170725" y="923275"/>
              <a:ext cx="21075" cy="21075"/>
            </a:xfrm>
            <a:custGeom>
              <a:avLst/>
              <a:gdLst/>
              <a:ahLst/>
              <a:cxnLst/>
              <a:rect l="l" t="t" r="r" b="b"/>
              <a:pathLst>
                <a:path w="843" h="843" extrusionOk="0">
                  <a:moveTo>
                    <a:pt x="428" y="1"/>
                  </a:moveTo>
                  <a:cubicBezTo>
                    <a:pt x="200" y="1"/>
                    <a:pt x="0" y="186"/>
                    <a:pt x="0" y="429"/>
                  </a:cubicBezTo>
                  <a:cubicBezTo>
                    <a:pt x="0" y="657"/>
                    <a:pt x="200" y="842"/>
                    <a:pt x="428" y="842"/>
                  </a:cubicBezTo>
                  <a:cubicBezTo>
                    <a:pt x="657" y="842"/>
                    <a:pt x="842" y="657"/>
                    <a:pt x="842" y="429"/>
                  </a:cubicBezTo>
                  <a:cubicBezTo>
                    <a:pt x="842" y="186"/>
                    <a:pt x="657" y="1"/>
                    <a:pt x="4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5;p29"/>
            <p:cNvSpPr/>
            <p:nvPr/>
          </p:nvSpPr>
          <p:spPr>
            <a:xfrm>
              <a:off x="4170725" y="863725"/>
              <a:ext cx="21075" cy="21075"/>
            </a:xfrm>
            <a:custGeom>
              <a:avLst/>
              <a:gdLst/>
              <a:ahLst/>
              <a:cxnLst/>
              <a:rect l="l" t="t" r="r" b="b"/>
              <a:pathLst>
                <a:path w="843" h="843" extrusionOk="0">
                  <a:moveTo>
                    <a:pt x="428" y="0"/>
                  </a:moveTo>
                  <a:cubicBezTo>
                    <a:pt x="200" y="0"/>
                    <a:pt x="0" y="186"/>
                    <a:pt x="0" y="428"/>
                  </a:cubicBezTo>
                  <a:cubicBezTo>
                    <a:pt x="0" y="657"/>
                    <a:pt x="200" y="842"/>
                    <a:pt x="428" y="842"/>
                  </a:cubicBezTo>
                  <a:cubicBezTo>
                    <a:pt x="657" y="842"/>
                    <a:pt x="842" y="657"/>
                    <a:pt x="842" y="428"/>
                  </a:cubicBezTo>
                  <a:cubicBezTo>
                    <a:pt x="842" y="186"/>
                    <a:pt x="657" y="0"/>
                    <a:pt x="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6;p29"/>
            <p:cNvSpPr/>
            <p:nvPr/>
          </p:nvSpPr>
          <p:spPr>
            <a:xfrm>
              <a:off x="3884700" y="794450"/>
              <a:ext cx="396250" cy="375025"/>
            </a:xfrm>
            <a:custGeom>
              <a:avLst/>
              <a:gdLst/>
              <a:ahLst/>
              <a:cxnLst/>
              <a:rect l="l" t="t" r="r" b="b"/>
              <a:pathLst>
                <a:path w="15850" h="15001" extrusionOk="0">
                  <a:moveTo>
                    <a:pt x="11078" y="0"/>
                  </a:moveTo>
                  <a:cubicBezTo>
                    <a:pt x="9965" y="0"/>
                    <a:pt x="8852" y="425"/>
                    <a:pt x="8003" y="1274"/>
                  </a:cubicBezTo>
                  <a:cubicBezTo>
                    <a:pt x="7716" y="1583"/>
                    <a:pt x="7994" y="1987"/>
                    <a:pt x="8320" y="1987"/>
                  </a:cubicBezTo>
                  <a:cubicBezTo>
                    <a:pt x="8414" y="1987"/>
                    <a:pt x="8513" y="1953"/>
                    <a:pt x="8603" y="1873"/>
                  </a:cubicBezTo>
                  <a:cubicBezTo>
                    <a:pt x="9287" y="1188"/>
                    <a:pt x="10183" y="846"/>
                    <a:pt x="11078" y="846"/>
                  </a:cubicBezTo>
                  <a:cubicBezTo>
                    <a:pt x="11973" y="846"/>
                    <a:pt x="12868" y="1188"/>
                    <a:pt x="13553" y="1873"/>
                  </a:cubicBezTo>
                  <a:cubicBezTo>
                    <a:pt x="14922" y="3242"/>
                    <a:pt x="14922" y="5453"/>
                    <a:pt x="13553" y="6823"/>
                  </a:cubicBezTo>
                  <a:lnTo>
                    <a:pt x="7262" y="13128"/>
                  </a:lnTo>
                  <a:cubicBezTo>
                    <a:pt x="6577" y="13813"/>
                    <a:pt x="5678" y="14155"/>
                    <a:pt x="4780" y="14155"/>
                  </a:cubicBezTo>
                  <a:cubicBezTo>
                    <a:pt x="3881" y="14155"/>
                    <a:pt x="2982" y="13813"/>
                    <a:pt x="2297" y="13128"/>
                  </a:cubicBezTo>
                  <a:cubicBezTo>
                    <a:pt x="928" y="11759"/>
                    <a:pt x="928" y="9533"/>
                    <a:pt x="2297" y="8164"/>
                  </a:cubicBezTo>
                  <a:lnTo>
                    <a:pt x="7404" y="3057"/>
                  </a:lnTo>
                  <a:cubicBezTo>
                    <a:pt x="7712" y="2749"/>
                    <a:pt x="7427" y="2332"/>
                    <a:pt x="7104" y="2332"/>
                  </a:cubicBezTo>
                  <a:cubicBezTo>
                    <a:pt x="7008" y="2332"/>
                    <a:pt x="6908" y="2369"/>
                    <a:pt x="6819" y="2458"/>
                  </a:cubicBezTo>
                  <a:lnTo>
                    <a:pt x="1698" y="7579"/>
                  </a:lnTo>
                  <a:cubicBezTo>
                    <a:pt x="1" y="9276"/>
                    <a:pt x="1" y="12030"/>
                    <a:pt x="1698" y="13727"/>
                  </a:cubicBezTo>
                  <a:cubicBezTo>
                    <a:pt x="2547" y="14576"/>
                    <a:pt x="3660" y="15000"/>
                    <a:pt x="4772" y="15000"/>
                  </a:cubicBezTo>
                  <a:cubicBezTo>
                    <a:pt x="5885" y="15000"/>
                    <a:pt x="6998" y="14576"/>
                    <a:pt x="7847" y="13727"/>
                  </a:cubicBezTo>
                  <a:lnTo>
                    <a:pt x="14152" y="7422"/>
                  </a:lnTo>
                  <a:cubicBezTo>
                    <a:pt x="15849" y="5724"/>
                    <a:pt x="15849" y="2971"/>
                    <a:pt x="14152" y="1274"/>
                  </a:cubicBezTo>
                  <a:cubicBezTo>
                    <a:pt x="13303" y="425"/>
                    <a:pt x="12190" y="0"/>
                    <a:pt x="110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77;p29"/>
            <p:cNvSpPr/>
            <p:nvPr/>
          </p:nvSpPr>
          <p:spPr>
            <a:xfrm>
              <a:off x="3973850" y="1019225"/>
              <a:ext cx="21075" cy="21050"/>
            </a:xfrm>
            <a:custGeom>
              <a:avLst/>
              <a:gdLst/>
              <a:ahLst/>
              <a:cxnLst/>
              <a:rect l="l" t="t" r="r" b="b"/>
              <a:pathLst>
                <a:path w="843" h="842" extrusionOk="0">
                  <a:moveTo>
                    <a:pt x="415" y="0"/>
                  </a:moveTo>
                  <a:cubicBezTo>
                    <a:pt x="186" y="0"/>
                    <a:pt x="1" y="186"/>
                    <a:pt x="1" y="428"/>
                  </a:cubicBezTo>
                  <a:cubicBezTo>
                    <a:pt x="1" y="656"/>
                    <a:pt x="186" y="842"/>
                    <a:pt x="415" y="842"/>
                  </a:cubicBezTo>
                  <a:cubicBezTo>
                    <a:pt x="657" y="842"/>
                    <a:pt x="843" y="656"/>
                    <a:pt x="843" y="428"/>
                  </a:cubicBezTo>
                  <a:cubicBezTo>
                    <a:pt x="843" y="186"/>
                    <a:pt x="657" y="0"/>
                    <a:pt x="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8;p29"/>
            <p:cNvSpPr/>
            <p:nvPr/>
          </p:nvSpPr>
          <p:spPr>
            <a:xfrm>
              <a:off x="4020750" y="924250"/>
              <a:ext cx="114150" cy="105425"/>
            </a:xfrm>
            <a:custGeom>
              <a:avLst/>
              <a:gdLst/>
              <a:ahLst/>
              <a:cxnLst/>
              <a:rect l="l" t="t" r="r" b="b"/>
              <a:pathLst>
                <a:path w="4566" h="4217" extrusionOk="0">
                  <a:moveTo>
                    <a:pt x="3963" y="1"/>
                  </a:moveTo>
                  <a:cubicBezTo>
                    <a:pt x="3865" y="1"/>
                    <a:pt x="3764" y="40"/>
                    <a:pt x="3674" y="133"/>
                  </a:cubicBezTo>
                  <a:cubicBezTo>
                    <a:pt x="3432" y="361"/>
                    <a:pt x="3303" y="689"/>
                    <a:pt x="3318" y="1032"/>
                  </a:cubicBezTo>
                  <a:cubicBezTo>
                    <a:pt x="3318" y="1203"/>
                    <a:pt x="3318" y="1274"/>
                    <a:pt x="3218" y="1360"/>
                  </a:cubicBezTo>
                  <a:cubicBezTo>
                    <a:pt x="3132" y="1460"/>
                    <a:pt x="3075" y="1460"/>
                    <a:pt x="2890" y="1460"/>
                  </a:cubicBezTo>
                  <a:cubicBezTo>
                    <a:pt x="2872" y="1459"/>
                    <a:pt x="2855" y="1458"/>
                    <a:pt x="2838" y="1458"/>
                  </a:cubicBezTo>
                  <a:cubicBezTo>
                    <a:pt x="2515" y="1458"/>
                    <a:pt x="2208" y="1586"/>
                    <a:pt x="1991" y="1816"/>
                  </a:cubicBezTo>
                  <a:cubicBezTo>
                    <a:pt x="1748" y="2044"/>
                    <a:pt x="1620" y="2373"/>
                    <a:pt x="1634" y="2715"/>
                  </a:cubicBezTo>
                  <a:cubicBezTo>
                    <a:pt x="1634" y="2900"/>
                    <a:pt x="1634" y="2957"/>
                    <a:pt x="1549" y="3043"/>
                  </a:cubicBezTo>
                  <a:cubicBezTo>
                    <a:pt x="1463" y="3129"/>
                    <a:pt x="1406" y="3143"/>
                    <a:pt x="1206" y="3143"/>
                  </a:cubicBezTo>
                  <a:cubicBezTo>
                    <a:pt x="1190" y="3142"/>
                    <a:pt x="1173" y="3142"/>
                    <a:pt x="1157" y="3142"/>
                  </a:cubicBezTo>
                  <a:cubicBezTo>
                    <a:pt x="845" y="3142"/>
                    <a:pt x="538" y="3269"/>
                    <a:pt x="308" y="3485"/>
                  </a:cubicBezTo>
                  <a:cubicBezTo>
                    <a:pt x="1" y="3792"/>
                    <a:pt x="283" y="4216"/>
                    <a:pt x="611" y="4216"/>
                  </a:cubicBezTo>
                  <a:cubicBezTo>
                    <a:pt x="710" y="4216"/>
                    <a:pt x="814" y="4177"/>
                    <a:pt x="907" y="4084"/>
                  </a:cubicBezTo>
                  <a:cubicBezTo>
                    <a:pt x="992" y="3999"/>
                    <a:pt x="1049" y="3999"/>
                    <a:pt x="1235" y="3985"/>
                  </a:cubicBezTo>
                  <a:cubicBezTo>
                    <a:pt x="1259" y="3986"/>
                    <a:pt x="1283" y="3987"/>
                    <a:pt x="1307" y="3987"/>
                  </a:cubicBezTo>
                  <a:cubicBezTo>
                    <a:pt x="1974" y="3987"/>
                    <a:pt x="2518" y="3418"/>
                    <a:pt x="2490" y="2743"/>
                  </a:cubicBezTo>
                  <a:cubicBezTo>
                    <a:pt x="2490" y="2558"/>
                    <a:pt x="2490" y="2487"/>
                    <a:pt x="2590" y="2401"/>
                  </a:cubicBezTo>
                  <a:cubicBezTo>
                    <a:pt x="2676" y="2315"/>
                    <a:pt x="2733" y="2315"/>
                    <a:pt x="2918" y="2301"/>
                  </a:cubicBezTo>
                  <a:cubicBezTo>
                    <a:pt x="2942" y="2303"/>
                    <a:pt x="2966" y="2303"/>
                    <a:pt x="2990" y="2303"/>
                  </a:cubicBezTo>
                  <a:cubicBezTo>
                    <a:pt x="3657" y="2303"/>
                    <a:pt x="4201" y="1735"/>
                    <a:pt x="4159" y="1060"/>
                  </a:cubicBezTo>
                  <a:cubicBezTo>
                    <a:pt x="4159" y="875"/>
                    <a:pt x="4173" y="818"/>
                    <a:pt x="4259" y="718"/>
                  </a:cubicBezTo>
                  <a:cubicBezTo>
                    <a:pt x="4565" y="422"/>
                    <a:pt x="4284" y="1"/>
                    <a:pt x="3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198;p30"/>
          <p:cNvSpPr txBox="1">
            <a:spLocks/>
          </p:cNvSpPr>
          <p:nvPr/>
        </p:nvSpPr>
        <p:spPr>
          <a:xfrm>
            <a:off x="3267537" y="3608438"/>
            <a:ext cx="2619300" cy="384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600"/>
              <a:buFont typeface="Raleway"/>
              <a:buNone/>
              <a:defRPr sz="1600" b="1" i="0" u="none" strike="noStrike" cap="none">
                <a:solidFill>
                  <a:schemeClr val="dk1"/>
                </a:solidFill>
                <a:latin typeface="Raleway"/>
                <a:ea typeface="Raleway"/>
                <a:cs typeface="Raleway"/>
                <a:sym typeface="Raleway"/>
              </a:defRPr>
            </a:lvl1pPr>
            <a:lvl2pPr marR="0" lvl="1" algn="ctr" rtl="0">
              <a:lnSpc>
                <a:spcPct val="100000"/>
              </a:lnSpc>
              <a:spcBef>
                <a:spcPts val="0"/>
              </a:spcBef>
              <a:spcAft>
                <a:spcPts val="0"/>
              </a:spcAft>
              <a:buClr>
                <a:schemeClr val="dk1"/>
              </a:buClr>
              <a:buSzPts val="1600"/>
              <a:buFont typeface="Raleway"/>
              <a:buNone/>
              <a:defRPr sz="1600" b="1" i="0" u="none" strike="noStrike" cap="none">
                <a:solidFill>
                  <a:schemeClr val="dk1"/>
                </a:solidFill>
                <a:latin typeface="Raleway"/>
                <a:ea typeface="Raleway"/>
                <a:cs typeface="Raleway"/>
                <a:sym typeface="Raleway"/>
              </a:defRPr>
            </a:lvl2pPr>
            <a:lvl3pPr marR="0" lvl="2" algn="ctr" rtl="0">
              <a:lnSpc>
                <a:spcPct val="100000"/>
              </a:lnSpc>
              <a:spcBef>
                <a:spcPts val="0"/>
              </a:spcBef>
              <a:spcAft>
                <a:spcPts val="0"/>
              </a:spcAft>
              <a:buClr>
                <a:schemeClr val="dk1"/>
              </a:buClr>
              <a:buSzPts val="1600"/>
              <a:buFont typeface="Raleway"/>
              <a:buNone/>
              <a:defRPr sz="1600" b="1" i="0" u="none" strike="noStrike" cap="none">
                <a:solidFill>
                  <a:schemeClr val="dk1"/>
                </a:solidFill>
                <a:latin typeface="Raleway"/>
                <a:ea typeface="Raleway"/>
                <a:cs typeface="Raleway"/>
                <a:sym typeface="Raleway"/>
              </a:defRPr>
            </a:lvl3pPr>
            <a:lvl4pPr marR="0" lvl="3" algn="ctr" rtl="0">
              <a:lnSpc>
                <a:spcPct val="100000"/>
              </a:lnSpc>
              <a:spcBef>
                <a:spcPts val="0"/>
              </a:spcBef>
              <a:spcAft>
                <a:spcPts val="0"/>
              </a:spcAft>
              <a:buClr>
                <a:schemeClr val="dk1"/>
              </a:buClr>
              <a:buSzPts val="1600"/>
              <a:buFont typeface="Raleway"/>
              <a:buNone/>
              <a:defRPr sz="1600" b="1" i="0" u="none" strike="noStrike" cap="none">
                <a:solidFill>
                  <a:schemeClr val="dk1"/>
                </a:solidFill>
                <a:latin typeface="Raleway"/>
                <a:ea typeface="Raleway"/>
                <a:cs typeface="Raleway"/>
                <a:sym typeface="Raleway"/>
              </a:defRPr>
            </a:lvl4pPr>
            <a:lvl5pPr marR="0" lvl="4" algn="ctr" rtl="0">
              <a:lnSpc>
                <a:spcPct val="100000"/>
              </a:lnSpc>
              <a:spcBef>
                <a:spcPts val="0"/>
              </a:spcBef>
              <a:spcAft>
                <a:spcPts val="0"/>
              </a:spcAft>
              <a:buClr>
                <a:schemeClr val="dk1"/>
              </a:buClr>
              <a:buSzPts val="1600"/>
              <a:buFont typeface="Raleway"/>
              <a:buNone/>
              <a:defRPr sz="1600" b="1" i="0" u="none" strike="noStrike" cap="none">
                <a:solidFill>
                  <a:schemeClr val="dk1"/>
                </a:solidFill>
                <a:latin typeface="Raleway"/>
                <a:ea typeface="Raleway"/>
                <a:cs typeface="Raleway"/>
                <a:sym typeface="Raleway"/>
              </a:defRPr>
            </a:lvl5pPr>
            <a:lvl6pPr marR="0" lvl="5" algn="ctr" rtl="0">
              <a:lnSpc>
                <a:spcPct val="100000"/>
              </a:lnSpc>
              <a:spcBef>
                <a:spcPts val="0"/>
              </a:spcBef>
              <a:spcAft>
                <a:spcPts val="0"/>
              </a:spcAft>
              <a:buClr>
                <a:schemeClr val="dk1"/>
              </a:buClr>
              <a:buSzPts val="1600"/>
              <a:buFont typeface="Raleway"/>
              <a:buNone/>
              <a:defRPr sz="1600" b="1" i="0" u="none" strike="noStrike" cap="none">
                <a:solidFill>
                  <a:schemeClr val="dk1"/>
                </a:solidFill>
                <a:latin typeface="Raleway"/>
                <a:ea typeface="Raleway"/>
                <a:cs typeface="Raleway"/>
                <a:sym typeface="Raleway"/>
              </a:defRPr>
            </a:lvl6pPr>
            <a:lvl7pPr marR="0" lvl="6" algn="ctr" rtl="0">
              <a:lnSpc>
                <a:spcPct val="100000"/>
              </a:lnSpc>
              <a:spcBef>
                <a:spcPts val="0"/>
              </a:spcBef>
              <a:spcAft>
                <a:spcPts val="0"/>
              </a:spcAft>
              <a:buClr>
                <a:schemeClr val="dk1"/>
              </a:buClr>
              <a:buSzPts val="1600"/>
              <a:buFont typeface="Raleway"/>
              <a:buNone/>
              <a:defRPr sz="1600" b="1" i="0" u="none" strike="noStrike" cap="none">
                <a:solidFill>
                  <a:schemeClr val="dk1"/>
                </a:solidFill>
                <a:latin typeface="Raleway"/>
                <a:ea typeface="Raleway"/>
                <a:cs typeface="Raleway"/>
                <a:sym typeface="Raleway"/>
              </a:defRPr>
            </a:lvl7pPr>
            <a:lvl8pPr marR="0" lvl="7" algn="ctr" rtl="0">
              <a:lnSpc>
                <a:spcPct val="100000"/>
              </a:lnSpc>
              <a:spcBef>
                <a:spcPts val="0"/>
              </a:spcBef>
              <a:spcAft>
                <a:spcPts val="0"/>
              </a:spcAft>
              <a:buClr>
                <a:schemeClr val="dk1"/>
              </a:buClr>
              <a:buSzPts val="1600"/>
              <a:buFont typeface="Raleway"/>
              <a:buNone/>
              <a:defRPr sz="1600" b="1" i="0" u="none" strike="noStrike" cap="none">
                <a:solidFill>
                  <a:schemeClr val="dk1"/>
                </a:solidFill>
                <a:latin typeface="Raleway"/>
                <a:ea typeface="Raleway"/>
                <a:cs typeface="Raleway"/>
                <a:sym typeface="Raleway"/>
              </a:defRPr>
            </a:lvl8pPr>
            <a:lvl9pPr marR="0" lvl="8" algn="ctr" rtl="0">
              <a:lnSpc>
                <a:spcPct val="100000"/>
              </a:lnSpc>
              <a:spcBef>
                <a:spcPts val="0"/>
              </a:spcBef>
              <a:spcAft>
                <a:spcPts val="0"/>
              </a:spcAft>
              <a:buClr>
                <a:schemeClr val="dk1"/>
              </a:buClr>
              <a:buSzPts val="1600"/>
              <a:buFont typeface="Raleway"/>
              <a:buNone/>
              <a:defRPr sz="1600" b="1" i="0" u="none" strike="noStrike" cap="none">
                <a:solidFill>
                  <a:schemeClr val="dk1"/>
                </a:solidFill>
                <a:latin typeface="Raleway"/>
                <a:ea typeface="Raleway"/>
                <a:cs typeface="Raleway"/>
                <a:sym typeface="Raleway"/>
              </a:defRPr>
            </a:lvl9pPr>
          </a:lstStyle>
          <a:p>
            <a:r>
              <a:rPr lang="en" dirty="0"/>
              <a:t>4</a:t>
            </a:r>
          </a:p>
        </p:txBody>
      </p:sp>
      <p:sp>
        <p:nvSpPr>
          <p:cNvPr id="51" name="Google Shape;197;p30"/>
          <p:cNvSpPr txBox="1">
            <a:spLocks/>
          </p:cNvSpPr>
          <p:nvPr/>
        </p:nvSpPr>
        <p:spPr>
          <a:xfrm>
            <a:off x="3276769" y="3823860"/>
            <a:ext cx="2619300" cy="6878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000"/>
              <a:buFont typeface="Muli Light"/>
              <a:buNone/>
              <a:defRPr sz="1000" b="0" i="0" u="none" strike="noStrike" cap="none">
                <a:solidFill>
                  <a:schemeClr val="dk1"/>
                </a:solidFill>
                <a:latin typeface="Muli Light"/>
                <a:ea typeface="Muli Light"/>
                <a:cs typeface="Muli Light"/>
                <a:sym typeface="Muli Light"/>
              </a:defRPr>
            </a:lvl1pPr>
            <a:lvl2pPr marL="914400" marR="0" lvl="1" indent="-304800" algn="ctr" rtl="0">
              <a:lnSpc>
                <a:spcPct val="100000"/>
              </a:lnSpc>
              <a:spcBef>
                <a:spcPts val="0"/>
              </a:spcBef>
              <a:spcAft>
                <a:spcPts val="0"/>
              </a:spcAft>
              <a:buClr>
                <a:schemeClr val="dk1"/>
              </a:buClr>
              <a:buSzPts val="1000"/>
              <a:buFont typeface="Muli Light"/>
              <a:buNone/>
              <a:defRPr sz="1000" b="0" i="0" u="none" strike="noStrike" cap="none">
                <a:solidFill>
                  <a:schemeClr val="dk1"/>
                </a:solidFill>
                <a:latin typeface="Muli Light"/>
                <a:ea typeface="Muli Light"/>
                <a:cs typeface="Muli Light"/>
                <a:sym typeface="Muli Light"/>
              </a:defRPr>
            </a:lvl2pPr>
            <a:lvl3pPr marL="1371600" marR="0" lvl="2" indent="-304800" algn="ctr" rtl="0">
              <a:lnSpc>
                <a:spcPct val="100000"/>
              </a:lnSpc>
              <a:spcBef>
                <a:spcPts val="0"/>
              </a:spcBef>
              <a:spcAft>
                <a:spcPts val="0"/>
              </a:spcAft>
              <a:buClr>
                <a:schemeClr val="dk1"/>
              </a:buClr>
              <a:buSzPts val="1000"/>
              <a:buFont typeface="Muli Light"/>
              <a:buNone/>
              <a:defRPr sz="1000" b="0" i="0" u="none" strike="noStrike" cap="none">
                <a:solidFill>
                  <a:schemeClr val="dk1"/>
                </a:solidFill>
                <a:latin typeface="Muli Light"/>
                <a:ea typeface="Muli Light"/>
                <a:cs typeface="Muli Light"/>
                <a:sym typeface="Muli Light"/>
              </a:defRPr>
            </a:lvl3pPr>
            <a:lvl4pPr marL="1828800" marR="0" lvl="3" indent="-304800" algn="ctr" rtl="0">
              <a:lnSpc>
                <a:spcPct val="100000"/>
              </a:lnSpc>
              <a:spcBef>
                <a:spcPts val="0"/>
              </a:spcBef>
              <a:spcAft>
                <a:spcPts val="0"/>
              </a:spcAft>
              <a:buClr>
                <a:schemeClr val="dk1"/>
              </a:buClr>
              <a:buSzPts val="1000"/>
              <a:buFont typeface="Muli Light"/>
              <a:buNone/>
              <a:defRPr sz="1000" b="0" i="0" u="none" strike="noStrike" cap="none">
                <a:solidFill>
                  <a:schemeClr val="dk1"/>
                </a:solidFill>
                <a:latin typeface="Muli Light"/>
                <a:ea typeface="Muli Light"/>
                <a:cs typeface="Muli Light"/>
                <a:sym typeface="Muli Light"/>
              </a:defRPr>
            </a:lvl4pPr>
            <a:lvl5pPr marL="2286000" marR="0" lvl="4" indent="-304800" algn="ctr" rtl="0">
              <a:lnSpc>
                <a:spcPct val="100000"/>
              </a:lnSpc>
              <a:spcBef>
                <a:spcPts val="0"/>
              </a:spcBef>
              <a:spcAft>
                <a:spcPts val="0"/>
              </a:spcAft>
              <a:buClr>
                <a:schemeClr val="dk1"/>
              </a:buClr>
              <a:buSzPts val="1000"/>
              <a:buFont typeface="Muli Light"/>
              <a:buNone/>
              <a:defRPr sz="1000" b="0" i="0" u="none" strike="noStrike" cap="none">
                <a:solidFill>
                  <a:schemeClr val="dk1"/>
                </a:solidFill>
                <a:latin typeface="Muli Light"/>
                <a:ea typeface="Muli Light"/>
                <a:cs typeface="Muli Light"/>
                <a:sym typeface="Muli Light"/>
              </a:defRPr>
            </a:lvl5pPr>
            <a:lvl6pPr marL="2743200" marR="0" lvl="5" indent="-304800" algn="ctr" rtl="0">
              <a:lnSpc>
                <a:spcPct val="100000"/>
              </a:lnSpc>
              <a:spcBef>
                <a:spcPts val="0"/>
              </a:spcBef>
              <a:spcAft>
                <a:spcPts val="0"/>
              </a:spcAft>
              <a:buClr>
                <a:schemeClr val="dk1"/>
              </a:buClr>
              <a:buSzPts val="1000"/>
              <a:buFont typeface="Muli Light"/>
              <a:buNone/>
              <a:defRPr sz="1000" b="0" i="0" u="none" strike="noStrike" cap="none">
                <a:solidFill>
                  <a:schemeClr val="dk1"/>
                </a:solidFill>
                <a:latin typeface="Muli Light"/>
                <a:ea typeface="Muli Light"/>
                <a:cs typeface="Muli Light"/>
                <a:sym typeface="Muli Light"/>
              </a:defRPr>
            </a:lvl6pPr>
            <a:lvl7pPr marL="3200400" marR="0" lvl="6" indent="-304800" algn="ctr" rtl="0">
              <a:lnSpc>
                <a:spcPct val="100000"/>
              </a:lnSpc>
              <a:spcBef>
                <a:spcPts val="0"/>
              </a:spcBef>
              <a:spcAft>
                <a:spcPts val="0"/>
              </a:spcAft>
              <a:buClr>
                <a:schemeClr val="dk1"/>
              </a:buClr>
              <a:buSzPts val="1000"/>
              <a:buFont typeface="Muli Light"/>
              <a:buNone/>
              <a:defRPr sz="1000" b="0" i="0" u="none" strike="noStrike" cap="none">
                <a:solidFill>
                  <a:schemeClr val="dk1"/>
                </a:solidFill>
                <a:latin typeface="Muli Light"/>
                <a:ea typeface="Muli Light"/>
                <a:cs typeface="Muli Light"/>
                <a:sym typeface="Muli Light"/>
              </a:defRPr>
            </a:lvl7pPr>
            <a:lvl8pPr marL="3657600" marR="0" lvl="7" indent="-304800" algn="ctr" rtl="0">
              <a:lnSpc>
                <a:spcPct val="100000"/>
              </a:lnSpc>
              <a:spcBef>
                <a:spcPts val="0"/>
              </a:spcBef>
              <a:spcAft>
                <a:spcPts val="0"/>
              </a:spcAft>
              <a:buClr>
                <a:schemeClr val="dk1"/>
              </a:buClr>
              <a:buSzPts val="1000"/>
              <a:buFont typeface="Muli Light"/>
              <a:buNone/>
              <a:defRPr sz="1000" b="0" i="0" u="none" strike="noStrike" cap="none">
                <a:solidFill>
                  <a:schemeClr val="dk1"/>
                </a:solidFill>
                <a:latin typeface="Muli Light"/>
                <a:ea typeface="Muli Light"/>
                <a:cs typeface="Muli Light"/>
                <a:sym typeface="Muli Light"/>
              </a:defRPr>
            </a:lvl8pPr>
            <a:lvl9pPr marL="4114800" marR="0" lvl="8" indent="-304800" algn="ctr" rtl="0">
              <a:lnSpc>
                <a:spcPct val="100000"/>
              </a:lnSpc>
              <a:spcBef>
                <a:spcPts val="0"/>
              </a:spcBef>
              <a:spcAft>
                <a:spcPts val="0"/>
              </a:spcAft>
              <a:buClr>
                <a:schemeClr val="dk1"/>
              </a:buClr>
              <a:buSzPts val="1000"/>
              <a:buFont typeface="Muli Light"/>
              <a:buNone/>
              <a:defRPr sz="1000" b="0" i="0" u="none" strike="noStrike" cap="none">
                <a:solidFill>
                  <a:schemeClr val="dk1"/>
                </a:solidFill>
                <a:latin typeface="Muli Light"/>
                <a:ea typeface="Muli Light"/>
                <a:cs typeface="Muli Light"/>
                <a:sym typeface="Muli Light"/>
              </a:defRPr>
            </a:lvl9pPr>
          </a:lstStyle>
          <a:p>
            <a:pPr marL="0" indent="0"/>
            <a:r>
              <a:rPr lang="en-GB" sz="1300" b="1" dirty="0" smtClean="0">
                <a:latin typeface="Calibri" panose="020F0502020204030204" pitchFamily="34" charset="0"/>
                <a:cs typeface="Calibri" panose="020F0502020204030204" pitchFamily="34" charset="0"/>
              </a:rPr>
              <a:t>Investigate anticancer, antitumor, </a:t>
            </a:r>
            <a:r>
              <a:rPr lang="en-GB" sz="1300" b="1" dirty="0" err="1" smtClean="0">
                <a:latin typeface="Calibri" panose="020F0502020204030204" pitchFamily="34" charset="0"/>
                <a:cs typeface="Calibri" panose="020F0502020204030204" pitchFamily="34" charset="0"/>
              </a:rPr>
              <a:t>hypolipidemic</a:t>
            </a:r>
            <a:r>
              <a:rPr lang="en-GB" sz="1300" b="1" dirty="0" smtClean="0">
                <a:latin typeface="Calibri" panose="020F0502020204030204" pitchFamily="34" charset="0"/>
                <a:cs typeface="Calibri" panose="020F0502020204030204" pitchFamily="34" charset="0"/>
              </a:rPr>
              <a:t> and antibacterial activities of those compounds.</a:t>
            </a:r>
            <a:endParaRPr lang="en-GB" sz="13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1"/>
          <p:cNvSpPr txBox="1">
            <a:spLocks noGrp="1"/>
          </p:cNvSpPr>
          <p:nvPr>
            <p:ph type="ctrTitle"/>
          </p:nvPr>
        </p:nvSpPr>
        <p:spPr>
          <a:xfrm>
            <a:off x="2182225" y="313256"/>
            <a:ext cx="4779600" cy="6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smtClean="0"/>
              <a:t>METHODOLOGY</a:t>
            </a:r>
            <a:endParaRPr sz="2800" dirty="0"/>
          </a:p>
        </p:txBody>
      </p:sp>
      <p:sp>
        <p:nvSpPr>
          <p:cNvPr id="12" name="Rectangle 11"/>
          <p:cNvSpPr/>
          <p:nvPr/>
        </p:nvSpPr>
        <p:spPr>
          <a:xfrm>
            <a:off x="243906" y="1155027"/>
            <a:ext cx="1267825" cy="914400"/>
          </a:xfrm>
          <a:prstGeom prst="rect">
            <a:avLst/>
          </a:prstGeom>
          <a:ln w="190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ln>
                  <a:solidFill>
                    <a:schemeClr val="tx1"/>
                  </a:solidFill>
                </a:ln>
                <a:latin typeface="Calibri" panose="020F0502020204030204" pitchFamily="34" charset="0"/>
                <a:cs typeface="Calibri" panose="020F0502020204030204" pitchFamily="34" charset="0"/>
              </a:rPr>
              <a:t>Step 1</a:t>
            </a:r>
          </a:p>
          <a:p>
            <a:pPr algn="ctr"/>
            <a:endParaRPr lang="en-GB" dirty="0">
              <a:ln>
                <a:solidFill>
                  <a:schemeClr val="tx1"/>
                </a:solidFill>
              </a:ln>
              <a:latin typeface="Calibri" panose="020F0502020204030204" pitchFamily="34" charset="0"/>
              <a:cs typeface="Calibri" panose="020F0502020204030204" pitchFamily="34" charset="0"/>
            </a:endParaRPr>
          </a:p>
          <a:p>
            <a:pPr algn="ctr"/>
            <a:r>
              <a:rPr lang="en-GB" dirty="0" smtClean="0">
                <a:ln>
                  <a:solidFill>
                    <a:schemeClr val="tx1"/>
                  </a:solidFill>
                </a:ln>
                <a:latin typeface="Calibri" panose="020F0502020204030204" pitchFamily="34" charset="0"/>
                <a:cs typeface="Calibri" panose="020F0502020204030204" pitchFamily="34" charset="0"/>
              </a:rPr>
              <a:t>Collection of Brown Algae</a:t>
            </a:r>
            <a:endParaRPr lang="en-US" dirty="0">
              <a:ln>
                <a:solidFill>
                  <a:schemeClr val="tx1"/>
                </a:solidFill>
              </a:ln>
              <a:latin typeface="Calibri" panose="020F0502020204030204" pitchFamily="34" charset="0"/>
              <a:cs typeface="Calibri" panose="020F0502020204030204" pitchFamily="34" charset="0"/>
            </a:endParaRPr>
          </a:p>
        </p:txBody>
      </p:sp>
      <p:sp>
        <p:nvSpPr>
          <p:cNvPr id="57" name="Rectangle 56"/>
          <p:cNvSpPr/>
          <p:nvPr/>
        </p:nvSpPr>
        <p:spPr>
          <a:xfrm>
            <a:off x="1755875" y="1612227"/>
            <a:ext cx="1267825" cy="914400"/>
          </a:xfrm>
          <a:prstGeom prst="rect">
            <a:avLst/>
          </a:prstGeom>
          <a:ln w="190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ln>
                  <a:solidFill>
                    <a:schemeClr val="tx1"/>
                  </a:solidFill>
                </a:ln>
                <a:latin typeface="Calibri" panose="020F0502020204030204" pitchFamily="34" charset="0"/>
                <a:cs typeface="Calibri" panose="020F0502020204030204" pitchFamily="34" charset="0"/>
              </a:rPr>
              <a:t>Step 2</a:t>
            </a:r>
          </a:p>
          <a:p>
            <a:pPr algn="ctr"/>
            <a:endParaRPr lang="en-GB" dirty="0">
              <a:ln>
                <a:solidFill>
                  <a:schemeClr val="tx1"/>
                </a:solidFill>
              </a:ln>
              <a:latin typeface="Calibri" panose="020F0502020204030204" pitchFamily="34" charset="0"/>
              <a:cs typeface="Calibri" panose="020F0502020204030204" pitchFamily="34" charset="0"/>
            </a:endParaRPr>
          </a:p>
          <a:p>
            <a:pPr algn="ctr"/>
            <a:r>
              <a:rPr lang="en-GB" dirty="0" smtClean="0">
                <a:ln>
                  <a:solidFill>
                    <a:schemeClr val="tx1"/>
                  </a:solidFill>
                </a:ln>
                <a:latin typeface="Calibri" panose="020F0502020204030204" pitchFamily="34" charset="0"/>
                <a:cs typeface="Calibri" panose="020F0502020204030204" pitchFamily="34" charset="0"/>
              </a:rPr>
              <a:t>Drying</a:t>
            </a:r>
            <a:endParaRPr lang="en-US" dirty="0">
              <a:ln>
                <a:solidFill>
                  <a:schemeClr val="tx1"/>
                </a:solidFill>
              </a:ln>
              <a:latin typeface="Calibri" panose="020F0502020204030204" pitchFamily="34" charset="0"/>
              <a:cs typeface="Calibri" panose="020F0502020204030204" pitchFamily="34" charset="0"/>
            </a:endParaRPr>
          </a:p>
        </p:txBody>
      </p:sp>
      <p:sp>
        <p:nvSpPr>
          <p:cNvPr id="58" name="Rectangle 57"/>
          <p:cNvSpPr/>
          <p:nvPr/>
        </p:nvSpPr>
        <p:spPr>
          <a:xfrm>
            <a:off x="3267619" y="2069427"/>
            <a:ext cx="1267825" cy="914400"/>
          </a:xfrm>
          <a:prstGeom prst="rect">
            <a:avLst/>
          </a:prstGeom>
          <a:ln w="190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ln>
                  <a:solidFill>
                    <a:schemeClr val="tx1"/>
                  </a:solidFill>
                </a:ln>
                <a:latin typeface="Calibri" panose="020F0502020204030204" pitchFamily="34" charset="0"/>
                <a:cs typeface="Calibri" panose="020F0502020204030204" pitchFamily="34" charset="0"/>
              </a:rPr>
              <a:t>Step 3</a:t>
            </a:r>
          </a:p>
          <a:p>
            <a:pPr algn="ctr"/>
            <a:endParaRPr lang="en-GB" dirty="0">
              <a:ln>
                <a:solidFill>
                  <a:schemeClr val="tx1"/>
                </a:solidFill>
              </a:ln>
              <a:latin typeface="Calibri" panose="020F0502020204030204" pitchFamily="34" charset="0"/>
              <a:cs typeface="Calibri" panose="020F0502020204030204" pitchFamily="34" charset="0"/>
            </a:endParaRPr>
          </a:p>
          <a:p>
            <a:pPr algn="ctr"/>
            <a:r>
              <a:rPr lang="en-GB" dirty="0" smtClean="0">
                <a:ln>
                  <a:solidFill>
                    <a:schemeClr val="tx1"/>
                  </a:solidFill>
                </a:ln>
                <a:latin typeface="Calibri" panose="020F0502020204030204" pitchFamily="34" charset="0"/>
                <a:cs typeface="Calibri" panose="020F0502020204030204" pitchFamily="34" charset="0"/>
              </a:rPr>
              <a:t>Pulverization</a:t>
            </a:r>
            <a:endParaRPr lang="en-US" dirty="0">
              <a:ln>
                <a:solidFill>
                  <a:schemeClr val="tx1"/>
                </a:solidFill>
              </a:ln>
              <a:latin typeface="Calibri" panose="020F0502020204030204" pitchFamily="34" charset="0"/>
              <a:cs typeface="Calibri" panose="020F0502020204030204" pitchFamily="34" charset="0"/>
            </a:endParaRPr>
          </a:p>
        </p:txBody>
      </p:sp>
      <p:sp>
        <p:nvSpPr>
          <p:cNvPr id="59" name="Rectangle 58"/>
          <p:cNvSpPr/>
          <p:nvPr/>
        </p:nvSpPr>
        <p:spPr>
          <a:xfrm>
            <a:off x="4779363" y="2526627"/>
            <a:ext cx="1636746" cy="1335505"/>
          </a:xfrm>
          <a:prstGeom prst="rect">
            <a:avLst/>
          </a:prstGeom>
          <a:ln w="190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ln>
                  <a:solidFill>
                    <a:schemeClr val="tx1"/>
                  </a:solidFill>
                </a:ln>
                <a:latin typeface="Calibri" panose="020F0502020204030204" pitchFamily="34" charset="0"/>
                <a:cs typeface="Calibri" panose="020F0502020204030204" pitchFamily="34" charset="0"/>
              </a:rPr>
              <a:t>Step 4</a:t>
            </a:r>
            <a:endParaRPr lang="en-GB" dirty="0">
              <a:ln>
                <a:solidFill>
                  <a:schemeClr val="tx1"/>
                </a:solidFill>
              </a:ln>
              <a:latin typeface="Calibri" panose="020F0502020204030204" pitchFamily="34" charset="0"/>
              <a:cs typeface="Calibri" panose="020F0502020204030204" pitchFamily="34" charset="0"/>
            </a:endParaRPr>
          </a:p>
          <a:p>
            <a:pPr algn="ctr">
              <a:lnSpc>
                <a:spcPct val="150000"/>
              </a:lnSpc>
            </a:pPr>
            <a:r>
              <a:rPr lang="en-GB" dirty="0" smtClean="0">
                <a:ln>
                  <a:solidFill>
                    <a:schemeClr val="tx1"/>
                  </a:solidFill>
                </a:ln>
                <a:latin typeface="Calibri" panose="020F0502020204030204" pitchFamily="34" charset="0"/>
                <a:cs typeface="Calibri" panose="020F0502020204030204" pitchFamily="34" charset="0"/>
              </a:rPr>
              <a:t>Extraction</a:t>
            </a:r>
          </a:p>
          <a:p>
            <a:pPr marL="104775" indent="-104775">
              <a:buFont typeface="Arial" panose="020B0604020202020204" pitchFamily="34" charset="0"/>
              <a:buChar char="•"/>
            </a:pPr>
            <a:r>
              <a:rPr lang="en-GB" sz="1200" dirty="0" smtClean="0">
                <a:ln>
                  <a:solidFill>
                    <a:schemeClr val="tx1"/>
                  </a:solidFill>
                </a:ln>
                <a:latin typeface="Calibri" panose="020F0502020204030204" pitchFamily="34" charset="0"/>
                <a:cs typeface="Calibri" panose="020F0502020204030204" pitchFamily="34" charset="0"/>
              </a:rPr>
              <a:t>Hot Water – Assisted</a:t>
            </a:r>
          </a:p>
          <a:p>
            <a:pPr marL="104775" indent="-104775">
              <a:buFont typeface="Arial" panose="020B0604020202020204" pitchFamily="34" charset="0"/>
              <a:buChar char="•"/>
            </a:pPr>
            <a:r>
              <a:rPr lang="en-GB" sz="1200" dirty="0" smtClean="0">
                <a:ln>
                  <a:solidFill>
                    <a:schemeClr val="tx1"/>
                  </a:solidFill>
                </a:ln>
                <a:latin typeface="Calibri" panose="020F0502020204030204" pitchFamily="34" charset="0"/>
                <a:cs typeface="Calibri" panose="020F0502020204030204" pitchFamily="34" charset="0"/>
              </a:rPr>
              <a:t>Microwave – Assisted</a:t>
            </a:r>
          </a:p>
          <a:p>
            <a:pPr marL="104775" indent="-104775">
              <a:buFont typeface="Arial" panose="020B0604020202020204" pitchFamily="34" charset="0"/>
              <a:buChar char="•"/>
            </a:pPr>
            <a:r>
              <a:rPr lang="en-GB" sz="1200" dirty="0" smtClean="0">
                <a:ln>
                  <a:solidFill>
                    <a:schemeClr val="tx1"/>
                  </a:solidFill>
                </a:ln>
                <a:latin typeface="Calibri" panose="020F0502020204030204" pitchFamily="34" charset="0"/>
                <a:cs typeface="Calibri" panose="020F0502020204030204" pitchFamily="34" charset="0"/>
              </a:rPr>
              <a:t>Ultrasonic – Assisted</a:t>
            </a:r>
          </a:p>
          <a:p>
            <a:pPr marL="104775" indent="-104775">
              <a:buFont typeface="Arial" panose="020B0604020202020204" pitchFamily="34" charset="0"/>
              <a:buChar char="•"/>
            </a:pPr>
            <a:r>
              <a:rPr lang="en-GB" sz="1200" dirty="0" smtClean="0">
                <a:ln>
                  <a:solidFill>
                    <a:schemeClr val="tx1"/>
                  </a:solidFill>
                </a:ln>
                <a:latin typeface="Calibri" panose="020F0502020204030204" pitchFamily="34" charset="0"/>
                <a:cs typeface="Calibri" panose="020F0502020204030204" pitchFamily="34" charset="0"/>
              </a:rPr>
              <a:t>Enzyme – Assisted</a:t>
            </a:r>
          </a:p>
        </p:txBody>
      </p:sp>
      <p:sp>
        <p:nvSpPr>
          <p:cNvPr id="60" name="Rectangle 59"/>
          <p:cNvSpPr/>
          <p:nvPr/>
        </p:nvSpPr>
        <p:spPr>
          <a:xfrm>
            <a:off x="6660028" y="3188365"/>
            <a:ext cx="2234588" cy="1335505"/>
          </a:xfrm>
          <a:prstGeom prst="rect">
            <a:avLst/>
          </a:prstGeom>
          <a:ln w="190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ln>
                  <a:solidFill>
                    <a:schemeClr val="tx1"/>
                  </a:solidFill>
                </a:ln>
                <a:latin typeface="Calibri" panose="020F0502020204030204" pitchFamily="34" charset="0"/>
                <a:cs typeface="Calibri" panose="020F0502020204030204" pitchFamily="34" charset="0"/>
              </a:rPr>
              <a:t>Step 5</a:t>
            </a:r>
            <a:endParaRPr lang="en-GB" dirty="0">
              <a:ln>
                <a:solidFill>
                  <a:schemeClr val="tx1"/>
                </a:solidFill>
              </a:ln>
              <a:latin typeface="Calibri" panose="020F0502020204030204" pitchFamily="34" charset="0"/>
              <a:cs typeface="Calibri" panose="020F0502020204030204" pitchFamily="34" charset="0"/>
            </a:endParaRPr>
          </a:p>
          <a:p>
            <a:pPr algn="ctr">
              <a:lnSpc>
                <a:spcPct val="150000"/>
              </a:lnSpc>
            </a:pPr>
            <a:r>
              <a:rPr lang="en-GB" dirty="0" smtClean="0">
                <a:ln>
                  <a:solidFill>
                    <a:schemeClr val="tx1"/>
                  </a:solidFill>
                </a:ln>
                <a:latin typeface="Calibri" panose="020F0502020204030204" pitchFamily="34" charset="0"/>
                <a:cs typeface="Calibri" panose="020F0502020204030204" pitchFamily="34" charset="0"/>
              </a:rPr>
              <a:t>Purification</a:t>
            </a:r>
          </a:p>
          <a:p>
            <a:pPr marL="104775" indent="-104775">
              <a:buFont typeface="Arial" panose="020B0604020202020204" pitchFamily="34" charset="0"/>
              <a:buChar char="•"/>
            </a:pPr>
            <a:r>
              <a:rPr lang="en-GB" sz="1200" dirty="0" smtClean="0">
                <a:ln>
                  <a:solidFill>
                    <a:schemeClr val="tx1"/>
                  </a:solidFill>
                </a:ln>
                <a:latin typeface="Calibri" panose="020F0502020204030204" pitchFamily="34" charset="0"/>
                <a:cs typeface="Calibri" panose="020F0502020204030204" pitchFamily="34" charset="0"/>
              </a:rPr>
              <a:t>Ethanol Precipitation</a:t>
            </a:r>
          </a:p>
          <a:p>
            <a:pPr marL="104775" indent="-104775">
              <a:buFont typeface="Arial" panose="020B0604020202020204" pitchFamily="34" charset="0"/>
              <a:buChar char="•"/>
            </a:pPr>
            <a:r>
              <a:rPr lang="en-GB" sz="1200" dirty="0" smtClean="0">
                <a:ln>
                  <a:solidFill>
                    <a:schemeClr val="tx1"/>
                  </a:solidFill>
                </a:ln>
                <a:latin typeface="Calibri" panose="020F0502020204030204" pitchFamily="34" charset="0"/>
                <a:cs typeface="Calibri" panose="020F0502020204030204" pitchFamily="34" charset="0"/>
              </a:rPr>
              <a:t>Ion Exchange Chromatography</a:t>
            </a:r>
          </a:p>
          <a:p>
            <a:pPr marL="104775" indent="-104775">
              <a:buFont typeface="Arial" panose="020B0604020202020204" pitchFamily="34" charset="0"/>
              <a:buChar char="•"/>
            </a:pPr>
            <a:r>
              <a:rPr lang="en-GB" sz="1200" dirty="0" smtClean="0">
                <a:ln>
                  <a:solidFill>
                    <a:schemeClr val="tx1"/>
                  </a:solidFill>
                </a:ln>
                <a:latin typeface="Calibri" panose="020F0502020204030204" pitchFamily="34" charset="0"/>
                <a:cs typeface="Calibri" panose="020F0502020204030204" pitchFamily="34" charset="0"/>
              </a:rPr>
              <a:t>Size Exclusion Chromatography</a:t>
            </a:r>
          </a:p>
          <a:p>
            <a:pPr marL="104775" indent="-104775">
              <a:buFont typeface="Arial" panose="020B0604020202020204" pitchFamily="34" charset="0"/>
              <a:buChar char="•"/>
            </a:pPr>
            <a:r>
              <a:rPr lang="en-GB" sz="1200" dirty="0" smtClean="0">
                <a:ln>
                  <a:solidFill>
                    <a:schemeClr val="tx1"/>
                  </a:solidFill>
                </a:ln>
                <a:latin typeface="Calibri" panose="020F0502020204030204" pitchFamily="34" charset="0"/>
                <a:cs typeface="Calibri" panose="020F0502020204030204" pitchFamily="34" charset="0"/>
              </a:rPr>
              <a:t>Membrane Separation</a:t>
            </a:r>
          </a:p>
        </p:txBody>
      </p:sp>
      <p:cxnSp>
        <p:nvCxnSpPr>
          <p:cNvPr id="3" name="Straight Arrow Connector 2"/>
          <p:cNvCxnSpPr/>
          <p:nvPr/>
        </p:nvCxnSpPr>
        <p:spPr>
          <a:xfrm>
            <a:off x="1511731" y="1852863"/>
            <a:ext cx="244144"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3023703" y="2306053"/>
            <a:ext cx="244144"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a:off x="4535675" y="2771280"/>
            <a:ext cx="244144"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a:off x="6420625" y="3633541"/>
            <a:ext cx="244144"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1755875" y="3633541"/>
            <a:ext cx="1693165" cy="1335505"/>
          </a:xfrm>
          <a:prstGeom prst="rect">
            <a:avLst/>
          </a:prstGeom>
          <a:ln w="190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smtClean="0">
                <a:ln>
                  <a:solidFill>
                    <a:schemeClr val="tx1"/>
                  </a:solidFill>
                </a:ln>
                <a:latin typeface="Calibri" panose="020F0502020204030204" pitchFamily="34" charset="0"/>
                <a:cs typeface="Calibri" panose="020F0502020204030204" pitchFamily="34" charset="0"/>
              </a:rPr>
              <a:t>PURIFIED POLYSACCHARIDE</a:t>
            </a:r>
          </a:p>
        </p:txBody>
      </p:sp>
      <p:cxnSp>
        <p:nvCxnSpPr>
          <p:cNvPr id="16" name="Straight Arrow Connector 15"/>
          <p:cNvCxnSpPr/>
          <p:nvPr/>
        </p:nvCxnSpPr>
        <p:spPr>
          <a:xfrm flipH="1">
            <a:off x="3451705" y="4301293"/>
            <a:ext cx="3208323" cy="100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8" name="Google Shape;237;p31"/>
          <p:cNvSpPr txBox="1">
            <a:spLocks/>
          </p:cNvSpPr>
          <p:nvPr/>
        </p:nvSpPr>
        <p:spPr>
          <a:xfrm>
            <a:off x="6284579" y="4750475"/>
            <a:ext cx="2606757" cy="3789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Raleway"/>
              <a:buNone/>
              <a:defRPr sz="2400" b="1" i="0" u="none" strike="noStrike" cap="none">
                <a:solidFill>
                  <a:schemeClr val="dk1"/>
                </a:solidFill>
                <a:latin typeface="Raleway"/>
                <a:ea typeface="Raleway"/>
                <a:cs typeface="Raleway"/>
                <a:sym typeface="Raleway"/>
              </a:defRPr>
            </a:lvl1pPr>
            <a:lvl2pPr marR="0" lvl="1"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2pPr>
            <a:lvl3pPr marR="0" lvl="2"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3pPr>
            <a:lvl4pPr marR="0" lvl="3"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4pPr>
            <a:lvl5pPr marR="0" lvl="4"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5pPr>
            <a:lvl6pPr marR="0" lvl="5"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6pPr>
            <a:lvl7pPr marR="0" lvl="6"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7pPr>
            <a:lvl8pPr marR="0" lvl="7"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8pPr>
            <a:lvl9pPr marR="0" lvl="8"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9pPr>
          </a:lstStyle>
          <a:p>
            <a:r>
              <a:rPr lang="en-GB" sz="1000" dirty="0" smtClean="0"/>
              <a:t>(Cheong et al., Mar. Drugs 2017, 15, 388) </a:t>
            </a:r>
            <a:endParaRPr lang="en-US" sz="1000" dirty="0"/>
          </a:p>
        </p:txBody>
      </p:sp>
    </p:spTree>
    <p:extLst>
      <p:ext uri="{BB962C8B-B14F-4D97-AF65-F5344CB8AC3E}">
        <p14:creationId xmlns:p14="http://schemas.microsoft.com/office/powerpoint/2010/main" val="3562084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1"/>
          <p:cNvSpPr txBox="1">
            <a:spLocks noGrp="1"/>
          </p:cNvSpPr>
          <p:nvPr>
            <p:ph type="ctrTitle"/>
          </p:nvPr>
        </p:nvSpPr>
        <p:spPr>
          <a:xfrm>
            <a:off x="2182225" y="313256"/>
            <a:ext cx="4779600" cy="6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smtClean="0"/>
              <a:t>METHODOLOGY</a:t>
            </a:r>
            <a:endParaRPr sz="2800" dirty="0"/>
          </a:p>
        </p:txBody>
      </p:sp>
      <p:sp>
        <p:nvSpPr>
          <p:cNvPr id="17" name="Google Shape;237;p31"/>
          <p:cNvSpPr txBox="1">
            <a:spLocks/>
          </p:cNvSpPr>
          <p:nvPr/>
        </p:nvSpPr>
        <p:spPr>
          <a:xfrm>
            <a:off x="2047007" y="1097599"/>
            <a:ext cx="5049986" cy="34601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Raleway"/>
              <a:buNone/>
              <a:defRPr sz="2400" b="1" i="0" u="none" strike="noStrike" cap="none">
                <a:solidFill>
                  <a:schemeClr val="dk1"/>
                </a:solidFill>
                <a:latin typeface="Raleway"/>
                <a:ea typeface="Raleway"/>
                <a:cs typeface="Raleway"/>
                <a:sym typeface="Raleway"/>
              </a:defRPr>
            </a:lvl1pPr>
            <a:lvl2pPr marR="0" lvl="1"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2pPr>
            <a:lvl3pPr marR="0" lvl="2"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3pPr>
            <a:lvl4pPr marR="0" lvl="3"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4pPr>
            <a:lvl5pPr marR="0" lvl="4"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5pPr>
            <a:lvl6pPr marR="0" lvl="5"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6pPr>
            <a:lvl7pPr marR="0" lvl="6"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7pPr>
            <a:lvl8pPr marR="0" lvl="7"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8pPr>
            <a:lvl9pPr marR="0" lvl="8"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9pPr>
          </a:lstStyle>
          <a:p>
            <a:r>
              <a:rPr lang="en-US" sz="2000" dirty="0" smtClean="0"/>
              <a:t>MATERIAL REQUIRED FOR EACH STEP</a:t>
            </a:r>
            <a:endParaRPr lang="en-US" sz="2000" dirty="0"/>
          </a:p>
        </p:txBody>
      </p:sp>
      <p:sp>
        <p:nvSpPr>
          <p:cNvPr id="2" name="TextBox 1"/>
          <p:cNvSpPr txBox="1"/>
          <p:nvPr/>
        </p:nvSpPr>
        <p:spPr>
          <a:xfrm>
            <a:off x="319464" y="1506680"/>
            <a:ext cx="6681273" cy="3118803"/>
          </a:xfrm>
          <a:prstGeom prst="rect">
            <a:avLst/>
          </a:prstGeom>
          <a:noFill/>
        </p:spPr>
        <p:txBody>
          <a:bodyPr wrap="square" rtlCol="0">
            <a:spAutoFit/>
          </a:bodyPr>
          <a:lstStyle/>
          <a:p>
            <a:pPr>
              <a:spcBef>
                <a:spcPts val="150"/>
              </a:spcBef>
            </a:pPr>
            <a:r>
              <a:rPr lang="en-US" sz="1300" b="1" dirty="0" smtClean="0">
                <a:latin typeface="Calibri" panose="020F0502020204030204" pitchFamily="34" charset="0"/>
                <a:cs typeface="Calibri" panose="020F0502020204030204" pitchFamily="34" charset="0"/>
              </a:rPr>
              <a:t>STEP 1 (Collection)</a:t>
            </a:r>
            <a:endParaRPr lang="en-US" sz="1200" dirty="0" smtClean="0">
              <a:latin typeface="Calibri" panose="020F0502020204030204" pitchFamily="34" charset="0"/>
              <a:cs typeface="Calibri" panose="020F0502020204030204" pitchFamily="34" charset="0"/>
            </a:endParaRPr>
          </a:p>
          <a:p>
            <a:pPr marL="192088" indent="-192088">
              <a:spcBef>
                <a:spcPts val="150"/>
              </a:spcBef>
              <a:buFont typeface="Arial" panose="020B0604020202020204" pitchFamily="34" charset="0"/>
              <a:buChar char="•"/>
            </a:pPr>
            <a:r>
              <a:rPr lang="en-US" sz="1200" b="1" dirty="0" smtClean="0">
                <a:latin typeface="Calibri" panose="020F0502020204030204" pitchFamily="34" charset="0"/>
                <a:cs typeface="Calibri" panose="020F0502020204030204" pitchFamily="34" charset="0"/>
              </a:rPr>
              <a:t>Collection Bags or Boxes</a:t>
            </a:r>
            <a:endParaRPr lang="en-US" sz="1300" b="1" dirty="0" smtClean="0">
              <a:latin typeface="Calibri" panose="020F0502020204030204" pitchFamily="34" charset="0"/>
              <a:cs typeface="Calibri" panose="020F0502020204030204" pitchFamily="34" charset="0"/>
            </a:endParaRPr>
          </a:p>
          <a:p>
            <a:pPr>
              <a:spcBef>
                <a:spcPts val="150"/>
              </a:spcBef>
            </a:pPr>
            <a:r>
              <a:rPr lang="en-US" sz="1300" b="1" dirty="0" smtClean="0">
                <a:latin typeface="Calibri" panose="020F0502020204030204" pitchFamily="34" charset="0"/>
                <a:cs typeface="Calibri" panose="020F0502020204030204" pitchFamily="34" charset="0"/>
              </a:rPr>
              <a:t>STEP 2 (Drying)</a:t>
            </a:r>
          </a:p>
          <a:p>
            <a:pPr marL="171450" indent="-171450">
              <a:spcBef>
                <a:spcPts val="150"/>
              </a:spcBef>
              <a:buFont typeface="Arial" panose="020B0604020202020204" pitchFamily="34" charset="0"/>
              <a:buChar char="•"/>
            </a:pPr>
            <a:r>
              <a:rPr lang="en-US" sz="1200" b="1" dirty="0" smtClean="0">
                <a:latin typeface="Calibri" panose="020F0502020204030204" pitchFamily="34" charset="0"/>
                <a:cs typeface="Calibri" panose="020F0502020204030204" pitchFamily="34" charset="0"/>
              </a:rPr>
              <a:t>Solar Conduction Dryer </a:t>
            </a:r>
            <a:r>
              <a:rPr lang="en-US" b="1" dirty="0" smtClean="0">
                <a:latin typeface="Calibri" panose="020F0502020204030204" pitchFamily="34" charset="0"/>
                <a:cs typeface="Calibri" panose="020F0502020204030204" pitchFamily="34" charset="0"/>
              </a:rPr>
              <a:t>(</a:t>
            </a:r>
            <a:r>
              <a:rPr lang="en-US" sz="1200" b="1" dirty="0" smtClean="0">
                <a:latin typeface="Calibri" panose="020F0502020204030204" pitchFamily="34" charset="0"/>
                <a:cs typeface="Calibri" panose="020F0502020204030204" pitchFamily="34" charset="0"/>
              </a:rPr>
              <a:t>Gives High Performance Than Open Sun Drying </a:t>
            </a:r>
            <a:r>
              <a:rPr lang="en-US" sz="1100" b="1" dirty="0" smtClean="0">
                <a:latin typeface="Calibri" panose="020F0502020204030204" pitchFamily="34" charset="0"/>
                <a:cs typeface="Calibri" panose="020F0502020204030204" pitchFamily="34" charset="0"/>
              </a:rPr>
              <a:t>(</a:t>
            </a:r>
            <a:r>
              <a:rPr lang="en-US" sz="1100" b="1" dirty="0" err="1" smtClean="0">
                <a:latin typeface="Calibri" panose="020F0502020204030204" pitchFamily="34" charset="0"/>
                <a:cs typeface="Calibri" panose="020F0502020204030204" pitchFamily="34" charset="0"/>
              </a:rPr>
              <a:t>Bheda</a:t>
            </a:r>
            <a:r>
              <a:rPr lang="en-US" sz="1100" b="1" dirty="0" smtClean="0">
                <a:latin typeface="Calibri" panose="020F0502020204030204" pitchFamily="34" charset="0"/>
                <a:cs typeface="Calibri" panose="020F0502020204030204" pitchFamily="34" charset="0"/>
              </a:rPr>
              <a:t> &amp; </a:t>
            </a:r>
            <a:r>
              <a:rPr lang="en-US" sz="1100" b="1" dirty="0" err="1" smtClean="0">
                <a:latin typeface="Calibri" panose="020F0502020204030204" pitchFamily="34" charset="0"/>
                <a:cs typeface="Calibri" panose="020F0502020204030204" pitchFamily="34" charset="0"/>
              </a:rPr>
              <a:t>Shinde</a:t>
            </a:r>
            <a:r>
              <a:rPr lang="en-US" sz="1100" b="1" dirty="0" smtClean="0">
                <a:latin typeface="Calibri" panose="020F0502020204030204" pitchFamily="34" charset="0"/>
                <a:cs typeface="Calibri" panose="020F0502020204030204" pitchFamily="34" charset="0"/>
              </a:rPr>
              <a:t> et al., 2018)</a:t>
            </a:r>
            <a:r>
              <a:rPr lang="en-US" b="1" dirty="0" smtClean="0">
                <a:latin typeface="Calibri" panose="020F0502020204030204" pitchFamily="34" charset="0"/>
                <a:cs typeface="Calibri" panose="020F0502020204030204" pitchFamily="34" charset="0"/>
              </a:rPr>
              <a:t>)</a:t>
            </a:r>
          </a:p>
          <a:p>
            <a:pPr>
              <a:spcBef>
                <a:spcPts val="150"/>
              </a:spcBef>
            </a:pPr>
            <a:r>
              <a:rPr lang="en-US" sz="1300" b="1" dirty="0" smtClean="0">
                <a:latin typeface="Calibri" panose="020F0502020204030204" pitchFamily="34" charset="0"/>
                <a:cs typeface="Calibri" panose="020F0502020204030204" pitchFamily="34" charset="0"/>
              </a:rPr>
              <a:t>STEP 3 (Pulverization)</a:t>
            </a:r>
            <a:endParaRPr lang="en-US" sz="1300" b="1" dirty="0">
              <a:latin typeface="Calibri" panose="020F0502020204030204" pitchFamily="34" charset="0"/>
              <a:cs typeface="Calibri" panose="020F0502020204030204" pitchFamily="34" charset="0"/>
            </a:endParaRPr>
          </a:p>
          <a:p>
            <a:pPr marL="171450" indent="-171450">
              <a:spcBef>
                <a:spcPts val="150"/>
              </a:spcBef>
              <a:buFont typeface="Arial" panose="020B0604020202020204" pitchFamily="34" charset="0"/>
              <a:buChar char="•"/>
            </a:pPr>
            <a:r>
              <a:rPr lang="en-US" sz="1200" b="1" dirty="0" err="1" smtClean="0">
                <a:latin typeface="Calibri" panose="020F0502020204030204" pitchFamily="34" charset="0"/>
                <a:cs typeface="Calibri" panose="020F0502020204030204" pitchFamily="34" charset="0"/>
              </a:rPr>
              <a:t>Pulverizer</a:t>
            </a:r>
            <a:endParaRPr lang="en-US" sz="1200" b="1" dirty="0" smtClean="0">
              <a:latin typeface="Calibri" panose="020F0502020204030204" pitchFamily="34" charset="0"/>
              <a:cs typeface="Calibri" panose="020F0502020204030204" pitchFamily="34" charset="0"/>
            </a:endParaRPr>
          </a:p>
          <a:p>
            <a:pPr>
              <a:spcBef>
                <a:spcPts val="150"/>
              </a:spcBef>
            </a:pPr>
            <a:r>
              <a:rPr lang="en-US" sz="1300" b="1" dirty="0" smtClean="0">
                <a:latin typeface="Calibri" panose="020F0502020204030204" pitchFamily="34" charset="0"/>
                <a:cs typeface="Calibri" panose="020F0502020204030204" pitchFamily="34" charset="0"/>
              </a:rPr>
              <a:t>STEP 4 (Extraction)</a:t>
            </a:r>
            <a:endParaRPr lang="en-US" sz="1200" b="1" dirty="0" smtClean="0">
              <a:latin typeface="Calibri" panose="020F0502020204030204" pitchFamily="34" charset="0"/>
              <a:cs typeface="Calibri" panose="020F0502020204030204" pitchFamily="34" charset="0"/>
            </a:endParaRPr>
          </a:p>
          <a:p>
            <a:pPr marL="171450" indent="-171450">
              <a:spcBef>
                <a:spcPts val="150"/>
              </a:spcBef>
              <a:buFont typeface="Arial" panose="020B0604020202020204" pitchFamily="34" charset="0"/>
              <a:buChar char="•"/>
            </a:pPr>
            <a:r>
              <a:rPr lang="en-US" sz="1200" b="1" dirty="0" smtClean="0">
                <a:latin typeface="Calibri" panose="020F0502020204030204" pitchFamily="34" charset="0"/>
                <a:cs typeface="Calibri" panose="020F0502020204030204" pitchFamily="34" charset="0"/>
              </a:rPr>
              <a:t>Ultrasonic Extraction Equipment</a:t>
            </a:r>
          </a:p>
          <a:p>
            <a:pPr marL="171450" indent="-171450">
              <a:spcBef>
                <a:spcPts val="150"/>
              </a:spcBef>
              <a:buFont typeface="Arial" panose="020B0604020202020204" pitchFamily="34" charset="0"/>
              <a:buChar char="•"/>
            </a:pPr>
            <a:r>
              <a:rPr lang="en-US" sz="1200" b="1" dirty="0" smtClean="0">
                <a:latin typeface="Calibri" panose="020F0502020204030204" pitchFamily="34" charset="0"/>
                <a:cs typeface="Calibri" panose="020F0502020204030204" pitchFamily="34" charset="0"/>
              </a:rPr>
              <a:t>Different Enzymes (Disrupt the cell wall &amp; improve extraction yields)</a:t>
            </a:r>
          </a:p>
          <a:p>
            <a:pPr>
              <a:spcBef>
                <a:spcPts val="150"/>
              </a:spcBef>
            </a:pPr>
            <a:r>
              <a:rPr lang="en-US" sz="1300" b="1" dirty="0" smtClean="0">
                <a:latin typeface="Calibri" panose="020F0502020204030204" pitchFamily="34" charset="0"/>
                <a:cs typeface="Calibri" panose="020F0502020204030204" pitchFamily="34" charset="0"/>
              </a:rPr>
              <a:t>STEP 5 (Purification)</a:t>
            </a:r>
          </a:p>
          <a:p>
            <a:pPr marL="171450" indent="-171450">
              <a:spcBef>
                <a:spcPts val="150"/>
              </a:spcBef>
              <a:buFont typeface="Arial" panose="020B0604020202020204" pitchFamily="34" charset="0"/>
              <a:buChar char="•"/>
            </a:pPr>
            <a:r>
              <a:rPr lang="en-US" sz="1200" b="1" dirty="0" smtClean="0">
                <a:latin typeface="Calibri" panose="020F0502020204030204" pitchFamily="34" charset="0"/>
                <a:cs typeface="Calibri" panose="020F0502020204030204" pitchFamily="34" charset="0"/>
              </a:rPr>
              <a:t>Ethanol</a:t>
            </a:r>
          </a:p>
          <a:p>
            <a:pPr marL="171450" indent="-171450">
              <a:spcBef>
                <a:spcPts val="150"/>
              </a:spcBef>
              <a:buFont typeface="Arial" panose="020B0604020202020204" pitchFamily="34" charset="0"/>
              <a:buChar char="•"/>
            </a:pPr>
            <a:r>
              <a:rPr lang="en-US" sz="1200" b="1" dirty="0" smtClean="0">
                <a:latin typeface="Calibri" panose="020F0502020204030204" pitchFamily="34" charset="0"/>
                <a:cs typeface="Calibri" panose="020F0502020204030204" pitchFamily="34" charset="0"/>
              </a:rPr>
              <a:t>Ion Chromatographs</a:t>
            </a:r>
          </a:p>
          <a:p>
            <a:pPr marL="171450" indent="-171450">
              <a:spcBef>
                <a:spcPts val="150"/>
              </a:spcBef>
              <a:buFont typeface="Arial" panose="020B0604020202020204" pitchFamily="34" charset="0"/>
              <a:buChar char="•"/>
            </a:pPr>
            <a:r>
              <a:rPr lang="en-US" sz="1200" b="1" dirty="0" smtClean="0">
                <a:latin typeface="Calibri" panose="020F0502020204030204" pitchFamily="34" charset="0"/>
                <a:cs typeface="Calibri" panose="020F0502020204030204" pitchFamily="34" charset="0"/>
              </a:rPr>
              <a:t>Size Exclusion Chromatographs</a:t>
            </a:r>
          </a:p>
          <a:p>
            <a:pPr marL="171450" indent="-171450">
              <a:spcBef>
                <a:spcPts val="150"/>
              </a:spcBef>
              <a:buFont typeface="Arial" panose="020B0604020202020204" pitchFamily="34" charset="0"/>
              <a:buChar char="•"/>
            </a:pPr>
            <a:r>
              <a:rPr lang="en-US" sz="1200" b="1" dirty="0" smtClean="0">
                <a:latin typeface="Calibri" panose="020F0502020204030204" pitchFamily="34" charset="0"/>
                <a:cs typeface="Calibri" panose="020F0502020204030204" pitchFamily="34" charset="0"/>
              </a:rPr>
              <a:t>Membrane Separation Device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5981" y="1239431"/>
            <a:ext cx="1735281" cy="1056960"/>
          </a:xfrm>
          <a:prstGeom prst="rect">
            <a:avLst/>
          </a:prstGeom>
          <a:ln>
            <a:noFill/>
          </a:ln>
          <a:effectLst>
            <a:softEdge rad="3175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9550" y="2296391"/>
            <a:ext cx="1238248" cy="119495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7814" y="2415429"/>
            <a:ext cx="1281195" cy="125243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5213" y="3554945"/>
            <a:ext cx="1487116" cy="1171170"/>
          </a:xfrm>
          <a:prstGeom prst="rect">
            <a:avLst/>
          </a:prstGeom>
          <a:effectLst>
            <a:softEdge rad="31750"/>
          </a:effectLst>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b="17672"/>
          <a:stretch/>
        </p:blipFill>
        <p:spPr>
          <a:xfrm>
            <a:off x="5171285" y="3705863"/>
            <a:ext cx="1635667" cy="1376092"/>
          </a:xfrm>
          <a:prstGeom prst="rect">
            <a:avLst/>
          </a:prstGeom>
          <a:effectLst>
            <a:softEdge rad="31750"/>
          </a:effectLst>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13805" y="3803021"/>
            <a:ext cx="1611906" cy="1186774"/>
          </a:xfrm>
          <a:prstGeom prst="rect">
            <a:avLst/>
          </a:prstGeom>
          <a:effectLst>
            <a:softEdge rad="31750"/>
          </a:effectLst>
        </p:spPr>
      </p:pic>
    </p:spTree>
    <p:extLst>
      <p:ext uri="{BB962C8B-B14F-4D97-AF65-F5344CB8AC3E}">
        <p14:creationId xmlns:p14="http://schemas.microsoft.com/office/powerpoint/2010/main" val="1730214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1"/>
          <p:cNvSpPr txBox="1">
            <a:spLocks noGrp="1"/>
          </p:cNvSpPr>
          <p:nvPr>
            <p:ph type="ctrTitle"/>
          </p:nvPr>
        </p:nvSpPr>
        <p:spPr>
          <a:xfrm>
            <a:off x="2182225" y="204968"/>
            <a:ext cx="4779600" cy="6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smtClean="0"/>
              <a:t>METHODOLOGY</a:t>
            </a:r>
            <a:endParaRPr sz="2800" dirty="0"/>
          </a:p>
        </p:txBody>
      </p:sp>
      <p:sp>
        <p:nvSpPr>
          <p:cNvPr id="59" name="Rectangle 58"/>
          <p:cNvSpPr/>
          <p:nvPr/>
        </p:nvSpPr>
        <p:spPr>
          <a:xfrm>
            <a:off x="1106905" y="2315999"/>
            <a:ext cx="2141621" cy="1335505"/>
          </a:xfrm>
          <a:prstGeom prst="rect">
            <a:avLst/>
          </a:prstGeom>
          <a:ln w="190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ln>
                  <a:solidFill>
                    <a:schemeClr val="tx1"/>
                  </a:solidFill>
                </a:ln>
                <a:latin typeface="Calibri" panose="020F0502020204030204" pitchFamily="34" charset="0"/>
                <a:cs typeface="Calibri" panose="020F0502020204030204" pitchFamily="34" charset="0"/>
              </a:rPr>
              <a:t>Step 6</a:t>
            </a:r>
            <a:endParaRPr lang="en-GB" dirty="0">
              <a:ln>
                <a:solidFill>
                  <a:schemeClr val="tx1"/>
                </a:solidFill>
              </a:ln>
              <a:latin typeface="Calibri" panose="020F0502020204030204" pitchFamily="34" charset="0"/>
              <a:cs typeface="Calibri" panose="020F0502020204030204" pitchFamily="34" charset="0"/>
            </a:endParaRPr>
          </a:p>
          <a:p>
            <a:pPr algn="ctr">
              <a:lnSpc>
                <a:spcPct val="150000"/>
              </a:lnSpc>
            </a:pPr>
            <a:r>
              <a:rPr lang="en-GB" dirty="0" smtClean="0">
                <a:ln>
                  <a:solidFill>
                    <a:schemeClr val="tx1"/>
                  </a:solidFill>
                </a:ln>
                <a:latin typeface="Calibri" panose="020F0502020204030204" pitchFamily="34" charset="0"/>
                <a:cs typeface="Calibri" panose="020F0502020204030204" pitchFamily="34" charset="0"/>
              </a:rPr>
              <a:t>Structure</a:t>
            </a:r>
          </a:p>
          <a:p>
            <a:pPr marL="104775" indent="-104775">
              <a:buFont typeface="Arial" panose="020B0604020202020204" pitchFamily="34" charset="0"/>
              <a:buChar char="•"/>
            </a:pPr>
            <a:r>
              <a:rPr lang="en-GB" sz="1200" dirty="0" smtClean="0">
                <a:ln>
                  <a:solidFill>
                    <a:schemeClr val="tx1"/>
                  </a:solidFill>
                </a:ln>
                <a:latin typeface="Calibri" panose="020F0502020204030204" pitchFamily="34" charset="0"/>
                <a:cs typeface="Calibri" panose="020F0502020204030204" pitchFamily="34" charset="0"/>
              </a:rPr>
              <a:t>Molecular Weight</a:t>
            </a:r>
          </a:p>
          <a:p>
            <a:pPr marL="104775" indent="-104775">
              <a:buFont typeface="Arial" panose="020B0604020202020204" pitchFamily="34" charset="0"/>
              <a:buChar char="•"/>
            </a:pPr>
            <a:r>
              <a:rPr lang="en-GB" sz="1200" dirty="0" smtClean="0">
                <a:ln>
                  <a:solidFill>
                    <a:schemeClr val="tx1"/>
                  </a:solidFill>
                </a:ln>
                <a:latin typeface="Calibri" panose="020F0502020204030204" pitchFamily="34" charset="0"/>
                <a:cs typeface="Calibri" panose="020F0502020204030204" pitchFamily="34" charset="0"/>
              </a:rPr>
              <a:t>Monosaccharide Composition</a:t>
            </a:r>
          </a:p>
          <a:p>
            <a:pPr marL="104775" indent="-104775">
              <a:buFont typeface="Arial" panose="020B0604020202020204" pitchFamily="34" charset="0"/>
              <a:buChar char="•"/>
            </a:pPr>
            <a:r>
              <a:rPr lang="en-GB" sz="1200" dirty="0" smtClean="0">
                <a:ln>
                  <a:solidFill>
                    <a:schemeClr val="tx1"/>
                  </a:solidFill>
                </a:ln>
                <a:latin typeface="Calibri" panose="020F0502020204030204" pitchFamily="34" charset="0"/>
                <a:cs typeface="Calibri" panose="020F0502020204030204" pitchFamily="34" charset="0"/>
              </a:rPr>
              <a:t>Chain Conformation</a:t>
            </a:r>
          </a:p>
          <a:p>
            <a:pPr marL="104775" indent="-104775">
              <a:buFont typeface="Arial" panose="020B0604020202020204" pitchFamily="34" charset="0"/>
              <a:buChar char="•"/>
            </a:pPr>
            <a:r>
              <a:rPr lang="en-GB" sz="1200" dirty="0" smtClean="0">
                <a:ln>
                  <a:solidFill>
                    <a:schemeClr val="tx1"/>
                  </a:solidFill>
                </a:ln>
                <a:latin typeface="Calibri" panose="020F0502020204030204" pitchFamily="34" charset="0"/>
                <a:cs typeface="Calibri" panose="020F0502020204030204" pitchFamily="34" charset="0"/>
              </a:rPr>
              <a:t>Linkage Type</a:t>
            </a:r>
          </a:p>
        </p:txBody>
      </p:sp>
      <p:sp>
        <p:nvSpPr>
          <p:cNvPr id="60" name="Rectangle 59"/>
          <p:cNvSpPr/>
          <p:nvPr/>
        </p:nvSpPr>
        <p:spPr>
          <a:xfrm>
            <a:off x="5895521" y="2315996"/>
            <a:ext cx="2141621" cy="1335505"/>
          </a:xfrm>
          <a:prstGeom prst="rect">
            <a:avLst/>
          </a:prstGeom>
          <a:ln w="190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ln>
                  <a:solidFill>
                    <a:schemeClr val="tx1"/>
                  </a:solidFill>
                </a:ln>
                <a:latin typeface="Calibri" panose="020F0502020204030204" pitchFamily="34" charset="0"/>
                <a:cs typeface="Calibri" panose="020F0502020204030204" pitchFamily="34" charset="0"/>
              </a:rPr>
              <a:t>Step 7</a:t>
            </a:r>
            <a:endParaRPr lang="en-GB" dirty="0">
              <a:ln>
                <a:solidFill>
                  <a:schemeClr val="tx1"/>
                </a:solidFill>
              </a:ln>
              <a:latin typeface="Calibri" panose="020F0502020204030204" pitchFamily="34" charset="0"/>
              <a:cs typeface="Calibri" panose="020F0502020204030204" pitchFamily="34" charset="0"/>
            </a:endParaRPr>
          </a:p>
          <a:p>
            <a:pPr algn="ctr">
              <a:lnSpc>
                <a:spcPct val="150000"/>
              </a:lnSpc>
            </a:pPr>
            <a:r>
              <a:rPr lang="en-GB" dirty="0" smtClean="0">
                <a:ln>
                  <a:solidFill>
                    <a:schemeClr val="tx1"/>
                  </a:solidFill>
                </a:ln>
                <a:latin typeface="Calibri" panose="020F0502020204030204" pitchFamily="34" charset="0"/>
                <a:cs typeface="Calibri" panose="020F0502020204030204" pitchFamily="34" charset="0"/>
              </a:rPr>
              <a:t>Function</a:t>
            </a:r>
          </a:p>
          <a:p>
            <a:pPr marL="104775" indent="-104775">
              <a:buFont typeface="Arial" panose="020B0604020202020204" pitchFamily="34" charset="0"/>
              <a:buChar char="•"/>
            </a:pPr>
            <a:r>
              <a:rPr lang="en-GB" sz="1200" dirty="0" smtClean="0">
                <a:ln>
                  <a:solidFill>
                    <a:schemeClr val="tx1"/>
                  </a:solidFill>
                </a:ln>
                <a:latin typeface="Calibri" panose="020F0502020204030204" pitchFamily="34" charset="0"/>
                <a:cs typeface="Calibri" panose="020F0502020204030204" pitchFamily="34" charset="0"/>
              </a:rPr>
              <a:t>Anticancer</a:t>
            </a:r>
          </a:p>
          <a:p>
            <a:pPr marL="104775" indent="-104775">
              <a:buFont typeface="Arial" panose="020B0604020202020204" pitchFamily="34" charset="0"/>
              <a:buChar char="•"/>
            </a:pPr>
            <a:r>
              <a:rPr lang="en-GB" sz="1200" dirty="0" smtClean="0">
                <a:ln>
                  <a:solidFill>
                    <a:schemeClr val="tx1"/>
                  </a:solidFill>
                </a:ln>
                <a:latin typeface="Calibri" panose="020F0502020204030204" pitchFamily="34" charset="0"/>
                <a:cs typeface="Calibri" panose="020F0502020204030204" pitchFamily="34" charset="0"/>
              </a:rPr>
              <a:t>Antitumor</a:t>
            </a:r>
          </a:p>
          <a:p>
            <a:pPr marL="104775" indent="-104775">
              <a:buFont typeface="Arial" panose="020B0604020202020204" pitchFamily="34" charset="0"/>
              <a:buChar char="•"/>
            </a:pPr>
            <a:r>
              <a:rPr lang="en-GB" sz="1200" dirty="0" smtClean="0">
                <a:ln>
                  <a:solidFill>
                    <a:schemeClr val="tx1"/>
                  </a:solidFill>
                </a:ln>
                <a:latin typeface="Calibri" panose="020F0502020204030204" pitchFamily="34" charset="0"/>
                <a:cs typeface="Calibri" panose="020F0502020204030204" pitchFamily="34" charset="0"/>
              </a:rPr>
              <a:t>Antibacterial</a:t>
            </a:r>
          </a:p>
          <a:p>
            <a:pPr marL="104775" indent="-104775">
              <a:buFont typeface="Arial" panose="020B0604020202020204" pitchFamily="34" charset="0"/>
              <a:buChar char="•"/>
            </a:pPr>
            <a:r>
              <a:rPr lang="en-GB" sz="1200" dirty="0" err="1" smtClean="0">
                <a:ln>
                  <a:solidFill>
                    <a:schemeClr val="tx1"/>
                  </a:solidFill>
                </a:ln>
                <a:latin typeface="Calibri" panose="020F0502020204030204" pitchFamily="34" charset="0"/>
                <a:cs typeface="Calibri" panose="020F0502020204030204" pitchFamily="34" charset="0"/>
              </a:rPr>
              <a:t>Hypolipidemic</a:t>
            </a:r>
            <a:endParaRPr lang="en-GB" sz="1200" dirty="0" smtClean="0">
              <a:ln>
                <a:solidFill>
                  <a:schemeClr val="tx1"/>
                </a:solidFill>
              </a:ln>
              <a:latin typeface="Calibri" panose="020F0502020204030204" pitchFamily="34" charset="0"/>
              <a:cs typeface="Calibri" panose="020F0502020204030204" pitchFamily="34" charset="0"/>
            </a:endParaRPr>
          </a:p>
        </p:txBody>
      </p:sp>
      <p:sp>
        <p:nvSpPr>
          <p:cNvPr id="15" name="Rectangle 14"/>
          <p:cNvSpPr/>
          <p:nvPr/>
        </p:nvSpPr>
        <p:spPr>
          <a:xfrm>
            <a:off x="3725442" y="980494"/>
            <a:ext cx="1693165" cy="1335505"/>
          </a:xfrm>
          <a:prstGeom prst="rect">
            <a:avLst/>
          </a:prstGeom>
          <a:ln w="190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ln>
                  <a:solidFill>
                    <a:schemeClr val="tx1"/>
                  </a:solidFill>
                </a:ln>
                <a:latin typeface="Calibri" panose="020F0502020204030204" pitchFamily="34" charset="0"/>
                <a:cs typeface="Calibri" panose="020F0502020204030204" pitchFamily="34" charset="0"/>
              </a:rPr>
              <a:t>PURIFIED POLYSACCHARIDE</a:t>
            </a:r>
          </a:p>
        </p:txBody>
      </p:sp>
      <p:sp>
        <p:nvSpPr>
          <p:cNvPr id="14" name="Rectangle 13"/>
          <p:cNvSpPr/>
          <p:nvPr/>
        </p:nvSpPr>
        <p:spPr>
          <a:xfrm>
            <a:off x="3725441" y="3651432"/>
            <a:ext cx="1693165" cy="1335505"/>
          </a:xfrm>
          <a:prstGeom prst="rect">
            <a:avLst/>
          </a:prstGeom>
          <a:ln w="190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ln>
                  <a:solidFill>
                    <a:schemeClr val="tx1"/>
                  </a:solidFill>
                </a:ln>
                <a:latin typeface="Calibri" panose="020F0502020204030204" pitchFamily="34" charset="0"/>
                <a:cs typeface="Calibri" panose="020F0502020204030204" pitchFamily="34" charset="0"/>
              </a:rPr>
              <a:t>Final Step</a:t>
            </a:r>
            <a:endParaRPr lang="en-GB" dirty="0">
              <a:ln>
                <a:solidFill>
                  <a:schemeClr val="tx1"/>
                </a:solidFill>
              </a:ln>
              <a:latin typeface="Calibri" panose="020F0502020204030204" pitchFamily="34" charset="0"/>
              <a:cs typeface="Calibri" panose="020F0502020204030204" pitchFamily="34" charset="0"/>
            </a:endParaRPr>
          </a:p>
          <a:p>
            <a:pPr algn="ctr">
              <a:lnSpc>
                <a:spcPct val="150000"/>
              </a:lnSpc>
            </a:pPr>
            <a:r>
              <a:rPr lang="en-GB" sz="1600" dirty="0" smtClean="0">
                <a:ln>
                  <a:solidFill>
                    <a:schemeClr val="tx1"/>
                  </a:solidFill>
                </a:ln>
                <a:latin typeface="Calibri" panose="020F0502020204030204" pitchFamily="34" charset="0"/>
                <a:cs typeface="Calibri" panose="020F0502020204030204" pitchFamily="34" charset="0"/>
              </a:rPr>
              <a:t>Applications</a:t>
            </a:r>
          </a:p>
          <a:p>
            <a:pPr algn="ctr">
              <a:lnSpc>
                <a:spcPct val="150000"/>
              </a:lnSpc>
            </a:pPr>
            <a:endParaRPr lang="en-GB" sz="600" dirty="0" smtClean="0">
              <a:ln>
                <a:solidFill>
                  <a:schemeClr val="tx1"/>
                </a:solidFill>
              </a:ln>
              <a:latin typeface="Calibri" panose="020F0502020204030204" pitchFamily="34" charset="0"/>
              <a:cs typeface="Calibri" panose="020F0502020204030204" pitchFamily="34" charset="0"/>
            </a:endParaRPr>
          </a:p>
          <a:p>
            <a:pPr algn="ctr"/>
            <a:r>
              <a:rPr lang="en-GB" sz="1200" dirty="0" smtClean="0">
                <a:ln>
                  <a:solidFill>
                    <a:schemeClr val="tx1"/>
                  </a:solidFill>
                </a:ln>
                <a:latin typeface="Calibri" panose="020F0502020204030204" pitchFamily="34" charset="0"/>
                <a:cs typeface="Calibri" panose="020F0502020204030204" pitchFamily="34" charset="0"/>
              </a:rPr>
              <a:t>Pharmaceutical Aspect</a:t>
            </a:r>
          </a:p>
        </p:txBody>
      </p:sp>
      <p:grpSp>
        <p:nvGrpSpPr>
          <p:cNvPr id="49" name="Group 48"/>
          <p:cNvGrpSpPr/>
          <p:nvPr/>
        </p:nvGrpSpPr>
        <p:grpSpPr>
          <a:xfrm>
            <a:off x="2182225" y="1636283"/>
            <a:ext cx="1543216" cy="679714"/>
            <a:chOff x="2182225" y="1636283"/>
            <a:chExt cx="1543216" cy="679714"/>
          </a:xfrm>
        </p:grpSpPr>
        <p:cxnSp>
          <p:nvCxnSpPr>
            <p:cNvPr id="4" name="Straight Arrow Connector 3"/>
            <p:cNvCxnSpPr/>
            <p:nvPr/>
          </p:nvCxnSpPr>
          <p:spPr>
            <a:xfrm>
              <a:off x="2182225" y="1636283"/>
              <a:ext cx="0" cy="67971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a:off x="2182225" y="1648315"/>
              <a:ext cx="1543216" cy="0"/>
            </a:xfrm>
            <a:prstGeom prst="line">
              <a:avLst/>
            </a:prstGeom>
            <a:ln w="38100"/>
          </p:spPr>
          <p:style>
            <a:lnRef idx="1">
              <a:schemeClr val="accent2"/>
            </a:lnRef>
            <a:fillRef idx="0">
              <a:schemeClr val="accent2"/>
            </a:fillRef>
            <a:effectRef idx="0">
              <a:schemeClr val="accent2"/>
            </a:effectRef>
            <a:fontRef idx="minor">
              <a:schemeClr val="tx1"/>
            </a:fontRef>
          </p:style>
        </p:cxnSp>
      </p:grpSp>
      <p:cxnSp>
        <p:nvCxnSpPr>
          <p:cNvPr id="27" name="Straight Arrow Connector 26"/>
          <p:cNvCxnSpPr>
            <a:stCxn id="59" idx="3"/>
            <a:endCxn id="60" idx="1"/>
          </p:cNvCxnSpPr>
          <p:nvPr/>
        </p:nvCxnSpPr>
        <p:spPr>
          <a:xfrm flipV="1">
            <a:off x="3248526" y="2983749"/>
            <a:ext cx="2646995" cy="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nvGrpSpPr>
          <p:cNvPr id="48" name="Group 47"/>
          <p:cNvGrpSpPr/>
          <p:nvPr/>
        </p:nvGrpSpPr>
        <p:grpSpPr>
          <a:xfrm>
            <a:off x="5418607" y="3651501"/>
            <a:ext cx="1578817" cy="691748"/>
            <a:chOff x="5418607" y="3651501"/>
            <a:chExt cx="1578817" cy="691748"/>
          </a:xfrm>
        </p:grpSpPr>
        <p:cxnSp>
          <p:nvCxnSpPr>
            <p:cNvPr id="34" name="Straight Arrow Connector 33"/>
            <p:cNvCxnSpPr/>
            <p:nvPr/>
          </p:nvCxnSpPr>
          <p:spPr>
            <a:xfrm flipH="1">
              <a:off x="5418607" y="4319185"/>
              <a:ext cx="1578816" cy="289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flipH="1" flipV="1">
              <a:off x="6990034" y="3651501"/>
              <a:ext cx="7390" cy="691748"/>
            </a:xfrm>
            <a:prstGeom prst="line">
              <a:avLst/>
            </a:prstGeom>
            <a:ln w="38100"/>
          </p:spPr>
          <p:style>
            <a:lnRef idx="1">
              <a:schemeClr val="accent2"/>
            </a:lnRef>
            <a:fillRef idx="0">
              <a:schemeClr val="accent2"/>
            </a:fillRef>
            <a:effectRef idx="0">
              <a:schemeClr val="accent2"/>
            </a:effectRef>
            <a:fontRef idx="minor">
              <a:schemeClr val="tx1"/>
            </a:fontRef>
          </p:style>
        </p:cxnSp>
      </p:grpSp>
      <p:sp>
        <p:nvSpPr>
          <p:cNvPr id="61" name="Google Shape;237;p31"/>
          <p:cNvSpPr txBox="1">
            <a:spLocks/>
          </p:cNvSpPr>
          <p:nvPr/>
        </p:nvSpPr>
        <p:spPr>
          <a:xfrm>
            <a:off x="6284579" y="4750475"/>
            <a:ext cx="2606757" cy="3789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Raleway"/>
              <a:buNone/>
              <a:defRPr sz="2400" b="1" i="0" u="none" strike="noStrike" cap="none">
                <a:solidFill>
                  <a:schemeClr val="dk1"/>
                </a:solidFill>
                <a:latin typeface="Raleway"/>
                <a:ea typeface="Raleway"/>
                <a:cs typeface="Raleway"/>
                <a:sym typeface="Raleway"/>
              </a:defRPr>
            </a:lvl1pPr>
            <a:lvl2pPr marR="0" lvl="1"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2pPr>
            <a:lvl3pPr marR="0" lvl="2"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3pPr>
            <a:lvl4pPr marR="0" lvl="3"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4pPr>
            <a:lvl5pPr marR="0" lvl="4"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5pPr>
            <a:lvl6pPr marR="0" lvl="5"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6pPr>
            <a:lvl7pPr marR="0" lvl="6"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7pPr>
            <a:lvl8pPr marR="0" lvl="7"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8pPr>
            <a:lvl9pPr marR="0" lvl="8"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9pPr>
          </a:lstStyle>
          <a:p>
            <a:r>
              <a:rPr lang="en-GB" sz="1000" dirty="0" smtClean="0"/>
              <a:t>(Cheong et al., Mar. Drugs 2017, 15, 388) </a:t>
            </a:r>
            <a:endParaRPr lang="en-US" sz="1000" dirty="0"/>
          </a:p>
        </p:txBody>
      </p:sp>
    </p:spTree>
    <p:extLst>
      <p:ext uri="{BB962C8B-B14F-4D97-AF65-F5344CB8AC3E}">
        <p14:creationId xmlns:p14="http://schemas.microsoft.com/office/powerpoint/2010/main" val="3358271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1"/>
          <p:cNvSpPr txBox="1">
            <a:spLocks noGrp="1"/>
          </p:cNvSpPr>
          <p:nvPr>
            <p:ph type="ctrTitle"/>
          </p:nvPr>
        </p:nvSpPr>
        <p:spPr>
          <a:xfrm>
            <a:off x="2182225" y="313256"/>
            <a:ext cx="4779600" cy="6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smtClean="0"/>
              <a:t>METHODOLOGY</a:t>
            </a:r>
            <a:endParaRPr sz="2800" dirty="0"/>
          </a:p>
        </p:txBody>
      </p:sp>
      <p:sp>
        <p:nvSpPr>
          <p:cNvPr id="17" name="Google Shape;237;p31"/>
          <p:cNvSpPr txBox="1">
            <a:spLocks/>
          </p:cNvSpPr>
          <p:nvPr/>
        </p:nvSpPr>
        <p:spPr>
          <a:xfrm>
            <a:off x="2047007" y="1097599"/>
            <a:ext cx="5049986" cy="34601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Raleway"/>
              <a:buNone/>
              <a:defRPr sz="2400" b="1" i="0" u="none" strike="noStrike" cap="none">
                <a:solidFill>
                  <a:schemeClr val="dk1"/>
                </a:solidFill>
                <a:latin typeface="Raleway"/>
                <a:ea typeface="Raleway"/>
                <a:cs typeface="Raleway"/>
                <a:sym typeface="Raleway"/>
              </a:defRPr>
            </a:lvl1pPr>
            <a:lvl2pPr marR="0" lvl="1"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2pPr>
            <a:lvl3pPr marR="0" lvl="2"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3pPr>
            <a:lvl4pPr marR="0" lvl="3"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4pPr>
            <a:lvl5pPr marR="0" lvl="4"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5pPr>
            <a:lvl6pPr marR="0" lvl="5"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6pPr>
            <a:lvl7pPr marR="0" lvl="6"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7pPr>
            <a:lvl8pPr marR="0" lvl="7"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8pPr>
            <a:lvl9pPr marR="0" lvl="8"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9pPr>
          </a:lstStyle>
          <a:p>
            <a:r>
              <a:rPr lang="en-US" sz="2000" dirty="0" smtClean="0"/>
              <a:t>MATERIAL REQUIRED FOR EACH STEP</a:t>
            </a:r>
            <a:endParaRPr lang="en-US" sz="2000" dirty="0"/>
          </a:p>
        </p:txBody>
      </p:sp>
      <p:sp>
        <p:nvSpPr>
          <p:cNvPr id="2" name="TextBox 1"/>
          <p:cNvSpPr txBox="1"/>
          <p:nvPr/>
        </p:nvSpPr>
        <p:spPr>
          <a:xfrm>
            <a:off x="319464" y="1506680"/>
            <a:ext cx="6681273" cy="2929007"/>
          </a:xfrm>
          <a:prstGeom prst="rect">
            <a:avLst/>
          </a:prstGeom>
          <a:noFill/>
        </p:spPr>
        <p:txBody>
          <a:bodyPr wrap="square" rtlCol="0">
            <a:spAutoFit/>
          </a:bodyPr>
          <a:lstStyle/>
          <a:p>
            <a:pPr>
              <a:lnSpc>
                <a:spcPct val="150000"/>
              </a:lnSpc>
              <a:spcBef>
                <a:spcPts val="150"/>
              </a:spcBef>
            </a:pPr>
            <a:r>
              <a:rPr lang="en-US" sz="1300" b="1" dirty="0" smtClean="0">
                <a:latin typeface="Calibri" panose="020F0502020204030204" pitchFamily="34" charset="0"/>
                <a:cs typeface="Calibri" panose="020F0502020204030204" pitchFamily="34" charset="0"/>
              </a:rPr>
              <a:t>STEP 6 (Structure Determination)</a:t>
            </a:r>
            <a:endParaRPr lang="en-US" sz="1200" dirty="0" smtClean="0">
              <a:latin typeface="Calibri" panose="020F0502020204030204" pitchFamily="34" charset="0"/>
              <a:cs typeface="Calibri" panose="020F0502020204030204" pitchFamily="34" charset="0"/>
            </a:endParaRPr>
          </a:p>
          <a:p>
            <a:pPr marL="192088" indent="-192088">
              <a:lnSpc>
                <a:spcPct val="150000"/>
              </a:lnSpc>
              <a:spcBef>
                <a:spcPts val="150"/>
              </a:spcBef>
              <a:buFont typeface="Arial" panose="020B0604020202020204" pitchFamily="34" charset="0"/>
              <a:buChar char="•"/>
            </a:pPr>
            <a:r>
              <a:rPr lang="en-US" sz="1200" b="1" dirty="0" smtClean="0">
                <a:latin typeface="Calibri" panose="020F0502020204030204" pitchFamily="34" charset="0"/>
                <a:cs typeface="Calibri" panose="020F0502020204030204" pitchFamily="34" charset="0"/>
              </a:rPr>
              <a:t>Nuclear Magnetic Resonance (NMR)</a:t>
            </a:r>
          </a:p>
          <a:p>
            <a:pPr marL="192088" indent="-192088">
              <a:lnSpc>
                <a:spcPct val="150000"/>
              </a:lnSpc>
              <a:spcBef>
                <a:spcPts val="150"/>
              </a:spcBef>
              <a:buFont typeface="Arial" panose="020B0604020202020204" pitchFamily="34" charset="0"/>
              <a:buChar char="•"/>
            </a:pPr>
            <a:r>
              <a:rPr lang="en-US" sz="1200" b="1" dirty="0" smtClean="0">
                <a:latin typeface="Calibri" panose="020F0502020204030204" pitchFamily="34" charset="0"/>
                <a:cs typeface="Calibri" panose="020F0502020204030204" pitchFamily="34" charset="0"/>
              </a:rPr>
              <a:t>High Resolution Mass Spectroscopy (HRMS)</a:t>
            </a:r>
          </a:p>
          <a:p>
            <a:pPr marL="192088" indent="-192088">
              <a:lnSpc>
                <a:spcPct val="150000"/>
              </a:lnSpc>
              <a:spcBef>
                <a:spcPts val="150"/>
              </a:spcBef>
              <a:buFont typeface="Arial" panose="020B0604020202020204" pitchFamily="34" charset="0"/>
              <a:buChar char="•"/>
            </a:pPr>
            <a:r>
              <a:rPr lang="en-US" sz="1200" b="1" dirty="0" smtClean="0">
                <a:latin typeface="Calibri" panose="020F0502020204030204" pitchFamily="34" charset="0"/>
                <a:cs typeface="Calibri" panose="020F0502020204030204" pitchFamily="34" charset="0"/>
              </a:rPr>
              <a:t>Infrared and UV Spectrophotometers</a:t>
            </a:r>
          </a:p>
          <a:p>
            <a:pPr marL="192088" indent="-192088">
              <a:lnSpc>
                <a:spcPct val="150000"/>
              </a:lnSpc>
              <a:spcBef>
                <a:spcPts val="150"/>
              </a:spcBef>
              <a:buFont typeface="Arial" panose="020B0604020202020204" pitchFamily="34" charset="0"/>
              <a:buChar char="•"/>
            </a:pPr>
            <a:r>
              <a:rPr lang="en-US" sz="1200" b="1" dirty="0" smtClean="0">
                <a:latin typeface="Calibri" panose="020F0502020204030204" pitchFamily="34" charset="0"/>
                <a:cs typeface="Calibri" panose="020F0502020204030204" pitchFamily="34" charset="0"/>
              </a:rPr>
              <a:t>Electron Capture Detector (ECD)</a:t>
            </a:r>
          </a:p>
          <a:p>
            <a:pPr>
              <a:lnSpc>
                <a:spcPct val="150000"/>
              </a:lnSpc>
              <a:spcBef>
                <a:spcPts val="150"/>
              </a:spcBef>
            </a:pPr>
            <a:r>
              <a:rPr lang="en-US" sz="1300" b="1" dirty="0" smtClean="0">
                <a:latin typeface="Calibri" panose="020F0502020204030204" pitchFamily="34" charset="0"/>
                <a:cs typeface="Calibri" panose="020F0502020204030204" pitchFamily="34" charset="0"/>
              </a:rPr>
              <a:t>STEP 7 (Functions)</a:t>
            </a:r>
          </a:p>
          <a:p>
            <a:pPr marL="171450" indent="-171450">
              <a:lnSpc>
                <a:spcPct val="150000"/>
              </a:lnSpc>
              <a:spcBef>
                <a:spcPts val="150"/>
              </a:spcBef>
              <a:buFont typeface="Arial" panose="020B0604020202020204" pitchFamily="34" charset="0"/>
              <a:buChar char="•"/>
            </a:pPr>
            <a:r>
              <a:rPr lang="en-US" sz="1200" b="1" dirty="0" smtClean="0">
                <a:latin typeface="Calibri" panose="020F0502020204030204" pitchFamily="34" charset="0"/>
                <a:cs typeface="Calibri" panose="020F0502020204030204" pitchFamily="34" charset="0"/>
              </a:rPr>
              <a:t>By the structures we can than identify the Functions</a:t>
            </a:r>
            <a:endParaRPr lang="en-US" b="1" dirty="0" smtClean="0">
              <a:latin typeface="Calibri" panose="020F0502020204030204" pitchFamily="34" charset="0"/>
              <a:cs typeface="Calibri" panose="020F0502020204030204" pitchFamily="34" charset="0"/>
            </a:endParaRPr>
          </a:p>
          <a:p>
            <a:pPr>
              <a:lnSpc>
                <a:spcPct val="150000"/>
              </a:lnSpc>
              <a:spcBef>
                <a:spcPts val="150"/>
              </a:spcBef>
            </a:pPr>
            <a:r>
              <a:rPr lang="en-US" sz="1300" b="1" dirty="0" smtClean="0">
                <a:latin typeface="Calibri" panose="020F0502020204030204" pitchFamily="34" charset="0"/>
                <a:cs typeface="Calibri" panose="020F0502020204030204" pitchFamily="34" charset="0"/>
              </a:rPr>
              <a:t>FINAL STEP (Applications)</a:t>
            </a:r>
            <a:endParaRPr lang="en-US" sz="1300" b="1" dirty="0">
              <a:latin typeface="Calibri" panose="020F0502020204030204" pitchFamily="34" charset="0"/>
              <a:cs typeface="Calibri" panose="020F0502020204030204" pitchFamily="34" charset="0"/>
            </a:endParaRPr>
          </a:p>
          <a:p>
            <a:pPr marL="171450" indent="-171450">
              <a:lnSpc>
                <a:spcPct val="150000"/>
              </a:lnSpc>
              <a:spcBef>
                <a:spcPts val="150"/>
              </a:spcBef>
              <a:buFont typeface="Arial" panose="020B0604020202020204" pitchFamily="34" charset="0"/>
              <a:buChar char="•"/>
            </a:pPr>
            <a:r>
              <a:rPr lang="en-US" sz="1200" b="1" dirty="0" smtClean="0">
                <a:latin typeface="Calibri" panose="020F0502020204030204" pitchFamily="34" charset="0"/>
                <a:cs typeface="Calibri" panose="020F0502020204030204" pitchFamily="34" charset="0"/>
              </a:rPr>
              <a:t>After the determination of functions we can identify its applications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276" y="1443612"/>
            <a:ext cx="1292054" cy="1717877"/>
          </a:xfrm>
          <a:prstGeom prst="rect">
            <a:avLst/>
          </a:prstGeom>
          <a:effectLst>
            <a:softEdge rad="3175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599" y="1498057"/>
            <a:ext cx="1321105" cy="163424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1712" y="1849100"/>
            <a:ext cx="1582944" cy="1034531"/>
          </a:xfrm>
          <a:prstGeom prst="rect">
            <a:avLst/>
          </a:prstGeom>
          <a:effectLst>
            <a:softEdge rad="12700"/>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9240" y="3286842"/>
            <a:ext cx="1194647" cy="1547805"/>
          </a:xfrm>
          <a:prstGeom prst="rect">
            <a:avLst/>
          </a:prstGeom>
          <a:effectLst>
            <a:softEdge rad="31750"/>
          </a:effectLst>
        </p:spPr>
      </p:pic>
    </p:spTree>
    <p:extLst>
      <p:ext uri="{BB962C8B-B14F-4D97-AF65-F5344CB8AC3E}">
        <p14:creationId xmlns:p14="http://schemas.microsoft.com/office/powerpoint/2010/main" val="3822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Microbiology Breakthrough by Slidesgo">
  <a:themeElements>
    <a:clrScheme name="Simple Light">
      <a:dk1>
        <a:srgbClr val="252525"/>
      </a:dk1>
      <a:lt1>
        <a:srgbClr val="FFFFFF"/>
      </a:lt1>
      <a:dk2>
        <a:srgbClr val="595959"/>
      </a:dk2>
      <a:lt2>
        <a:srgbClr val="EEEEEE"/>
      </a:lt2>
      <a:accent1>
        <a:srgbClr val="D24141"/>
      </a:accent1>
      <a:accent2>
        <a:srgbClr val="B42526"/>
      </a:accent2>
      <a:accent3>
        <a:srgbClr val="800909"/>
      </a:accent3>
      <a:accent4>
        <a:srgbClr val="4F0000"/>
      </a:accent4>
      <a:accent5>
        <a:srgbClr val="D9D9D9"/>
      </a:accent5>
      <a:accent6>
        <a:srgbClr val="CCCCCC"/>
      </a:accent6>
      <a:hlink>
        <a:srgbClr val="99999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1691</TotalTime>
  <Words>910</Words>
  <Application>Microsoft Office PowerPoint</Application>
  <PresentationFormat>On-screen Show (16:9)</PresentationFormat>
  <Paragraphs>143</Paragraphs>
  <Slides>13</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Arial</vt:lpstr>
      <vt:lpstr>Calibri</vt:lpstr>
      <vt:lpstr>Cooper Black</vt:lpstr>
      <vt:lpstr>Fira Sans Extra Condensed Medium</vt:lpstr>
      <vt:lpstr>Muli Light</vt:lpstr>
      <vt:lpstr>Nunito Light</vt:lpstr>
      <vt:lpstr>Raleway</vt:lpstr>
      <vt:lpstr>Squada One</vt:lpstr>
      <vt:lpstr>Stencil</vt:lpstr>
      <vt:lpstr>Times New Roman</vt:lpstr>
      <vt:lpstr>Trebuchet MS</vt:lpstr>
      <vt:lpstr>Verdana</vt:lpstr>
      <vt:lpstr>Microbiology Breakthrough by Slidesgo</vt:lpstr>
      <vt:lpstr>Determination of BIOACTIVITY OF POLYSACCHARIDES PRESENT IN PHAEOPHYTA</vt:lpstr>
      <vt:lpstr>TABLE OF CONTENTS</vt:lpstr>
      <vt:lpstr>INTRODUCTION</vt:lpstr>
      <vt:lpstr>HISTORY &amp; SIGNIFICANCE</vt:lpstr>
      <vt:lpstr>OBJECTIVES</vt:lpstr>
      <vt:lpstr>METHODOLOGY</vt:lpstr>
      <vt:lpstr>METHODOLOGY</vt:lpstr>
      <vt:lpstr>METHODOLOGY</vt:lpstr>
      <vt:lpstr>METHODOLOGY</vt:lpstr>
      <vt:lpstr>EXPECTATIONS</vt:lpstr>
      <vt:lpstr>FUTURE PRESPECTIVE</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 BREAKTHROUGH</dc:title>
  <dc:creator>Usman Butt</dc:creator>
  <cp:lastModifiedBy>Usman Butt</cp:lastModifiedBy>
  <cp:revision>171</cp:revision>
  <dcterms:modified xsi:type="dcterms:W3CDTF">2019-12-29T16:57:38Z</dcterms:modified>
</cp:coreProperties>
</file>