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" ContentType="image/tiff"/>
  <Default Extension="tiff" ContentType="image/tif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80" r:id="rId4"/>
  </p:sldMasterIdLst>
  <p:notesMasterIdLst>
    <p:notesMasterId r:id="rId20"/>
  </p:notesMasterIdLst>
  <p:handoutMasterIdLst>
    <p:handoutMasterId r:id="rId21"/>
  </p:handoutMasterIdLst>
  <p:sldIdLst>
    <p:sldId id="312" r:id="rId5"/>
    <p:sldId id="289" r:id="rId6"/>
    <p:sldId id="296" r:id="rId7"/>
    <p:sldId id="298" r:id="rId8"/>
    <p:sldId id="314" r:id="rId9"/>
    <p:sldId id="331" r:id="rId10"/>
    <p:sldId id="315" r:id="rId11"/>
    <p:sldId id="325" r:id="rId12"/>
    <p:sldId id="326" r:id="rId13"/>
    <p:sldId id="327" r:id="rId14"/>
    <p:sldId id="332" r:id="rId15"/>
    <p:sldId id="328" r:id="rId16"/>
    <p:sldId id="320" r:id="rId17"/>
    <p:sldId id="302" r:id="rId18"/>
    <p:sldId id="288" r:id="rId19"/>
  </p:sldIdLst>
  <p:sldSz cx="9144000" cy="5143500" type="screen16x9"/>
  <p:notesSz cx="6858000" cy="9144000"/>
  <p:defaultTextStyle>
    <a:defPPr>
      <a:defRPr lang="en-US"/>
    </a:defPPr>
    <a:lvl1pPr marL="0" algn="l" defTabSz="685891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46" algn="l" defTabSz="685891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91" algn="l" defTabSz="685891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837" algn="l" defTabSz="685891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783" algn="l" defTabSz="685891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729" algn="l" defTabSz="685891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674" algn="l" defTabSz="685891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620" algn="l" defTabSz="685891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566" algn="l" defTabSz="685891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6263" autoAdjust="0"/>
  </p:normalViewPr>
  <p:slideViewPr>
    <p:cSldViewPr>
      <p:cViewPr>
        <p:scale>
          <a:sx n="95" d="100"/>
          <a:sy n="95" d="100"/>
        </p:scale>
        <p:origin x="-690" y="-8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2838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'Sheet1 (2)'!$B$1</c:f>
              <c:strCache>
                <c:ptCount val="1"/>
                <c:pt idx="0">
                  <c:v>SaA2.12</c:v>
                </c:pt>
              </c:strCache>
            </c:strRef>
          </c:tx>
          <c:marker>
            <c:symbol val="none"/>
          </c:marker>
          <c:cat>
            <c:strRef>
              <c:f>'Sheet1 (2)'!$A$2:$A$502</c:f>
              <c:strCache>
                <c:ptCount val="501"/>
                <c:pt idx="0">
                  <c:v>Wavelength(nm)</c:v>
                </c:pt>
                <c:pt idx="1">
                  <c:v>301</c:v>
                </c:pt>
                <c:pt idx="2">
                  <c:v>302</c:v>
                </c:pt>
                <c:pt idx="3">
                  <c:v>303</c:v>
                </c:pt>
                <c:pt idx="4">
                  <c:v>304</c:v>
                </c:pt>
                <c:pt idx="5">
                  <c:v>305</c:v>
                </c:pt>
                <c:pt idx="6">
                  <c:v>306</c:v>
                </c:pt>
                <c:pt idx="7">
                  <c:v>307</c:v>
                </c:pt>
                <c:pt idx="8">
                  <c:v>308</c:v>
                </c:pt>
                <c:pt idx="9">
                  <c:v>309</c:v>
                </c:pt>
                <c:pt idx="10">
                  <c:v>310</c:v>
                </c:pt>
                <c:pt idx="11">
                  <c:v>311</c:v>
                </c:pt>
                <c:pt idx="12">
                  <c:v>312</c:v>
                </c:pt>
                <c:pt idx="13">
                  <c:v>313</c:v>
                </c:pt>
                <c:pt idx="14">
                  <c:v>314</c:v>
                </c:pt>
                <c:pt idx="15">
                  <c:v>315</c:v>
                </c:pt>
                <c:pt idx="16">
                  <c:v>316</c:v>
                </c:pt>
                <c:pt idx="17">
                  <c:v>317</c:v>
                </c:pt>
                <c:pt idx="18">
                  <c:v>318</c:v>
                </c:pt>
                <c:pt idx="19">
                  <c:v>319</c:v>
                </c:pt>
                <c:pt idx="20">
                  <c:v>320</c:v>
                </c:pt>
                <c:pt idx="21">
                  <c:v>321</c:v>
                </c:pt>
                <c:pt idx="22">
                  <c:v>322</c:v>
                </c:pt>
                <c:pt idx="23">
                  <c:v>323</c:v>
                </c:pt>
                <c:pt idx="24">
                  <c:v>324</c:v>
                </c:pt>
                <c:pt idx="25">
                  <c:v>325</c:v>
                </c:pt>
                <c:pt idx="26">
                  <c:v>326</c:v>
                </c:pt>
                <c:pt idx="27">
                  <c:v>327</c:v>
                </c:pt>
                <c:pt idx="28">
                  <c:v>328</c:v>
                </c:pt>
                <c:pt idx="29">
                  <c:v>329</c:v>
                </c:pt>
                <c:pt idx="30">
                  <c:v>330</c:v>
                </c:pt>
                <c:pt idx="31">
                  <c:v>331</c:v>
                </c:pt>
                <c:pt idx="32">
                  <c:v>332</c:v>
                </c:pt>
                <c:pt idx="33">
                  <c:v>333</c:v>
                </c:pt>
                <c:pt idx="34">
                  <c:v>334</c:v>
                </c:pt>
                <c:pt idx="35">
                  <c:v>335</c:v>
                </c:pt>
                <c:pt idx="36">
                  <c:v>336</c:v>
                </c:pt>
                <c:pt idx="37">
                  <c:v>337</c:v>
                </c:pt>
                <c:pt idx="38">
                  <c:v>338</c:v>
                </c:pt>
                <c:pt idx="39">
                  <c:v>339</c:v>
                </c:pt>
                <c:pt idx="40">
                  <c:v>340</c:v>
                </c:pt>
                <c:pt idx="41">
                  <c:v>341</c:v>
                </c:pt>
                <c:pt idx="42">
                  <c:v>342</c:v>
                </c:pt>
                <c:pt idx="43">
                  <c:v>343</c:v>
                </c:pt>
                <c:pt idx="44">
                  <c:v>344</c:v>
                </c:pt>
                <c:pt idx="45">
                  <c:v>345</c:v>
                </c:pt>
                <c:pt idx="46">
                  <c:v>346</c:v>
                </c:pt>
                <c:pt idx="47">
                  <c:v>347</c:v>
                </c:pt>
                <c:pt idx="48">
                  <c:v>348</c:v>
                </c:pt>
                <c:pt idx="49">
                  <c:v>349</c:v>
                </c:pt>
                <c:pt idx="50">
                  <c:v>350</c:v>
                </c:pt>
                <c:pt idx="51">
                  <c:v>351</c:v>
                </c:pt>
                <c:pt idx="52">
                  <c:v>352</c:v>
                </c:pt>
                <c:pt idx="53">
                  <c:v>353</c:v>
                </c:pt>
                <c:pt idx="54">
                  <c:v>354</c:v>
                </c:pt>
                <c:pt idx="55">
                  <c:v>355</c:v>
                </c:pt>
                <c:pt idx="56">
                  <c:v>356</c:v>
                </c:pt>
                <c:pt idx="57">
                  <c:v>357</c:v>
                </c:pt>
                <c:pt idx="58">
                  <c:v>358</c:v>
                </c:pt>
                <c:pt idx="59">
                  <c:v>359</c:v>
                </c:pt>
                <c:pt idx="60">
                  <c:v>360</c:v>
                </c:pt>
                <c:pt idx="61">
                  <c:v>361</c:v>
                </c:pt>
                <c:pt idx="62">
                  <c:v>362</c:v>
                </c:pt>
                <c:pt idx="63">
                  <c:v>363</c:v>
                </c:pt>
                <c:pt idx="64">
                  <c:v>364</c:v>
                </c:pt>
                <c:pt idx="65">
                  <c:v>365</c:v>
                </c:pt>
                <c:pt idx="66">
                  <c:v>366</c:v>
                </c:pt>
                <c:pt idx="67">
                  <c:v>367</c:v>
                </c:pt>
                <c:pt idx="68">
                  <c:v>368</c:v>
                </c:pt>
                <c:pt idx="69">
                  <c:v>369</c:v>
                </c:pt>
                <c:pt idx="70">
                  <c:v>370</c:v>
                </c:pt>
                <c:pt idx="71">
                  <c:v>371</c:v>
                </c:pt>
                <c:pt idx="72">
                  <c:v>372</c:v>
                </c:pt>
                <c:pt idx="73">
                  <c:v>373</c:v>
                </c:pt>
                <c:pt idx="74">
                  <c:v>374</c:v>
                </c:pt>
                <c:pt idx="75">
                  <c:v>375</c:v>
                </c:pt>
                <c:pt idx="76">
                  <c:v>376</c:v>
                </c:pt>
                <c:pt idx="77">
                  <c:v>377</c:v>
                </c:pt>
                <c:pt idx="78">
                  <c:v>378</c:v>
                </c:pt>
                <c:pt idx="79">
                  <c:v>379</c:v>
                </c:pt>
                <c:pt idx="80">
                  <c:v>380</c:v>
                </c:pt>
                <c:pt idx="81">
                  <c:v>381</c:v>
                </c:pt>
                <c:pt idx="82">
                  <c:v>382</c:v>
                </c:pt>
                <c:pt idx="83">
                  <c:v>383</c:v>
                </c:pt>
                <c:pt idx="84">
                  <c:v>384</c:v>
                </c:pt>
                <c:pt idx="85">
                  <c:v>385</c:v>
                </c:pt>
                <c:pt idx="86">
                  <c:v>386</c:v>
                </c:pt>
                <c:pt idx="87">
                  <c:v>387</c:v>
                </c:pt>
                <c:pt idx="88">
                  <c:v>388</c:v>
                </c:pt>
                <c:pt idx="89">
                  <c:v>389</c:v>
                </c:pt>
                <c:pt idx="90">
                  <c:v>390</c:v>
                </c:pt>
                <c:pt idx="91">
                  <c:v>391</c:v>
                </c:pt>
                <c:pt idx="92">
                  <c:v>392</c:v>
                </c:pt>
                <c:pt idx="93">
                  <c:v>393</c:v>
                </c:pt>
                <c:pt idx="94">
                  <c:v>394</c:v>
                </c:pt>
                <c:pt idx="95">
                  <c:v>395</c:v>
                </c:pt>
                <c:pt idx="96">
                  <c:v>396</c:v>
                </c:pt>
                <c:pt idx="97">
                  <c:v>397</c:v>
                </c:pt>
                <c:pt idx="98">
                  <c:v>398</c:v>
                </c:pt>
                <c:pt idx="99">
                  <c:v>399</c:v>
                </c:pt>
                <c:pt idx="100">
                  <c:v>400</c:v>
                </c:pt>
                <c:pt idx="101">
                  <c:v>401</c:v>
                </c:pt>
                <c:pt idx="102">
                  <c:v>402</c:v>
                </c:pt>
                <c:pt idx="103">
                  <c:v>403</c:v>
                </c:pt>
                <c:pt idx="104">
                  <c:v>404</c:v>
                </c:pt>
                <c:pt idx="105">
                  <c:v>405</c:v>
                </c:pt>
                <c:pt idx="106">
                  <c:v>406</c:v>
                </c:pt>
                <c:pt idx="107">
                  <c:v>407</c:v>
                </c:pt>
                <c:pt idx="108">
                  <c:v>408</c:v>
                </c:pt>
                <c:pt idx="109">
                  <c:v>409</c:v>
                </c:pt>
                <c:pt idx="110">
                  <c:v>410</c:v>
                </c:pt>
                <c:pt idx="111">
                  <c:v>411</c:v>
                </c:pt>
                <c:pt idx="112">
                  <c:v>412</c:v>
                </c:pt>
                <c:pt idx="113">
                  <c:v>413</c:v>
                </c:pt>
                <c:pt idx="114">
                  <c:v>414</c:v>
                </c:pt>
                <c:pt idx="115">
                  <c:v>415</c:v>
                </c:pt>
                <c:pt idx="116">
                  <c:v>416</c:v>
                </c:pt>
                <c:pt idx="117">
                  <c:v>417</c:v>
                </c:pt>
                <c:pt idx="118">
                  <c:v>418</c:v>
                </c:pt>
                <c:pt idx="119">
                  <c:v>419</c:v>
                </c:pt>
                <c:pt idx="120">
                  <c:v>420</c:v>
                </c:pt>
                <c:pt idx="121">
                  <c:v>421</c:v>
                </c:pt>
                <c:pt idx="122">
                  <c:v>422</c:v>
                </c:pt>
                <c:pt idx="123">
                  <c:v>423</c:v>
                </c:pt>
                <c:pt idx="124">
                  <c:v>424</c:v>
                </c:pt>
                <c:pt idx="125">
                  <c:v>425</c:v>
                </c:pt>
                <c:pt idx="126">
                  <c:v>426</c:v>
                </c:pt>
                <c:pt idx="127">
                  <c:v>427</c:v>
                </c:pt>
                <c:pt idx="128">
                  <c:v>428</c:v>
                </c:pt>
                <c:pt idx="129">
                  <c:v>429</c:v>
                </c:pt>
                <c:pt idx="130">
                  <c:v>430</c:v>
                </c:pt>
                <c:pt idx="131">
                  <c:v>431</c:v>
                </c:pt>
                <c:pt idx="132">
                  <c:v>432</c:v>
                </c:pt>
                <c:pt idx="133">
                  <c:v>433</c:v>
                </c:pt>
                <c:pt idx="134">
                  <c:v>434</c:v>
                </c:pt>
                <c:pt idx="135">
                  <c:v>435</c:v>
                </c:pt>
                <c:pt idx="136">
                  <c:v>436</c:v>
                </c:pt>
                <c:pt idx="137">
                  <c:v>437</c:v>
                </c:pt>
                <c:pt idx="138">
                  <c:v>438</c:v>
                </c:pt>
                <c:pt idx="139">
                  <c:v>439</c:v>
                </c:pt>
                <c:pt idx="140">
                  <c:v>440</c:v>
                </c:pt>
                <c:pt idx="141">
                  <c:v>441</c:v>
                </c:pt>
                <c:pt idx="142">
                  <c:v>442</c:v>
                </c:pt>
                <c:pt idx="143">
                  <c:v>443</c:v>
                </c:pt>
                <c:pt idx="144">
                  <c:v>444</c:v>
                </c:pt>
                <c:pt idx="145">
                  <c:v>445</c:v>
                </c:pt>
                <c:pt idx="146">
                  <c:v>446</c:v>
                </c:pt>
                <c:pt idx="147">
                  <c:v>447</c:v>
                </c:pt>
                <c:pt idx="148">
                  <c:v>448</c:v>
                </c:pt>
                <c:pt idx="149">
                  <c:v>449</c:v>
                </c:pt>
                <c:pt idx="150">
                  <c:v>450</c:v>
                </c:pt>
                <c:pt idx="151">
                  <c:v>451</c:v>
                </c:pt>
                <c:pt idx="152">
                  <c:v>452</c:v>
                </c:pt>
                <c:pt idx="153">
                  <c:v>453</c:v>
                </c:pt>
                <c:pt idx="154">
                  <c:v>454</c:v>
                </c:pt>
                <c:pt idx="155">
                  <c:v>455</c:v>
                </c:pt>
                <c:pt idx="156">
                  <c:v>456</c:v>
                </c:pt>
                <c:pt idx="157">
                  <c:v>457</c:v>
                </c:pt>
                <c:pt idx="158">
                  <c:v>458</c:v>
                </c:pt>
                <c:pt idx="159">
                  <c:v>459</c:v>
                </c:pt>
                <c:pt idx="160">
                  <c:v>460</c:v>
                </c:pt>
                <c:pt idx="161">
                  <c:v>461</c:v>
                </c:pt>
                <c:pt idx="162">
                  <c:v>462</c:v>
                </c:pt>
                <c:pt idx="163">
                  <c:v>463</c:v>
                </c:pt>
                <c:pt idx="164">
                  <c:v>464</c:v>
                </c:pt>
                <c:pt idx="165">
                  <c:v>465</c:v>
                </c:pt>
                <c:pt idx="166">
                  <c:v>466</c:v>
                </c:pt>
                <c:pt idx="167">
                  <c:v>467</c:v>
                </c:pt>
                <c:pt idx="168">
                  <c:v>468</c:v>
                </c:pt>
                <c:pt idx="169">
                  <c:v>469</c:v>
                </c:pt>
                <c:pt idx="170">
                  <c:v>470</c:v>
                </c:pt>
                <c:pt idx="171">
                  <c:v>471</c:v>
                </c:pt>
                <c:pt idx="172">
                  <c:v>472</c:v>
                </c:pt>
                <c:pt idx="173">
                  <c:v>473</c:v>
                </c:pt>
                <c:pt idx="174">
                  <c:v>474</c:v>
                </c:pt>
                <c:pt idx="175">
                  <c:v>475</c:v>
                </c:pt>
                <c:pt idx="176">
                  <c:v>476</c:v>
                </c:pt>
                <c:pt idx="177">
                  <c:v>477</c:v>
                </c:pt>
                <c:pt idx="178">
                  <c:v>478</c:v>
                </c:pt>
                <c:pt idx="179">
                  <c:v>479</c:v>
                </c:pt>
                <c:pt idx="180">
                  <c:v>480</c:v>
                </c:pt>
                <c:pt idx="181">
                  <c:v>481</c:v>
                </c:pt>
                <c:pt idx="182">
                  <c:v>482</c:v>
                </c:pt>
                <c:pt idx="183">
                  <c:v>483</c:v>
                </c:pt>
                <c:pt idx="184">
                  <c:v>484</c:v>
                </c:pt>
                <c:pt idx="185">
                  <c:v>485</c:v>
                </c:pt>
                <c:pt idx="186">
                  <c:v>486</c:v>
                </c:pt>
                <c:pt idx="187">
                  <c:v>487</c:v>
                </c:pt>
                <c:pt idx="188">
                  <c:v>488</c:v>
                </c:pt>
                <c:pt idx="189">
                  <c:v>489</c:v>
                </c:pt>
                <c:pt idx="190">
                  <c:v>490</c:v>
                </c:pt>
                <c:pt idx="191">
                  <c:v>491</c:v>
                </c:pt>
                <c:pt idx="192">
                  <c:v>492</c:v>
                </c:pt>
                <c:pt idx="193">
                  <c:v>493</c:v>
                </c:pt>
                <c:pt idx="194">
                  <c:v>494</c:v>
                </c:pt>
                <c:pt idx="195">
                  <c:v>495</c:v>
                </c:pt>
                <c:pt idx="196">
                  <c:v>496</c:v>
                </c:pt>
                <c:pt idx="197">
                  <c:v>497</c:v>
                </c:pt>
                <c:pt idx="198">
                  <c:v>498</c:v>
                </c:pt>
                <c:pt idx="199">
                  <c:v>499</c:v>
                </c:pt>
                <c:pt idx="200">
                  <c:v>500</c:v>
                </c:pt>
                <c:pt idx="201">
                  <c:v>501</c:v>
                </c:pt>
                <c:pt idx="202">
                  <c:v>502</c:v>
                </c:pt>
                <c:pt idx="203">
                  <c:v>503</c:v>
                </c:pt>
                <c:pt idx="204">
                  <c:v>504</c:v>
                </c:pt>
                <c:pt idx="205">
                  <c:v>505</c:v>
                </c:pt>
                <c:pt idx="206">
                  <c:v>506</c:v>
                </c:pt>
                <c:pt idx="207">
                  <c:v>507</c:v>
                </c:pt>
                <c:pt idx="208">
                  <c:v>508</c:v>
                </c:pt>
                <c:pt idx="209">
                  <c:v>509</c:v>
                </c:pt>
                <c:pt idx="210">
                  <c:v>510</c:v>
                </c:pt>
                <c:pt idx="211">
                  <c:v>511</c:v>
                </c:pt>
                <c:pt idx="212">
                  <c:v>512</c:v>
                </c:pt>
                <c:pt idx="213">
                  <c:v>513</c:v>
                </c:pt>
                <c:pt idx="214">
                  <c:v>514</c:v>
                </c:pt>
                <c:pt idx="215">
                  <c:v>515</c:v>
                </c:pt>
                <c:pt idx="216">
                  <c:v>516</c:v>
                </c:pt>
                <c:pt idx="217">
                  <c:v>517</c:v>
                </c:pt>
                <c:pt idx="218">
                  <c:v>518</c:v>
                </c:pt>
                <c:pt idx="219">
                  <c:v>519</c:v>
                </c:pt>
                <c:pt idx="220">
                  <c:v>520</c:v>
                </c:pt>
                <c:pt idx="221">
                  <c:v>521</c:v>
                </c:pt>
                <c:pt idx="222">
                  <c:v>522</c:v>
                </c:pt>
                <c:pt idx="223">
                  <c:v>523</c:v>
                </c:pt>
                <c:pt idx="224">
                  <c:v>524</c:v>
                </c:pt>
                <c:pt idx="225">
                  <c:v>525</c:v>
                </c:pt>
                <c:pt idx="226">
                  <c:v>526</c:v>
                </c:pt>
                <c:pt idx="227">
                  <c:v>527</c:v>
                </c:pt>
                <c:pt idx="228">
                  <c:v>528</c:v>
                </c:pt>
                <c:pt idx="229">
                  <c:v>529</c:v>
                </c:pt>
                <c:pt idx="230">
                  <c:v>530</c:v>
                </c:pt>
                <c:pt idx="231">
                  <c:v>531</c:v>
                </c:pt>
                <c:pt idx="232">
                  <c:v>532</c:v>
                </c:pt>
                <c:pt idx="233">
                  <c:v>533</c:v>
                </c:pt>
                <c:pt idx="234">
                  <c:v>534</c:v>
                </c:pt>
                <c:pt idx="235">
                  <c:v>535</c:v>
                </c:pt>
                <c:pt idx="236">
                  <c:v>536</c:v>
                </c:pt>
                <c:pt idx="237">
                  <c:v>537</c:v>
                </c:pt>
                <c:pt idx="238">
                  <c:v>538</c:v>
                </c:pt>
                <c:pt idx="239">
                  <c:v>539</c:v>
                </c:pt>
                <c:pt idx="240">
                  <c:v>540</c:v>
                </c:pt>
                <c:pt idx="241">
                  <c:v>541</c:v>
                </c:pt>
                <c:pt idx="242">
                  <c:v>542</c:v>
                </c:pt>
                <c:pt idx="243">
                  <c:v>543</c:v>
                </c:pt>
                <c:pt idx="244">
                  <c:v>544</c:v>
                </c:pt>
                <c:pt idx="245">
                  <c:v>545</c:v>
                </c:pt>
                <c:pt idx="246">
                  <c:v>546</c:v>
                </c:pt>
                <c:pt idx="247">
                  <c:v>547</c:v>
                </c:pt>
                <c:pt idx="248">
                  <c:v>548</c:v>
                </c:pt>
                <c:pt idx="249">
                  <c:v>549</c:v>
                </c:pt>
                <c:pt idx="250">
                  <c:v>550</c:v>
                </c:pt>
                <c:pt idx="251">
                  <c:v>551</c:v>
                </c:pt>
                <c:pt idx="252">
                  <c:v>552</c:v>
                </c:pt>
                <c:pt idx="253">
                  <c:v>553</c:v>
                </c:pt>
                <c:pt idx="254">
                  <c:v>554</c:v>
                </c:pt>
                <c:pt idx="255">
                  <c:v>555</c:v>
                </c:pt>
                <c:pt idx="256">
                  <c:v>556</c:v>
                </c:pt>
                <c:pt idx="257">
                  <c:v>557</c:v>
                </c:pt>
                <c:pt idx="258">
                  <c:v>558</c:v>
                </c:pt>
                <c:pt idx="259">
                  <c:v>559</c:v>
                </c:pt>
                <c:pt idx="260">
                  <c:v>560</c:v>
                </c:pt>
                <c:pt idx="261">
                  <c:v>561</c:v>
                </c:pt>
                <c:pt idx="262">
                  <c:v>562</c:v>
                </c:pt>
                <c:pt idx="263">
                  <c:v>563</c:v>
                </c:pt>
                <c:pt idx="264">
                  <c:v>564</c:v>
                </c:pt>
                <c:pt idx="265">
                  <c:v>565</c:v>
                </c:pt>
                <c:pt idx="266">
                  <c:v>566</c:v>
                </c:pt>
                <c:pt idx="267">
                  <c:v>567</c:v>
                </c:pt>
                <c:pt idx="268">
                  <c:v>568</c:v>
                </c:pt>
                <c:pt idx="269">
                  <c:v>569</c:v>
                </c:pt>
                <c:pt idx="270">
                  <c:v>570</c:v>
                </c:pt>
                <c:pt idx="271">
                  <c:v>571</c:v>
                </c:pt>
                <c:pt idx="272">
                  <c:v>572</c:v>
                </c:pt>
                <c:pt idx="273">
                  <c:v>573</c:v>
                </c:pt>
                <c:pt idx="274">
                  <c:v>574</c:v>
                </c:pt>
                <c:pt idx="275">
                  <c:v>575</c:v>
                </c:pt>
                <c:pt idx="276">
                  <c:v>576</c:v>
                </c:pt>
                <c:pt idx="277">
                  <c:v>577</c:v>
                </c:pt>
                <c:pt idx="278">
                  <c:v>578</c:v>
                </c:pt>
                <c:pt idx="279">
                  <c:v>579</c:v>
                </c:pt>
                <c:pt idx="280">
                  <c:v>580</c:v>
                </c:pt>
                <c:pt idx="281">
                  <c:v>581</c:v>
                </c:pt>
                <c:pt idx="282">
                  <c:v>582</c:v>
                </c:pt>
                <c:pt idx="283">
                  <c:v>583</c:v>
                </c:pt>
                <c:pt idx="284">
                  <c:v>584</c:v>
                </c:pt>
                <c:pt idx="285">
                  <c:v>585</c:v>
                </c:pt>
                <c:pt idx="286">
                  <c:v>586</c:v>
                </c:pt>
                <c:pt idx="287">
                  <c:v>587</c:v>
                </c:pt>
                <c:pt idx="288">
                  <c:v>588</c:v>
                </c:pt>
                <c:pt idx="289">
                  <c:v>589</c:v>
                </c:pt>
                <c:pt idx="290">
                  <c:v>590</c:v>
                </c:pt>
                <c:pt idx="291">
                  <c:v>591</c:v>
                </c:pt>
                <c:pt idx="292">
                  <c:v>592</c:v>
                </c:pt>
                <c:pt idx="293">
                  <c:v>593</c:v>
                </c:pt>
                <c:pt idx="294">
                  <c:v>594</c:v>
                </c:pt>
                <c:pt idx="295">
                  <c:v>595</c:v>
                </c:pt>
                <c:pt idx="296">
                  <c:v>596</c:v>
                </c:pt>
                <c:pt idx="297">
                  <c:v>597</c:v>
                </c:pt>
                <c:pt idx="298">
                  <c:v>598</c:v>
                </c:pt>
                <c:pt idx="299">
                  <c:v>599</c:v>
                </c:pt>
                <c:pt idx="300">
                  <c:v>600</c:v>
                </c:pt>
                <c:pt idx="301">
                  <c:v>601</c:v>
                </c:pt>
                <c:pt idx="302">
                  <c:v>602</c:v>
                </c:pt>
                <c:pt idx="303">
                  <c:v>603</c:v>
                </c:pt>
                <c:pt idx="304">
                  <c:v>604</c:v>
                </c:pt>
                <c:pt idx="305">
                  <c:v>605</c:v>
                </c:pt>
                <c:pt idx="306">
                  <c:v>606</c:v>
                </c:pt>
                <c:pt idx="307">
                  <c:v>607</c:v>
                </c:pt>
                <c:pt idx="308">
                  <c:v>608</c:v>
                </c:pt>
                <c:pt idx="309">
                  <c:v>609</c:v>
                </c:pt>
                <c:pt idx="310">
                  <c:v>610</c:v>
                </c:pt>
                <c:pt idx="311">
                  <c:v>611</c:v>
                </c:pt>
                <c:pt idx="312">
                  <c:v>612</c:v>
                </c:pt>
                <c:pt idx="313">
                  <c:v>613</c:v>
                </c:pt>
                <c:pt idx="314">
                  <c:v>614</c:v>
                </c:pt>
                <c:pt idx="315">
                  <c:v>615</c:v>
                </c:pt>
                <c:pt idx="316">
                  <c:v>616</c:v>
                </c:pt>
                <c:pt idx="317">
                  <c:v>617</c:v>
                </c:pt>
                <c:pt idx="318">
                  <c:v>618</c:v>
                </c:pt>
                <c:pt idx="319">
                  <c:v>619</c:v>
                </c:pt>
                <c:pt idx="320">
                  <c:v>620</c:v>
                </c:pt>
                <c:pt idx="321">
                  <c:v>621</c:v>
                </c:pt>
                <c:pt idx="322">
                  <c:v>622</c:v>
                </c:pt>
                <c:pt idx="323">
                  <c:v>623</c:v>
                </c:pt>
                <c:pt idx="324">
                  <c:v>624</c:v>
                </c:pt>
                <c:pt idx="325">
                  <c:v>625</c:v>
                </c:pt>
                <c:pt idx="326">
                  <c:v>626</c:v>
                </c:pt>
                <c:pt idx="327">
                  <c:v>627</c:v>
                </c:pt>
                <c:pt idx="328">
                  <c:v>628</c:v>
                </c:pt>
                <c:pt idx="329">
                  <c:v>629</c:v>
                </c:pt>
                <c:pt idx="330">
                  <c:v>630</c:v>
                </c:pt>
                <c:pt idx="331">
                  <c:v>631</c:v>
                </c:pt>
                <c:pt idx="332">
                  <c:v>632</c:v>
                </c:pt>
                <c:pt idx="333">
                  <c:v>633</c:v>
                </c:pt>
                <c:pt idx="334">
                  <c:v>634</c:v>
                </c:pt>
                <c:pt idx="335">
                  <c:v>635</c:v>
                </c:pt>
                <c:pt idx="336">
                  <c:v>636</c:v>
                </c:pt>
                <c:pt idx="337">
                  <c:v>637</c:v>
                </c:pt>
                <c:pt idx="338">
                  <c:v>638</c:v>
                </c:pt>
                <c:pt idx="339">
                  <c:v>639</c:v>
                </c:pt>
                <c:pt idx="340">
                  <c:v>640</c:v>
                </c:pt>
                <c:pt idx="341">
                  <c:v>641</c:v>
                </c:pt>
                <c:pt idx="342">
                  <c:v>642</c:v>
                </c:pt>
                <c:pt idx="343">
                  <c:v>643</c:v>
                </c:pt>
                <c:pt idx="344">
                  <c:v>644</c:v>
                </c:pt>
                <c:pt idx="345">
                  <c:v>645</c:v>
                </c:pt>
                <c:pt idx="346">
                  <c:v>646</c:v>
                </c:pt>
                <c:pt idx="347">
                  <c:v>647</c:v>
                </c:pt>
                <c:pt idx="348">
                  <c:v>648</c:v>
                </c:pt>
                <c:pt idx="349">
                  <c:v>649</c:v>
                </c:pt>
                <c:pt idx="350">
                  <c:v>650</c:v>
                </c:pt>
                <c:pt idx="351">
                  <c:v>651</c:v>
                </c:pt>
                <c:pt idx="352">
                  <c:v>652</c:v>
                </c:pt>
                <c:pt idx="353">
                  <c:v>653</c:v>
                </c:pt>
                <c:pt idx="354">
                  <c:v>654</c:v>
                </c:pt>
                <c:pt idx="355">
                  <c:v>655</c:v>
                </c:pt>
                <c:pt idx="356">
                  <c:v>656</c:v>
                </c:pt>
                <c:pt idx="357">
                  <c:v>657</c:v>
                </c:pt>
                <c:pt idx="358">
                  <c:v>658</c:v>
                </c:pt>
                <c:pt idx="359">
                  <c:v>659</c:v>
                </c:pt>
                <c:pt idx="360">
                  <c:v>660</c:v>
                </c:pt>
                <c:pt idx="361">
                  <c:v>661</c:v>
                </c:pt>
                <c:pt idx="362">
                  <c:v>662</c:v>
                </c:pt>
                <c:pt idx="363">
                  <c:v>663</c:v>
                </c:pt>
                <c:pt idx="364">
                  <c:v>664</c:v>
                </c:pt>
                <c:pt idx="365">
                  <c:v>665</c:v>
                </c:pt>
                <c:pt idx="366">
                  <c:v>666</c:v>
                </c:pt>
                <c:pt idx="367">
                  <c:v>667</c:v>
                </c:pt>
                <c:pt idx="368">
                  <c:v>668</c:v>
                </c:pt>
                <c:pt idx="369">
                  <c:v>669</c:v>
                </c:pt>
                <c:pt idx="370">
                  <c:v>670</c:v>
                </c:pt>
                <c:pt idx="371">
                  <c:v>671</c:v>
                </c:pt>
                <c:pt idx="372">
                  <c:v>672</c:v>
                </c:pt>
                <c:pt idx="373">
                  <c:v>673</c:v>
                </c:pt>
                <c:pt idx="374">
                  <c:v>674</c:v>
                </c:pt>
                <c:pt idx="375">
                  <c:v>675</c:v>
                </c:pt>
                <c:pt idx="376">
                  <c:v>676</c:v>
                </c:pt>
                <c:pt idx="377">
                  <c:v>677</c:v>
                </c:pt>
                <c:pt idx="378">
                  <c:v>678</c:v>
                </c:pt>
                <c:pt idx="379">
                  <c:v>679</c:v>
                </c:pt>
                <c:pt idx="380">
                  <c:v>680</c:v>
                </c:pt>
                <c:pt idx="381">
                  <c:v>681</c:v>
                </c:pt>
                <c:pt idx="382">
                  <c:v>682</c:v>
                </c:pt>
                <c:pt idx="383">
                  <c:v>683</c:v>
                </c:pt>
                <c:pt idx="384">
                  <c:v>684</c:v>
                </c:pt>
                <c:pt idx="385">
                  <c:v>685</c:v>
                </c:pt>
                <c:pt idx="386">
                  <c:v>686</c:v>
                </c:pt>
                <c:pt idx="387">
                  <c:v>687</c:v>
                </c:pt>
                <c:pt idx="388">
                  <c:v>688</c:v>
                </c:pt>
                <c:pt idx="389">
                  <c:v>689</c:v>
                </c:pt>
                <c:pt idx="390">
                  <c:v>690</c:v>
                </c:pt>
                <c:pt idx="391">
                  <c:v>691</c:v>
                </c:pt>
                <c:pt idx="392">
                  <c:v>692</c:v>
                </c:pt>
                <c:pt idx="393">
                  <c:v>693</c:v>
                </c:pt>
                <c:pt idx="394">
                  <c:v>694</c:v>
                </c:pt>
                <c:pt idx="395">
                  <c:v>695</c:v>
                </c:pt>
                <c:pt idx="396">
                  <c:v>696</c:v>
                </c:pt>
                <c:pt idx="397">
                  <c:v>697</c:v>
                </c:pt>
                <c:pt idx="398">
                  <c:v>698</c:v>
                </c:pt>
                <c:pt idx="399">
                  <c:v>699</c:v>
                </c:pt>
                <c:pt idx="400">
                  <c:v>700</c:v>
                </c:pt>
                <c:pt idx="401">
                  <c:v>701</c:v>
                </c:pt>
                <c:pt idx="402">
                  <c:v>702</c:v>
                </c:pt>
                <c:pt idx="403">
                  <c:v>703</c:v>
                </c:pt>
                <c:pt idx="404">
                  <c:v>704</c:v>
                </c:pt>
                <c:pt idx="405">
                  <c:v>705</c:v>
                </c:pt>
                <c:pt idx="406">
                  <c:v>706</c:v>
                </c:pt>
                <c:pt idx="407">
                  <c:v>707</c:v>
                </c:pt>
                <c:pt idx="408">
                  <c:v>708</c:v>
                </c:pt>
                <c:pt idx="409">
                  <c:v>709</c:v>
                </c:pt>
                <c:pt idx="410">
                  <c:v>710</c:v>
                </c:pt>
                <c:pt idx="411">
                  <c:v>711</c:v>
                </c:pt>
                <c:pt idx="412">
                  <c:v>712</c:v>
                </c:pt>
                <c:pt idx="413">
                  <c:v>713</c:v>
                </c:pt>
                <c:pt idx="414">
                  <c:v>714</c:v>
                </c:pt>
                <c:pt idx="415">
                  <c:v>715</c:v>
                </c:pt>
                <c:pt idx="416">
                  <c:v>716</c:v>
                </c:pt>
                <c:pt idx="417">
                  <c:v>717</c:v>
                </c:pt>
                <c:pt idx="418">
                  <c:v>718</c:v>
                </c:pt>
                <c:pt idx="419">
                  <c:v>719</c:v>
                </c:pt>
                <c:pt idx="420">
                  <c:v>720</c:v>
                </c:pt>
                <c:pt idx="421">
                  <c:v>721</c:v>
                </c:pt>
                <c:pt idx="422">
                  <c:v>722</c:v>
                </c:pt>
                <c:pt idx="423">
                  <c:v>723</c:v>
                </c:pt>
                <c:pt idx="424">
                  <c:v>724</c:v>
                </c:pt>
                <c:pt idx="425">
                  <c:v>725</c:v>
                </c:pt>
                <c:pt idx="426">
                  <c:v>726</c:v>
                </c:pt>
                <c:pt idx="427">
                  <c:v>727</c:v>
                </c:pt>
                <c:pt idx="428">
                  <c:v>728</c:v>
                </c:pt>
                <c:pt idx="429">
                  <c:v>729</c:v>
                </c:pt>
                <c:pt idx="430">
                  <c:v>730</c:v>
                </c:pt>
                <c:pt idx="431">
                  <c:v>731</c:v>
                </c:pt>
                <c:pt idx="432">
                  <c:v>732</c:v>
                </c:pt>
                <c:pt idx="433">
                  <c:v>733</c:v>
                </c:pt>
                <c:pt idx="434">
                  <c:v>734</c:v>
                </c:pt>
                <c:pt idx="435">
                  <c:v>735</c:v>
                </c:pt>
                <c:pt idx="436">
                  <c:v>736</c:v>
                </c:pt>
                <c:pt idx="437">
                  <c:v>737</c:v>
                </c:pt>
                <c:pt idx="438">
                  <c:v>738</c:v>
                </c:pt>
                <c:pt idx="439">
                  <c:v>739</c:v>
                </c:pt>
                <c:pt idx="440">
                  <c:v>740</c:v>
                </c:pt>
                <c:pt idx="441">
                  <c:v>741</c:v>
                </c:pt>
                <c:pt idx="442">
                  <c:v>742</c:v>
                </c:pt>
                <c:pt idx="443">
                  <c:v>743</c:v>
                </c:pt>
                <c:pt idx="444">
                  <c:v>744</c:v>
                </c:pt>
                <c:pt idx="445">
                  <c:v>745</c:v>
                </c:pt>
                <c:pt idx="446">
                  <c:v>746</c:v>
                </c:pt>
                <c:pt idx="447">
                  <c:v>747</c:v>
                </c:pt>
                <c:pt idx="448">
                  <c:v>748</c:v>
                </c:pt>
                <c:pt idx="449">
                  <c:v>749</c:v>
                </c:pt>
                <c:pt idx="450">
                  <c:v>750</c:v>
                </c:pt>
                <c:pt idx="451">
                  <c:v>751</c:v>
                </c:pt>
                <c:pt idx="452">
                  <c:v>752</c:v>
                </c:pt>
                <c:pt idx="453">
                  <c:v>753</c:v>
                </c:pt>
                <c:pt idx="454">
                  <c:v>754</c:v>
                </c:pt>
                <c:pt idx="455">
                  <c:v>755</c:v>
                </c:pt>
                <c:pt idx="456">
                  <c:v>756</c:v>
                </c:pt>
                <c:pt idx="457">
                  <c:v>757</c:v>
                </c:pt>
                <c:pt idx="458">
                  <c:v>758</c:v>
                </c:pt>
                <c:pt idx="459">
                  <c:v>759</c:v>
                </c:pt>
                <c:pt idx="460">
                  <c:v>760</c:v>
                </c:pt>
                <c:pt idx="461">
                  <c:v>761</c:v>
                </c:pt>
                <c:pt idx="462">
                  <c:v>762</c:v>
                </c:pt>
                <c:pt idx="463">
                  <c:v>763</c:v>
                </c:pt>
                <c:pt idx="464">
                  <c:v>764</c:v>
                </c:pt>
                <c:pt idx="465">
                  <c:v>765</c:v>
                </c:pt>
                <c:pt idx="466">
                  <c:v>766</c:v>
                </c:pt>
                <c:pt idx="467">
                  <c:v>767</c:v>
                </c:pt>
                <c:pt idx="468">
                  <c:v>768</c:v>
                </c:pt>
                <c:pt idx="469">
                  <c:v>769</c:v>
                </c:pt>
                <c:pt idx="470">
                  <c:v>770</c:v>
                </c:pt>
                <c:pt idx="471">
                  <c:v>771</c:v>
                </c:pt>
                <c:pt idx="472">
                  <c:v>772</c:v>
                </c:pt>
                <c:pt idx="473">
                  <c:v>773</c:v>
                </c:pt>
                <c:pt idx="474">
                  <c:v>774</c:v>
                </c:pt>
                <c:pt idx="475">
                  <c:v>775</c:v>
                </c:pt>
                <c:pt idx="476">
                  <c:v>776</c:v>
                </c:pt>
                <c:pt idx="477">
                  <c:v>777</c:v>
                </c:pt>
                <c:pt idx="478">
                  <c:v>778</c:v>
                </c:pt>
                <c:pt idx="479">
                  <c:v>779</c:v>
                </c:pt>
                <c:pt idx="480">
                  <c:v>780</c:v>
                </c:pt>
                <c:pt idx="481">
                  <c:v>781</c:v>
                </c:pt>
                <c:pt idx="482">
                  <c:v>782</c:v>
                </c:pt>
                <c:pt idx="483">
                  <c:v>783</c:v>
                </c:pt>
                <c:pt idx="484">
                  <c:v>784</c:v>
                </c:pt>
                <c:pt idx="485">
                  <c:v>785</c:v>
                </c:pt>
                <c:pt idx="486">
                  <c:v>786</c:v>
                </c:pt>
                <c:pt idx="487">
                  <c:v>787</c:v>
                </c:pt>
                <c:pt idx="488">
                  <c:v>788</c:v>
                </c:pt>
                <c:pt idx="489">
                  <c:v>789</c:v>
                </c:pt>
                <c:pt idx="490">
                  <c:v>790</c:v>
                </c:pt>
                <c:pt idx="491">
                  <c:v>791</c:v>
                </c:pt>
                <c:pt idx="492">
                  <c:v>792</c:v>
                </c:pt>
                <c:pt idx="493">
                  <c:v>793</c:v>
                </c:pt>
                <c:pt idx="494">
                  <c:v>794</c:v>
                </c:pt>
                <c:pt idx="495">
                  <c:v>795</c:v>
                </c:pt>
                <c:pt idx="496">
                  <c:v>796</c:v>
                </c:pt>
                <c:pt idx="497">
                  <c:v>797</c:v>
                </c:pt>
                <c:pt idx="498">
                  <c:v>798</c:v>
                </c:pt>
                <c:pt idx="499">
                  <c:v>799</c:v>
                </c:pt>
                <c:pt idx="500">
                  <c:v>800</c:v>
                </c:pt>
              </c:strCache>
            </c:strRef>
          </c:cat>
          <c:val>
            <c:numRef>
              <c:f>'Sheet1 (2)'!$B$2:$B$502</c:f>
              <c:numCache>
                <c:formatCode>General</c:formatCode>
                <c:ptCount val="501"/>
                <c:pt idx="0">
                  <c:v>0</c:v>
                </c:pt>
                <c:pt idx="1">
                  <c:v>0.17019999999999999</c:v>
                </c:pt>
                <c:pt idx="2">
                  <c:v>0.1666</c:v>
                </c:pt>
                <c:pt idx="3">
                  <c:v>0.16350000000000001</c:v>
                </c:pt>
                <c:pt idx="4">
                  <c:v>0.1608</c:v>
                </c:pt>
                <c:pt idx="5">
                  <c:v>0.1583</c:v>
                </c:pt>
                <c:pt idx="6">
                  <c:v>0.15620000000000001</c:v>
                </c:pt>
                <c:pt idx="7">
                  <c:v>0.15429999999999999</c:v>
                </c:pt>
                <c:pt idx="8">
                  <c:v>0.15240000000000001</c:v>
                </c:pt>
                <c:pt idx="9">
                  <c:v>0.15129999999999999</c:v>
                </c:pt>
                <c:pt idx="10">
                  <c:v>0.15029999999999999</c:v>
                </c:pt>
                <c:pt idx="11">
                  <c:v>0.14940000000000001</c:v>
                </c:pt>
                <c:pt idx="12">
                  <c:v>0.1487</c:v>
                </c:pt>
                <c:pt idx="13">
                  <c:v>0.14829999999999999</c:v>
                </c:pt>
                <c:pt idx="14">
                  <c:v>0.1479</c:v>
                </c:pt>
                <c:pt idx="15">
                  <c:v>0.1479</c:v>
                </c:pt>
                <c:pt idx="16">
                  <c:v>0.14779999999999999</c:v>
                </c:pt>
                <c:pt idx="17">
                  <c:v>0.1477</c:v>
                </c:pt>
                <c:pt idx="18">
                  <c:v>0.14779999999999999</c:v>
                </c:pt>
                <c:pt idx="19">
                  <c:v>0.14799999999999999</c:v>
                </c:pt>
                <c:pt idx="20">
                  <c:v>0.14879999999999999</c:v>
                </c:pt>
                <c:pt idx="21">
                  <c:v>0.14940000000000001</c:v>
                </c:pt>
                <c:pt idx="22">
                  <c:v>0.1497</c:v>
                </c:pt>
                <c:pt idx="23">
                  <c:v>0.15049999999999999</c:v>
                </c:pt>
                <c:pt idx="24">
                  <c:v>0.151</c:v>
                </c:pt>
                <c:pt idx="25">
                  <c:v>0.15140000000000001</c:v>
                </c:pt>
                <c:pt idx="26">
                  <c:v>0.1522</c:v>
                </c:pt>
                <c:pt idx="27">
                  <c:v>0.1527</c:v>
                </c:pt>
                <c:pt idx="28">
                  <c:v>0.1532</c:v>
                </c:pt>
                <c:pt idx="29">
                  <c:v>0.15340000000000001</c:v>
                </c:pt>
                <c:pt idx="30">
                  <c:v>0.15379999999999999</c:v>
                </c:pt>
                <c:pt idx="31">
                  <c:v>0.154</c:v>
                </c:pt>
                <c:pt idx="32">
                  <c:v>0.1542</c:v>
                </c:pt>
                <c:pt idx="33">
                  <c:v>0.15429999999999999</c:v>
                </c:pt>
                <c:pt idx="34">
                  <c:v>0.15429999999999999</c:v>
                </c:pt>
                <c:pt idx="35">
                  <c:v>0.1542</c:v>
                </c:pt>
                <c:pt idx="36">
                  <c:v>0.15409999999999999</c:v>
                </c:pt>
                <c:pt idx="37">
                  <c:v>0.154</c:v>
                </c:pt>
                <c:pt idx="38">
                  <c:v>0.15340000000000001</c:v>
                </c:pt>
                <c:pt idx="39">
                  <c:v>0.153</c:v>
                </c:pt>
                <c:pt idx="40">
                  <c:v>0.152</c:v>
                </c:pt>
                <c:pt idx="41">
                  <c:v>0.15049999999999999</c:v>
                </c:pt>
                <c:pt idx="42">
                  <c:v>0.14960000000000001</c:v>
                </c:pt>
                <c:pt idx="43">
                  <c:v>0.14949999999999999</c:v>
                </c:pt>
                <c:pt idx="44">
                  <c:v>0.14860000000000001</c:v>
                </c:pt>
                <c:pt idx="45">
                  <c:v>0.1469</c:v>
                </c:pt>
                <c:pt idx="46">
                  <c:v>0.1452</c:v>
                </c:pt>
                <c:pt idx="47">
                  <c:v>0.14330000000000001</c:v>
                </c:pt>
                <c:pt idx="48">
                  <c:v>0.1419</c:v>
                </c:pt>
                <c:pt idx="49">
                  <c:v>0.1404</c:v>
                </c:pt>
                <c:pt idx="50">
                  <c:v>0.1389</c:v>
                </c:pt>
                <c:pt idx="51">
                  <c:v>0.13739999999999999</c:v>
                </c:pt>
                <c:pt idx="52">
                  <c:v>0.13550000000000001</c:v>
                </c:pt>
                <c:pt idx="53">
                  <c:v>0.13420000000000001</c:v>
                </c:pt>
                <c:pt idx="54">
                  <c:v>0.13289999999999999</c:v>
                </c:pt>
                <c:pt idx="55">
                  <c:v>0.13159999999999999</c:v>
                </c:pt>
                <c:pt idx="56">
                  <c:v>0.13070000000000001</c:v>
                </c:pt>
                <c:pt idx="57">
                  <c:v>0.12959999999999999</c:v>
                </c:pt>
                <c:pt idx="58">
                  <c:v>0.12859999999999999</c:v>
                </c:pt>
                <c:pt idx="59">
                  <c:v>0.128</c:v>
                </c:pt>
                <c:pt idx="60">
                  <c:v>0.12720000000000001</c:v>
                </c:pt>
                <c:pt idx="61">
                  <c:v>0.12640000000000001</c:v>
                </c:pt>
                <c:pt idx="62">
                  <c:v>0.126</c:v>
                </c:pt>
                <c:pt idx="63">
                  <c:v>0.12590000000000001</c:v>
                </c:pt>
                <c:pt idx="64">
                  <c:v>0.126</c:v>
                </c:pt>
                <c:pt idx="65">
                  <c:v>0.12609999999999999</c:v>
                </c:pt>
                <c:pt idx="66">
                  <c:v>0.12609999999999999</c:v>
                </c:pt>
                <c:pt idx="67">
                  <c:v>0.12620000000000001</c:v>
                </c:pt>
                <c:pt idx="68">
                  <c:v>0.12640000000000001</c:v>
                </c:pt>
                <c:pt idx="69">
                  <c:v>0.12690000000000001</c:v>
                </c:pt>
                <c:pt idx="70">
                  <c:v>0.12770000000000001</c:v>
                </c:pt>
                <c:pt idx="71">
                  <c:v>0.1283</c:v>
                </c:pt>
                <c:pt idx="72">
                  <c:v>0.1295</c:v>
                </c:pt>
                <c:pt idx="73">
                  <c:v>0.13</c:v>
                </c:pt>
                <c:pt idx="74">
                  <c:v>0.13100000000000001</c:v>
                </c:pt>
                <c:pt idx="75">
                  <c:v>0.13189999999999999</c:v>
                </c:pt>
                <c:pt idx="76">
                  <c:v>0.13320000000000001</c:v>
                </c:pt>
                <c:pt idx="77">
                  <c:v>0.1343</c:v>
                </c:pt>
                <c:pt idx="78">
                  <c:v>0.13550000000000001</c:v>
                </c:pt>
                <c:pt idx="79">
                  <c:v>0.13650000000000001</c:v>
                </c:pt>
                <c:pt idx="80">
                  <c:v>0.13780000000000001</c:v>
                </c:pt>
                <c:pt idx="81">
                  <c:v>0.13930000000000001</c:v>
                </c:pt>
                <c:pt idx="82">
                  <c:v>0.14080000000000001</c:v>
                </c:pt>
                <c:pt idx="83">
                  <c:v>0.1426</c:v>
                </c:pt>
                <c:pt idx="84">
                  <c:v>0.14410000000000001</c:v>
                </c:pt>
                <c:pt idx="85">
                  <c:v>0.1459</c:v>
                </c:pt>
                <c:pt idx="86">
                  <c:v>0.1479</c:v>
                </c:pt>
                <c:pt idx="87">
                  <c:v>0.14979999999999999</c:v>
                </c:pt>
                <c:pt idx="88">
                  <c:v>0.15210000000000001</c:v>
                </c:pt>
                <c:pt idx="89">
                  <c:v>0.15429999999999999</c:v>
                </c:pt>
                <c:pt idx="90">
                  <c:v>0.15670000000000001</c:v>
                </c:pt>
                <c:pt idx="91">
                  <c:v>0.159</c:v>
                </c:pt>
                <c:pt idx="92">
                  <c:v>0.16170000000000001</c:v>
                </c:pt>
                <c:pt idx="93">
                  <c:v>0.16420000000000001</c:v>
                </c:pt>
                <c:pt idx="94">
                  <c:v>0.16669999999999999</c:v>
                </c:pt>
                <c:pt idx="95">
                  <c:v>0.16930000000000001</c:v>
                </c:pt>
                <c:pt idx="96">
                  <c:v>0.17169999999999999</c:v>
                </c:pt>
                <c:pt idx="97">
                  <c:v>0.1741</c:v>
                </c:pt>
                <c:pt idx="98">
                  <c:v>0.17660000000000001</c:v>
                </c:pt>
                <c:pt idx="99">
                  <c:v>0.17899999999999999</c:v>
                </c:pt>
                <c:pt idx="100">
                  <c:v>0.18110000000000001</c:v>
                </c:pt>
                <c:pt idx="101">
                  <c:v>0.18329999999999999</c:v>
                </c:pt>
                <c:pt idx="102">
                  <c:v>0.1855</c:v>
                </c:pt>
                <c:pt idx="103">
                  <c:v>0.18770000000000001</c:v>
                </c:pt>
                <c:pt idx="104">
                  <c:v>0.18990000000000001</c:v>
                </c:pt>
                <c:pt idx="105">
                  <c:v>0.19220000000000001</c:v>
                </c:pt>
                <c:pt idx="106">
                  <c:v>0.19470000000000001</c:v>
                </c:pt>
                <c:pt idx="107">
                  <c:v>0.1973</c:v>
                </c:pt>
                <c:pt idx="108">
                  <c:v>0.19989999999999999</c:v>
                </c:pt>
                <c:pt idx="109">
                  <c:v>0.2029</c:v>
                </c:pt>
                <c:pt idx="110">
                  <c:v>0.20580000000000001</c:v>
                </c:pt>
                <c:pt idx="111">
                  <c:v>0.20860000000000001</c:v>
                </c:pt>
                <c:pt idx="112">
                  <c:v>0.21160000000000001</c:v>
                </c:pt>
                <c:pt idx="113">
                  <c:v>0.21460000000000001</c:v>
                </c:pt>
                <c:pt idx="114">
                  <c:v>0.21790000000000001</c:v>
                </c:pt>
                <c:pt idx="115">
                  <c:v>0.2208</c:v>
                </c:pt>
                <c:pt idx="116">
                  <c:v>0.22359999999999999</c:v>
                </c:pt>
                <c:pt idx="117">
                  <c:v>0.22639999999999999</c:v>
                </c:pt>
                <c:pt idx="118">
                  <c:v>0.2288</c:v>
                </c:pt>
                <c:pt idx="119">
                  <c:v>0.23100000000000001</c:v>
                </c:pt>
                <c:pt idx="120">
                  <c:v>0.23330000000000001</c:v>
                </c:pt>
                <c:pt idx="121">
                  <c:v>0.23519999999999999</c:v>
                </c:pt>
                <c:pt idx="122">
                  <c:v>0.23680000000000001</c:v>
                </c:pt>
                <c:pt idx="123">
                  <c:v>0.23830000000000001</c:v>
                </c:pt>
                <c:pt idx="124">
                  <c:v>0.23949999999999999</c:v>
                </c:pt>
                <c:pt idx="125">
                  <c:v>0.2407</c:v>
                </c:pt>
                <c:pt idx="126">
                  <c:v>0.2417</c:v>
                </c:pt>
                <c:pt idx="127">
                  <c:v>0.2427</c:v>
                </c:pt>
                <c:pt idx="128">
                  <c:v>0.24379999999999999</c:v>
                </c:pt>
                <c:pt idx="129">
                  <c:v>0.245</c:v>
                </c:pt>
                <c:pt idx="130">
                  <c:v>0.2465</c:v>
                </c:pt>
                <c:pt idx="131">
                  <c:v>0.248</c:v>
                </c:pt>
                <c:pt idx="132">
                  <c:v>0.25</c:v>
                </c:pt>
                <c:pt idx="133">
                  <c:v>0.25209999999999999</c:v>
                </c:pt>
                <c:pt idx="134">
                  <c:v>0.25459999999999999</c:v>
                </c:pt>
                <c:pt idx="135">
                  <c:v>0.25719999999999998</c:v>
                </c:pt>
                <c:pt idx="136">
                  <c:v>0.26019999999999999</c:v>
                </c:pt>
                <c:pt idx="137">
                  <c:v>0.26340000000000002</c:v>
                </c:pt>
                <c:pt idx="138">
                  <c:v>0.26669999999999999</c:v>
                </c:pt>
                <c:pt idx="139">
                  <c:v>0.27</c:v>
                </c:pt>
                <c:pt idx="140">
                  <c:v>0.27289999999999998</c:v>
                </c:pt>
                <c:pt idx="141">
                  <c:v>0.27589999999999998</c:v>
                </c:pt>
                <c:pt idx="142">
                  <c:v>0.27850000000000003</c:v>
                </c:pt>
                <c:pt idx="143">
                  <c:v>0.28060000000000002</c:v>
                </c:pt>
                <c:pt idx="144">
                  <c:v>0.28249999999999997</c:v>
                </c:pt>
                <c:pt idx="145">
                  <c:v>0.2838</c:v>
                </c:pt>
                <c:pt idx="146">
                  <c:v>0.28449999999999998</c:v>
                </c:pt>
                <c:pt idx="147">
                  <c:v>0.28460000000000002</c:v>
                </c:pt>
                <c:pt idx="148">
                  <c:v>0.28410000000000002</c:v>
                </c:pt>
                <c:pt idx="149">
                  <c:v>0.28310000000000002</c:v>
                </c:pt>
                <c:pt idx="150">
                  <c:v>0.28139999999999998</c:v>
                </c:pt>
                <c:pt idx="151">
                  <c:v>0.27910000000000001</c:v>
                </c:pt>
                <c:pt idx="152">
                  <c:v>0.27629999999999999</c:v>
                </c:pt>
                <c:pt idx="153">
                  <c:v>0.27329999999999999</c:v>
                </c:pt>
                <c:pt idx="154">
                  <c:v>0.2697</c:v>
                </c:pt>
                <c:pt idx="155">
                  <c:v>0.26600000000000001</c:v>
                </c:pt>
                <c:pt idx="156">
                  <c:v>0.2621</c:v>
                </c:pt>
                <c:pt idx="157">
                  <c:v>0.25829999999999997</c:v>
                </c:pt>
                <c:pt idx="158">
                  <c:v>0.25440000000000002</c:v>
                </c:pt>
                <c:pt idx="159">
                  <c:v>0.25090000000000001</c:v>
                </c:pt>
                <c:pt idx="160">
                  <c:v>0.24740000000000001</c:v>
                </c:pt>
                <c:pt idx="161">
                  <c:v>0.24429999999999999</c:v>
                </c:pt>
                <c:pt idx="162">
                  <c:v>0.2417</c:v>
                </c:pt>
                <c:pt idx="163">
                  <c:v>0.2394</c:v>
                </c:pt>
                <c:pt idx="164">
                  <c:v>0.23749999999999999</c:v>
                </c:pt>
                <c:pt idx="165">
                  <c:v>0.23619999999999999</c:v>
                </c:pt>
                <c:pt idx="166">
                  <c:v>0.23519999999999999</c:v>
                </c:pt>
                <c:pt idx="167">
                  <c:v>0.23449999999999999</c:v>
                </c:pt>
                <c:pt idx="168">
                  <c:v>0.23400000000000001</c:v>
                </c:pt>
                <c:pt idx="169">
                  <c:v>0.23380000000000001</c:v>
                </c:pt>
                <c:pt idx="170">
                  <c:v>0.2334</c:v>
                </c:pt>
                <c:pt idx="171">
                  <c:v>0.23319999999999999</c:v>
                </c:pt>
                <c:pt idx="172">
                  <c:v>0.23280000000000001</c:v>
                </c:pt>
                <c:pt idx="173">
                  <c:v>0.23219999999999999</c:v>
                </c:pt>
                <c:pt idx="174">
                  <c:v>0.23119999999999999</c:v>
                </c:pt>
                <c:pt idx="175">
                  <c:v>0.22969999999999999</c:v>
                </c:pt>
                <c:pt idx="176">
                  <c:v>0.22770000000000001</c:v>
                </c:pt>
                <c:pt idx="177">
                  <c:v>0.22520000000000001</c:v>
                </c:pt>
                <c:pt idx="178">
                  <c:v>0.222</c:v>
                </c:pt>
                <c:pt idx="179">
                  <c:v>0.218</c:v>
                </c:pt>
                <c:pt idx="180">
                  <c:v>0.21310000000000001</c:v>
                </c:pt>
                <c:pt idx="181">
                  <c:v>0.20760000000000001</c:v>
                </c:pt>
                <c:pt idx="182">
                  <c:v>0.2019</c:v>
                </c:pt>
                <c:pt idx="183">
                  <c:v>0.19550000000000001</c:v>
                </c:pt>
                <c:pt idx="184">
                  <c:v>0.18820000000000001</c:v>
                </c:pt>
                <c:pt idx="185">
                  <c:v>0.18049999999999999</c:v>
                </c:pt>
                <c:pt idx="186">
                  <c:v>0.17230000000000001</c:v>
                </c:pt>
                <c:pt idx="187">
                  <c:v>0.1638</c:v>
                </c:pt>
                <c:pt idx="188">
                  <c:v>0.1552</c:v>
                </c:pt>
                <c:pt idx="189">
                  <c:v>0.14649999999999999</c:v>
                </c:pt>
                <c:pt idx="190">
                  <c:v>0.1376</c:v>
                </c:pt>
                <c:pt idx="191">
                  <c:v>0.129</c:v>
                </c:pt>
                <c:pt idx="192">
                  <c:v>0.1208</c:v>
                </c:pt>
                <c:pt idx="193">
                  <c:v>0.11260000000000001</c:v>
                </c:pt>
                <c:pt idx="194">
                  <c:v>0.1042</c:v>
                </c:pt>
                <c:pt idx="195">
                  <c:v>9.6699999999999994E-2</c:v>
                </c:pt>
                <c:pt idx="196">
                  <c:v>8.9300000000000004E-2</c:v>
                </c:pt>
                <c:pt idx="197">
                  <c:v>8.2199999999999995E-2</c:v>
                </c:pt>
                <c:pt idx="198">
                  <c:v>7.5700000000000003E-2</c:v>
                </c:pt>
                <c:pt idx="199">
                  <c:v>6.9599999999999995E-2</c:v>
                </c:pt>
                <c:pt idx="200">
                  <c:v>6.3600000000000004E-2</c:v>
                </c:pt>
                <c:pt idx="201">
                  <c:v>5.8299999999999998E-2</c:v>
                </c:pt>
                <c:pt idx="202">
                  <c:v>5.33E-2</c:v>
                </c:pt>
                <c:pt idx="203">
                  <c:v>4.8399999999999999E-2</c:v>
                </c:pt>
                <c:pt idx="204">
                  <c:v>4.4200000000000003E-2</c:v>
                </c:pt>
                <c:pt idx="205">
                  <c:v>4.0399999999999998E-2</c:v>
                </c:pt>
                <c:pt idx="206">
                  <c:v>3.6900000000000002E-2</c:v>
                </c:pt>
                <c:pt idx="207">
                  <c:v>3.39E-2</c:v>
                </c:pt>
                <c:pt idx="208">
                  <c:v>3.1099999999999999E-2</c:v>
                </c:pt>
                <c:pt idx="209">
                  <c:v>2.8500000000000001E-2</c:v>
                </c:pt>
                <c:pt idx="210">
                  <c:v>2.6200000000000001E-2</c:v>
                </c:pt>
                <c:pt idx="211">
                  <c:v>2.4199999999999999E-2</c:v>
                </c:pt>
                <c:pt idx="212">
                  <c:v>2.23E-2</c:v>
                </c:pt>
                <c:pt idx="213">
                  <c:v>2.06E-2</c:v>
                </c:pt>
                <c:pt idx="214">
                  <c:v>1.9199999999999998E-2</c:v>
                </c:pt>
                <c:pt idx="215">
                  <c:v>1.78E-2</c:v>
                </c:pt>
                <c:pt idx="216">
                  <c:v>1.6799999999999999E-2</c:v>
                </c:pt>
                <c:pt idx="217">
                  <c:v>1.5699999999999999E-2</c:v>
                </c:pt>
                <c:pt idx="218">
                  <c:v>1.4800000000000001E-2</c:v>
                </c:pt>
                <c:pt idx="219">
                  <c:v>1.3899999999999999E-2</c:v>
                </c:pt>
                <c:pt idx="220">
                  <c:v>1.3100000000000001E-2</c:v>
                </c:pt>
                <c:pt idx="221">
                  <c:v>1.24E-2</c:v>
                </c:pt>
                <c:pt idx="222">
                  <c:v>1.18E-2</c:v>
                </c:pt>
                <c:pt idx="223">
                  <c:v>1.12E-2</c:v>
                </c:pt>
                <c:pt idx="224">
                  <c:v>1.06E-2</c:v>
                </c:pt>
                <c:pt idx="225">
                  <c:v>1.01E-2</c:v>
                </c:pt>
                <c:pt idx="226">
                  <c:v>9.5999999999999992E-3</c:v>
                </c:pt>
                <c:pt idx="227">
                  <c:v>9.1999999999999998E-3</c:v>
                </c:pt>
                <c:pt idx="228">
                  <c:v>8.8999999999999999E-3</c:v>
                </c:pt>
                <c:pt idx="229">
                  <c:v>8.5000000000000006E-3</c:v>
                </c:pt>
                <c:pt idx="230">
                  <c:v>8.2000000000000007E-3</c:v>
                </c:pt>
                <c:pt idx="231">
                  <c:v>7.9000000000000008E-3</c:v>
                </c:pt>
                <c:pt idx="232">
                  <c:v>7.6E-3</c:v>
                </c:pt>
                <c:pt idx="233">
                  <c:v>7.3000000000000001E-3</c:v>
                </c:pt>
                <c:pt idx="234">
                  <c:v>7.0000000000000001E-3</c:v>
                </c:pt>
                <c:pt idx="235">
                  <c:v>6.7999999999999996E-3</c:v>
                </c:pt>
                <c:pt idx="236">
                  <c:v>6.4999999999999997E-3</c:v>
                </c:pt>
                <c:pt idx="237">
                  <c:v>6.1999999999999998E-3</c:v>
                </c:pt>
                <c:pt idx="238">
                  <c:v>6.1000000000000004E-3</c:v>
                </c:pt>
                <c:pt idx="239">
                  <c:v>5.7999999999999996E-3</c:v>
                </c:pt>
                <c:pt idx="240">
                  <c:v>5.7000000000000002E-3</c:v>
                </c:pt>
                <c:pt idx="241">
                  <c:v>5.4999999999999997E-3</c:v>
                </c:pt>
                <c:pt idx="242">
                  <c:v>5.4000000000000003E-3</c:v>
                </c:pt>
                <c:pt idx="243">
                  <c:v>5.1000000000000004E-3</c:v>
                </c:pt>
                <c:pt idx="244">
                  <c:v>5.0000000000000001E-3</c:v>
                </c:pt>
                <c:pt idx="245">
                  <c:v>4.8999999999999998E-3</c:v>
                </c:pt>
                <c:pt idx="246">
                  <c:v>4.7000000000000002E-3</c:v>
                </c:pt>
                <c:pt idx="247">
                  <c:v>4.5999999999999999E-3</c:v>
                </c:pt>
                <c:pt idx="248">
                  <c:v>4.4999999999999997E-3</c:v>
                </c:pt>
                <c:pt idx="249">
                  <c:v>4.3E-3</c:v>
                </c:pt>
                <c:pt idx="250">
                  <c:v>4.1999999999999997E-3</c:v>
                </c:pt>
                <c:pt idx="251">
                  <c:v>4.1000000000000003E-3</c:v>
                </c:pt>
                <c:pt idx="252">
                  <c:v>4.0000000000000001E-3</c:v>
                </c:pt>
                <c:pt idx="253">
                  <c:v>3.8E-3</c:v>
                </c:pt>
                <c:pt idx="254">
                  <c:v>3.8E-3</c:v>
                </c:pt>
                <c:pt idx="255">
                  <c:v>3.7000000000000002E-3</c:v>
                </c:pt>
                <c:pt idx="256">
                  <c:v>3.5999999999999999E-3</c:v>
                </c:pt>
                <c:pt idx="257">
                  <c:v>3.5000000000000001E-3</c:v>
                </c:pt>
                <c:pt idx="258">
                  <c:v>3.5000000000000001E-3</c:v>
                </c:pt>
                <c:pt idx="259">
                  <c:v>3.3999999999999998E-3</c:v>
                </c:pt>
                <c:pt idx="260">
                  <c:v>3.3999999999999998E-3</c:v>
                </c:pt>
                <c:pt idx="261">
                  <c:v>3.3E-3</c:v>
                </c:pt>
                <c:pt idx="262">
                  <c:v>3.2000000000000002E-3</c:v>
                </c:pt>
                <c:pt idx="263">
                  <c:v>3.2000000000000002E-3</c:v>
                </c:pt>
                <c:pt idx="264">
                  <c:v>3.0999999999999999E-3</c:v>
                </c:pt>
                <c:pt idx="265">
                  <c:v>3.0999999999999999E-3</c:v>
                </c:pt>
                <c:pt idx="266">
                  <c:v>3.0000000000000001E-3</c:v>
                </c:pt>
                <c:pt idx="267">
                  <c:v>3.0000000000000001E-3</c:v>
                </c:pt>
                <c:pt idx="268">
                  <c:v>2.8999999999999998E-3</c:v>
                </c:pt>
                <c:pt idx="269">
                  <c:v>2.8E-3</c:v>
                </c:pt>
                <c:pt idx="270">
                  <c:v>2.7000000000000001E-3</c:v>
                </c:pt>
                <c:pt idx="271">
                  <c:v>2.7000000000000001E-3</c:v>
                </c:pt>
                <c:pt idx="272">
                  <c:v>2.7000000000000001E-3</c:v>
                </c:pt>
                <c:pt idx="273">
                  <c:v>2.7000000000000001E-3</c:v>
                </c:pt>
                <c:pt idx="274">
                  <c:v>2.7000000000000001E-3</c:v>
                </c:pt>
                <c:pt idx="275">
                  <c:v>2.5999999999999999E-3</c:v>
                </c:pt>
                <c:pt idx="276">
                  <c:v>2.5999999999999999E-3</c:v>
                </c:pt>
                <c:pt idx="277">
                  <c:v>2.5000000000000001E-3</c:v>
                </c:pt>
                <c:pt idx="278">
                  <c:v>2.5000000000000001E-3</c:v>
                </c:pt>
                <c:pt idx="279">
                  <c:v>2.3999999999999998E-3</c:v>
                </c:pt>
                <c:pt idx="280">
                  <c:v>2.3999999999999998E-3</c:v>
                </c:pt>
                <c:pt idx="281">
                  <c:v>2.3999999999999998E-3</c:v>
                </c:pt>
                <c:pt idx="282">
                  <c:v>2.3E-3</c:v>
                </c:pt>
                <c:pt idx="283">
                  <c:v>2.3999999999999998E-3</c:v>
                </c:pt>
                <c:pt idx="284">
                  <c:v>2.3E-3</c:v>
                </c:pt>
                <c:pt idx="285">
                  <c:v>2.3E-3</c:v>
                </c:pt>
                <c:pt idx="286">
                  <c:v>2.3E-3</c:v>
                </c:pt>
                <c:pt idx="287">
                  <c:v>2.2000000000000001E-3</c:v>
                </c:pt>
                <c:pt idx="288">
                  <c:v>2.2000000000000001E-3</c:v>
                </c:pt>
                <c:pt idx="289">
                  <c:v>2.2000000000000001E-3</c:v>
                </c:pt>
                <c:pt idx="290">
                  <c:v>2.2000000000000001E-3</c:v>
                </c:pt>
                <c:pt idx="291">
                  <c:v>2.2000000000000001E-3</c:v>
                </c:pt>
                <c:pt idx="292">
                  <c:v>2.2000000000000001E-3</c:v>
                </c:pt>
                <c:pt idx="293">
                  <c:v>2.2000000000000001E-3</c:v>
                </c:pt>
                <c:pt idx="294">
                  <c:v>2.0999999999999999E-3</c:v>
                </c:pt>
                <c:pt idx="295">
                  <c:v>2E-3</c:v>
                </c:pt>
                <c:pt idx="296">
                  <c:v>2.0999999999999999E-3</c:v>
                </c:pt>
                <c:pt idx="297">
                  <c:v>2E-3</c:v>
                </c:pt>
                <c:pt idx="298">
                  <c:v>2E-3</c:v>
                </c:pt>
                <c:pt idx="299">
                  <c:v>2E-3</c:v>
                </c:pt>
                <c:pt idx="300">
                  <c:v>2E-3</c:v>
                </c:pt>
                <c:pt idx="301">
                  <c:v>1.9E-3</c:v>
                </c:pt>
                <c:pt idx="302">
                  <c:v>1.9E-3</c:v>
                </c:pt>
                <c:pt idx="303">
                  <c:v>1.9E-3</c:v>
                </c:pt>
                <c:pt idx="304">
                  <c:v>1.8E-3</c:v>
                </c:pt>
                <c:pt idx="305">
                  <c:v>1.8E-3</c:v>
                </c:pt>
                <c:pt idx="306">
                  <c:v>1.8E-3</c:v>
                </c:pt>
                <c:pt idx="307">
                  <c:v>1.8E-3</c:v>
                </c:pt>
                <c:pt idx="308">
                  <c:v>1.8E-3</c:v>
                </c:pt>
                <c:pt idx="309">
                  <c:v>1.6999999999999999E-3</c:v>
                </c:pt>
                <c:pt idx="310">
                  <c:v>1.6000000000000001E-3</c:v>
                </c:pt>
                <c:pt idx="311">
                  <c:v>1.6000000000000001E-3</c:v>
                </c:pt>
                <c:pt idx="312">
                  <c:v>1.6000000000000001E-3</c:v>
                </c:pt>
                <c:pt idx="313">
                  <c:v>1.6000000000000001E-3</c:v>
                </c:pt>
                <c:pt idx="314">
                  <c:v>1.6000000000000001E-3</c:v>
                </c:pt>
                <c:pt idx="315">
                  <c:v>1.6000000000000001E-3</c:v>
                </c:pt>
                <c:pt idx="316">
                  <c:v>1.5E-3</c:v>
                </c:pt>
                <c:pt idx="317">
                  <c:v>1.5E-3</c:v>
                </c:pt>
                <c:pt idx="318">
                  <c:v>1.4E-3</c:v>
                </c:pt>
                <c:pt idx="319">
                  <c:v>1.4E-3</c:v>
                </c:pt>
                <c:pt idx="320">
                  <c:v>1.2999999999999999E-3</c:v>
                </c:pt>
                <c:pt idx="321">
                  <c:v>1.2999999999999999E-3</c:v>
                </c:pt>
                <c:pt idx="322">
                  <c:v>1.2999999999999999E-3</c:v>
                </c:pt>
                <c:pt idx="323">
                  <c:v>1.2999999999999999E-3</c:v>
                </c:pt>
                <c:pt idx="324">
                  <c:v>1.1999999999999999E-3</c:v>
                </c:pt>
                <c:pt idx="325">
                  <c:v>1.1999999999999999E-3</c:v>
                </c:pt>
                <c:pt idx="326">
                  <c:v>1.1000000000000001E-3</c:v>
                </c:pt>
                <c:pt idx="327">
                  <c:v>1E-3</c:v>
                </c:pt>
                <c:pt idx="328">
                  <c:v>1.1000000000000001E-3</c:v>
                </c:pt>
                <c:pt idx="329">
                  <c:v>1E-3</c:v>
                </c:pt>
                <c:pt idx="330">
                  <c:v>1E-3</c:v>
                </c:pt>
                <c:pt idx="331">
                  <c:v>1E-3</c:v>
                </c:pt>
                <c:pt idx="332">
                  <c:v>8.9999999999999998E-4</c:v>
                </c:pt>
                <c:pt idx="333">
                  <c:v>8.9999999999999998E-4</c:v>
                </c:pt>
                <c:pt idx="334">
                  <c:v>8.9999999999999998E-4</c:v>
                </c:pt>
                <c:pt idx="335">
                  <c:v>8.0000000000000004E-4</c:v>
                </c:pt>
                <c:pt idx="336">
                  <c:v>6.9999999999999999E-4</c:v>
                </c:pt>
                <c:pt idx="337">
                  <c:v>6.9999999999999999E-4</c:v>
                </c:pt>
                <c:pt idx="338">
                  <c:v>6.9999999999999999E-4</c:v>
                </c:pt>
                <c:pt idx="339">
                  <c:v>6.9999999999999999E-4</c:v>
                </c:pt>
                <c:pt idx="340">
                  <c:v>5.9999999999999995E-4</c:v>
                </c:pt>
                <c:pt idx="341">
                  <c:v>5.9999999999999995E-4</c:v>
                </c:pt>
                <c:pt idx="342">
                  <c:v>5.9999999999999995E-4</c:v>
                </c:pt>
                <c:pt idx="343">
                  <c:v>5.0000000000000001E-4</c:v>
                </c:pt>
                <c:pt idx="344">
                  <c:v>4.0000000000000002E-4</c:v>
                </c:pt>
                <c:pt idx="345">
                  <c:v>5.0000000000000001E-4</c:v>
                </c:pt>
                <c:pt idx="346">
                  <c:v>5.0000000000000001E-4</c:v>
                </c:pt>
                <c:pt idx="347">
                  <c:v>4.0000000000000002E-4</c:v>
                </c:pt>
                <c:pt idx="348">
                  <c:v>5.0000000000000001E-4</c:v>
                </c:pt>
                <c:pt idx="349">
                  <c:v>5.0000000000000001E-4</c:v>
                </c:pt>
                <c:pt idx="350">
                  <c:v>4.0000000000000002E-4</c:v>
                </c:pt>
                <c:pt idx="351">
                  <c:v>4.0000000000000002E-4</c:v>
                </c:pt>
                <c:pt idx="352">
                  <c:v>4.0000000000000002E-4</c:v>
                </c:pt>
                <c:pt idx="353">
                  <c:v>2.9999999999999997E-4</c:v>
                </c:pt>
                <c:pt idx="354">
                  <c:v>4.0000000000000002E-4</c:v>
                </c:pt>
                <c:pt idx="355">
                  <c:v>2.9999999999999997E-4</c:v>
                </c:pt>
                <c:pt idx="356">
                  <c:v>4.0000000000000002E-4</c:v>
                </c:pt>
                <c:pt idx="357">
                  <c:v>4.0000000000000002E-4</c:v>
                </c:pt>
                <c:pt idx="358">
                  <c:v>2.9999999999999997E-4</c:v>
                </c:pt>
                <c:pt idx="359">
                  <c:v>2.9999999999999997E-4</c:v>
                </c:pt>
                <c:pt idx="360">
                  <c:v>4.0000000000000002E-4</c:v>
                </c:pt>
                <c:pt idx="361">
                  <c:v>4.0000000000000002E-4</c:v>
                </c:pt>
                <c:pt idx="362">
                  <c:v>2.9999999999999997E-4</c:v>
                </c:pt>
                <c:pt idx="363">
                  <c:v>4.0000000000000002E-4</c:v>
                </c:pt>
                <c:pt idx="364">
                  <c:v>2.9999999999999997E-4</c:v>
                </c:pt>
                <c:pt idx="365">
                  <c:v>2.9999999999999997E-4</c:v>
                </c:pt>
                <c:pt idx="366">
                  <c:v>2.9999999999999997E-4</c:v>
                </c:pt>
                <c:pt idx="367">
                  <c:v>2.9999999999999997E-4</c:v>
                </c:pt>
                <c:pt idx="368">
                  <c:v>2.9999999999999997E-4</c:v>
                </c:pt>
                <c:pt idx="369">
                  <c:v>2.9999999999999997E-4</c:v>
                </c:pt>
                <c:pt idx="370">
                  <c:v>2.9999999999999997E-4</c:v>
                </c:pt>
                <c:pt idx="371">
                  <c:v>2.0000000000000001E-4</c:v>
                </c:pt>
                <c:pt idx="372">
                  <c:v>2.0000000000000001E-4</c:v>
                </c:pt>
                <c:pt idx="373">
                  <c:v>2.0000000000000001E-4</c:v>
                </c:pt>
                <c:pt idx="374">
                  <c:v>2.0000000000000001E-4</c:v>
                </c:pt>
                <c:pt idx="375">
                  <c:v>2.0000000000000001E-4</c:v>
                </c:pt>
                <c:pt idx="376">
                  <c:v>2.0000000000000001E-4</c:v>
                </c:pt>
                <c:pt idx="377">
                  <c:v>2.0000000000000001E-4</c:v>
                </c:pt>
                <c:pt idx="378">
                  <c:v>2.0000000000000001E-4</c:v>
                </c:pt>
                <c:pt idx="379">
                  <c:v>2.0000000000000001E-4</c:v>
                </c:pt>
                <c:pt idx="380">
                  <c:v>2.0000000000000001E-4</c:v>
                </c:pt>
                <c:pt idx="381">
                  <c:v>2.0000000000000001E-4</c:v>
                </c:pt>
                <c:pt idx="382">
                  <c:v>1E-4</c:v>
                </c:pt>
                <c:pt idx="383">
                  <c:v>1E-4</c:v>
                </c:pt>
                <c:pt idx="384">
                  <c:v>2.0000000000000001E-4</c:v>
                </c:pt>
                <c:pt idx="385">
                  <c:v>2.0000000000000001E-4</c:v>
                </c:pt>
                <c:pt idx="386">
                  <c:v>1E-4</c:v>
                </c:pt>
                <c:pt idx="387">
                  <c:v>1E-4</c:v>
                </c:pt>
                <c:pt idx="388">
                  <c:v>1E-4</c:v>
                </c:pt>
                <c:pt idx="389">
                  <c:v>1E-4</c:v>
                </c:pt>
                <c:pt idx="390">
                  <c:v>1E-4</c:v>
                </c:pt>
                <c:pt idx="391">
                  <c:v>1E-4</c:v>
                </c:pt>
                <c:pt idx="392">
                  <c:v>1E-4</c:v>
                </c:pt>
                <c:pt idx="393">
                  <c:v>1E-4</c:v>
                </c:pt>
                <c:pt idx="394">
                  <c:v>1E-4</c:v>
                </c:pt>
                <c:pt idx="395">
                  <c:v>1E-4</c:v>
                </c:pt>
                <c:pt idx="396">
                  <c:v>2.0000000000000001E-4</c:v>
                </c:pt>
                <c:pt idx="397">
                  <c:v>1E-4</c:v>
                </c:pt>
                <c:pt idx="398">
                  <c:v>1E-4</c:v>
                </c:pt>
                <c:pt idx="399">
                  <c:v>1E-4</c:v>
                </c:pt>
                <c:pt idx="400">
                  <c:v>1E-4</c:v>
                </c:pt>
                <c:pt idx="401">
                  <c:v>2.0000000000000001E-4</c:v>
                </c:pt>
                <c:pt idx="402">
                  <c:v>1E-4</c:v>
                </c:pt>
                <c:pt idx="403">
                  <c:v>1E-4</c:v>
                </c:pt>
                <c:pt idx="404">
                  <c:v>1E-4</c:v>
                </c:pt>
                <c:pt idx="405">
                  <c:v>2.0000000000000001E-4</c:v>
                </c:pt>
                <c:pt idx="406">
                  <c:v>1E-4</c:v>
                </c:pt>
                <c:pt idx="407">
                  <c:v>2.0000000000000001E-4</c:v>
                </c:pt>
                <c:pt idx="408">
                  <c:v>2.0000000000000001E-4</c:v>
                </c:pt>
                <c:pt idx="409">
                  <c:v>2.0000000000000001E-4</c:v>
                </c:pt>
                <c:pt idx="410">
                  <c:v>2.0000000000000001E-4</c:v>
                </c:pt>
                <c:pt idx="411">
                  <c:v>2.0000000000000001E-4</c:v>
                </c:pt>
                <c:pt idx="412">
                  <c:v>2.0000000000000001E-4</c:v>
                </c:pt>
                <c:pt idx="413">
                  <c:v>2.0000000000000001E-4</c:v>
                </c:pt>
                <c:pt idx="414">
                  <c:v>2.9999999999999997E-4</c:v>
                </c:pt>
                <c:pt idx="415">
                  <c:v>2.9999999999999997E-4</c:v>
                </c:pt>
                <c:pt idx="416">
                  <c:v>2.9999999999999997E-4</c:v>
                </c:pt>
                <c:pt idx="417">
                  <c:v>2.9999999999999997E-4</c:v>
                </c:pt>
                <c:pt idx="418">
                  <c:v>4.0000000000000002E-4</c:v>
                </c:pt>
                <c:pt idx="419">
                  <c:v>4.0000000000000002E-4</c:v>
                </c:pt>
                <c:pt idx="420">
                  <c:v>4.0000000000000002E-4</c:v>
                </c:pt>
                <c:pt idx="421">
                  <c:v>5.0000000000000001E-4</c:v>
                </c:pt>
                <c:pt idx="422">
                  <c:v>5.0000000000000001E-4</c:v>
                </c:pt>
                <c:pt idx="423">
                  <c:v>5.0000000000000001E-4</c:v>
                </c:pt>
                <c:pt idx="424">
                  <c:v>5.9999999999999995E-4</c:v>
                </c:pt>
                <c:pt idx="425">
                  <c:v>5.9999999999999995E-4</c:v>
                </c:pt>
                <c:pt idx="426">
                  <c:v>6.9999999999999999E-4</c:v>
                </c:pt>
                <c:pt idx="427">
                  <c:v>6.9999999999999999E-4</c:v>
                </c:pt>
                <c:pt idx="428">
                  <c:v>8.0000000000000004E-4</c:v>
                </c:pt>
                <c:pt idx="429">
                  <c:v>8.0000000000000004E-4</c:v>
                </c:pt>
                <c:pt idx="430">
                  <c:v>8.9999999999999998E-4</c:v>
                </c:pt>
                <c:pt idx="431">
                  <c:v>1E-3</c:v>
                </c:pt>
                <c:pt idx="432">
                  <c:v>8.9999999999999998E-4</c:v>
                </c:pt>
                <c:pt idx="433">
                  <c:v>1E-3</c:v>
                </c:pt>
                <c:pt idx="434">
                  <c:v>8.9999999999999998E-4</c:v>
                </c:pt>
                <c:pt idx="435">
                  <c:v>8.9999999999999998E-4</c:v>
                </c:pt>
                <c:pt idx="436">
                  <c:v>8.0000000000000004E-4</c:v>
                </c:pt>
                <c:pt idx="437">
                  <c:v>8.9999999999999998E-4</c:v>
                </c:pt>
                <c:pt idx="438">
                  <c:v>8.9999999999999998E-4</c:v>
                </c:pt>
                <c:pt idx="439">
                  <c:v>8.9999999999999998E-4</c:v>
                </c:pt>
                <c:pt idx="440">
                  <c:v>8.9999999999999998E-4</c:v>
                </c:pt>
                <c:pt idx="441">
                  <c:v>8.9999999999999998E-4</c:v>
                </c:pt>
                <c:pt idx="442">
                  <c:v>8.0000000000000004E-4</c:v>
                </c:pt>
                <c:pt idx="443">
                  <c:v>8.0000000000000004E-4</c:v>
                </c:pt>
                <c:pt idx="444">
                  <c:v>8.0000000000000004E-4</c:v>
                </c:pt>
                <c:pt idx="445">
                  <c:v>6.9999999999999999E-4</c:v>
                </c:pt>
                <c:pt idx="446">
                  <c:v>6.9999999999999999E-4</c:v>
                </c:pt>
                <c:pt idx="447">
                  <c:v>6.9999999999999999E-4</c:v>
                </c:pt>
                <c:pt idx="448">
                  <c:v>6.9999999999999999E-4</c:v>
                </c:pt>
                <c:pt idx="449">
                  <c:v>6.9999999999999999E-4</c:v>
                </c:pt>
                <c:pt idx="450">
                  <c:v>5.9999999999999995E-4</c:v>
                </c:pt>
                <c:pt idx="451">
                  <c:v>5.9999999999999995E-4</c:v>
                </c:pt>
                <c:pt idx="452">
                  <c:v>5.0000000000000001E-4</c:v>
                </c:pt>
                <c:pt idx="453">
                  <c:v>5.0000000000000001E-4</c:v>
                </c:pt>
                <c:pt idx="454">
                  <c:v>5.9999999999999995E-4</c:v>
                </c:pt>
                <c:pt idx="455">
                  <c:v>5.0000000000000001E-4</c:v>
                </c:pt>
                <c:pt idx="456">
                  <c:v>5.0000000000000001E-4</c:v>
                </c:pt>
                <c:pt idx="457">
                  <c:v>5.0000000000000001E-4</c:v>
                </c:pt>
                <c:pt idx="458">
                  <c:v>5.0000000000000001E-4</c:v>
                </c:pt>
                <c:pt idx="459">
                  <c:v>5.0000000000000001E-4</c:v>
                </c:pt>
                <c:pt idx="460">
                  <c:v>5.9999999999999995E-4</c:v>
                </c:pt>
                <c:pt idx="461">
                  <c:v>5.0000000000000001E-4</c:v>
                </c:pt>
                <c:pt idx="462">
                  <c:v>5.0000000000000001E-4</c:v>
                </c:pt>
                <c:pt idx="463">
                  <c:v>5.0000000000000001E-4</c:v>
                </c:pt>
                <c:pt idx="464">
                  <c:v>5.9999999999999995E-4</c:v>
                </c:pt>
                <c:pt idx="465">
                  <c:v>5.9999999999999995E-4</c:v>
                </c:pt>
                <c:pt idx="466">
                  <c:v>5.9999999999999995E-4</c:v>
                </c:pt>
                <c:pt idx="467">
                  <c:v>6.9999999999999999E-4</c:v>
                </c:pt>
                <c:pt idx="468">
                  <c:v>8.0000000000000004E-4</c:v>
                </c:pt>
                <c:pt idx="469">
                  <c:v>8.0000000000000004E-4</c:v>
                </c:pt>
                <c:pt idx="470">
                  <c:v>8.0000000000000004E-4</c:v>
                </c:pt>
                <c:pt idx="471">
                  <c:v>8.9999999999999998E-4</c:v>
                </c:pt>
                <c:pt idx="472">
                  <c:v>8.9999999999999998E-4</c:v>
                </c:pt>
                <c:pt idx="473">
                  <c:v>8.9999999999999998E-4</c:v>
                </c:pt>
                <c:pt idx="474">
                  <c:v>1E-3</c:v>
                </c:pt>
                <c:pt idx="475">
                  <c:v>8.9999999999999998E-4</c:v>
                </c:pt>
                <c:pt idx="476">
                  <c:v>1E-3</c:v>
                </c:pt>
                <c:pt idx="477">
                  <c:v>8.9999999999999998E-4</c:v>
                </c:pt>
                <c:pt idx="478">
                  <c:v>1E-3</c:v>
                </c:pt>
                <c:pt idx="479">
                  <c:v>8.9999999999999998E-4</c:v>
                </c:pt>
                <c:pt idx="480">
                  <c:v>8.9999999999999998E-4</c:v>
                </c:pt>
                <c:pt idx="481">
                  <c:v>8.9999999999999998E-4</c:v>
                </c:pt>
                <c:pt idx="482">
                  <c:v>8.9999999999999998E-4</c:v>
                </c:pt>
                <c:pt idx="483">
                  <c:v>8.9999999999999998E-4</c:v>
                </c:pt>
                <c:pt idx="484">
                  <c:v>8.9999999999999998E-4</c:v>
                </c:pt>
                <c:pt idx="485">
                  <c:v>8.0000000000000004E-4</c:v>
                </c:pt>
                <c:pt idx="486">
                  <c:v>6.9999999999999999E-4</c:v>
                </c:pt>
                <c:pt idx="487">
                  <c:v>6.9999999999999999E-4</c:v>
                </c:pt>
                <c:pt idx="488">
                  <c:v>6.9999999999999999E-4</c:v>
                </c:pt>
                <c:pt idx="489">
                  <c:v>6.9999999999999999E-4</c:v>
                </c:pt>
                <c:pt idx="490">
                  <c:v>6.9999999999999999E-4</c:v>
                </c:pt>
                <c:pt idx="491">
                  <c:v>5.9999999999999995E-4</c:v>
                </c:pt>
                <c:pt idx="492">
                  <c:v>5.9999999999999995E-4</c:v>
                </c:pt>
                <c:pt idx="493">
                  <c:v>5.9999999999999995E-4</c:v>
                </c:pt>
                <c:pt idx="494">
                  <c:v>5.9999999999999995E-4</c:v>
                </c:pt>
                <c:pt idx="495">
                  <c:v>5.0000000000000001E-4</c:v>
                </c:pt>
                <c:pt idx="496">
                  <c:v>4.0000000000000002E-4</c:v>
                </c:pt>
                <c:pt idx="497">
                  <c:v>2.9999999999999997E-4</c:v>
                </c:pt>
                <c:pt idx="498">
                  <c:v>2.9999999999999997E-4</c:v>
                </c:pt>
                <c:pt idx="499">
                  <c:v>2.9999999999999997E-4</c:v>
                </c:pt>
                <c:pt idx="500">
                  <c:v>2.9999999999999997E-4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'Sheet1 (2)'!$C$1</c:f>
              <c:strCache>
                <c:ptCount val="1"/>
                <c:pt idx="0">
                  <c:v>SaA3.12</c:v>
                </c:pt>
              </c:strCache>
            </c:strRef>
          </c:tx>
          <c:marker>
            <c:symbol val="none"/>
          </c:marker>
          <c:cat>
            <c:strRef>
              <c:f>'Sheet1 (2)'!$A$2:$A$502</c:f>
              <c:strCache>
                <c:ptCount val="501"/>
                <c:pt idx="0">
                  <c:v>Wavelength(nm)</c:v>
                </c:pt>
                <c:pt idx="1">
                  <c:v>301</c:v>
                </c:pt>
                <c:pt idx="2">
                  <c:v>302</c:v>
                </c:pt>
                <c:pt idx="3">
                  <c:v>303</c:v>
                </c:pt>
                <c:pt idx="4">
                  <c:v>304</c:v>
                </c:pt>
                <c:pt idx="5">
                  <c:v>305</c:v>
                </c:pt>
                <c:pt idx="6">
                  <c:v>306</c:v>
                </c:pt>
                <c:pt idx="7">
                  <c:v>307</c:v>
                </c:pt>
                <c:pt idx="8">
                  <c:v>308</c:v>
                </c:pt>
                <c:pt idx="9">
                  <c:v>309</c:v>
                </c:pt>
                <c:pt idx="10">
                  <c:v>310</c:v>
                </c:pt>
                <c:pt idx="11">
                  <c:v>311</c:v>
                </c:pt>
                <c:pt idx="12">
                  <c:v>312</c:v>
                </c:pt>
                <c:pt idx="13">
                  <c:v>313</c:v>
                </c:pt>
                <c:pt idx="14">
                  <c:v>314</c:v>
                </c:pt>
                <c:pt idx="15">
                  <c:v>315</c:v>
                </c:pt>
                <c:pt idx="16">
                  <c:v>316</c:v>
                </c:pt>
                <c:pt idx="17">
                  <c:v>317</c:v>
                </c:pt>
                <c:pt idx="18">
                  <c:v>318</c:v>
                </c:pt>
                <c:pt idx="19">
                  <c:v>319</c:v>
                </c:pt>
                <c:pt idx="20">
                  <c:v>320</c:v>
                </c:pt>
                <c:pt idx="21">
                  <c:v>321</c:v>
                </c:pt>
                <c:pt idx="22">
                  <c:v>322</c:v>
                </c:pt>
                <c:pt idx="23">
                  <c:v>323</c:v>
                </c:pt>
                <c:pt idx="24">
                  <c:v>324</c:v>
                </c:pt>
                <c:pt idx="25">
                  <c:v>325</c:v>
                </c:pt>
                <c:pt idx="26">
                  <c:v>326</c:v>
                </c:pt>
                <c:pt idx="27">
                  <c:v>327</c:v>
                </c:pt>
                <c:pt idx="28">
                  <c:v>328</c:v>
                </c:pt>
                <c:pt idx="29">
                  <c:v>329</c:v>
                </c:pt>
                <c:pt idx="30">
                  <c:v>330</c:v>
                </c:pt>
                <c:pt idx="31">
                  <c:v>331</c:v>
                </c:pt>
                <c:pt idx="32">
                  <c:v>332</c:v>
                </c:pt>
                <c:pt idx="33">
                  <c:v>333</c:v>
                </c:pt>
                <c:pt idx="34">
                  <c:v>334</c:v>
                </c:pt>
                <c:pt idx="35">
                  <c:v>335</c:v>
                </c:pt>
                <c:pt idx="36">
                  <c:v>336</c:v>
                </c:pt>
                <c:pt idx="37">
                  <c:v>337</c:v>
                </c:pt>
                <c:pt idx="38">
                  <c:v>338</c:v>
                </c:pt>
                <c:pt idx="39">
                  <c:v>339</c:v>
                </c:pt>
                <c:pt idx="40">
                  <c:v>340</c:v>
                </c:pt>
                <c:pt idx="41">
                  <c:v>341</c:v>
                </c:pt>
                <c:pt idx="42">
                  <c:v>342</c:v>
                </c:pt>
                <c:pt idx="43">
                  <c:v>343</c:v>
                </c:pt>
                <c:pt idx="44">
                  <c:v>344</c:v>
                </c:pt>
                <c:pt idx="45">
                  <c:v>345</c:v>
                </c:pt>
                <c:pt idx="46">
                  <c:v>346</c:v>
                </c:pt>
                <c:pt idx="47">
                  <c:v>347</c:v>
                </c:pt>
                <c:pt idx="48">
                  <c:v>348</c:v>
                </c:pt>
                <c:pt idx="49">
                  <c:v>349</c:v>
                </c:pt>
                <c:pt idx="50">
                  <c:v>350</c:v>
                </c:pt>
                <c:pt idx="51">
                  <c:v>351</c:v>
                </c:pt>
                <c:pt idx="52">
                  <c:v>352</c:v>
                </c:pt>
                <c:pt idx="53">
                  <c:v>353</c:v>
                </c:pt>
                <c:pt idx="54">
                  <c:v>354</c:v>
                </c:pt>
                <c:pt idx="55">
                  <c:v>355</c:v>
                </c:pt>
                <c:pt idx="56">
                  <c:v>356</c:v>
                </c:pt>
                <c:pt idx="57">
                  <c:v>357</c:v>
                </c:pt>
                <c:pt idx="58">
                  <c:v>358</c:v>
                </c:pt>
                <c:pt idx="59">
                  <c:v>359</c:v>
                </c:pt>
                <c:pt idx="60">
                  <c:v>360</c:v>
                </c:pt>
                <c:pt idx="61">
                  <c:v>361</c:v>
                </c:pt>
                <c:pt idx="62">
                  <c:v>362</c:v>
                </c:pt>
                <c:pt idx="63">
                  <c:v>363</c:v>
                </c:pt>
                <c:pt idx="64">
                  <c:v>364</c:v>
                </c:pt>
                <c:pt idx="65">
                  <c:v>365</c:v>
                </c:pt>
                <c:pt idx="66">
                  <c:v>366</c:v>
                </c:pt>
                <c:pt idx="67">
                  <c:v>367</c:v>
                </c:pt>
                <c:pt idx="68">
                  <c:v>368</c:v>
                </c:pt>
                <c:pt idx="69">
                  <c:v>369</c:v>
                </c:pt>
                <c:pt idx="70">
                  <c:v>370</c:v>
                </c:pt>
                <c:pt idx="71">
                  <c:v>371</c:v>
                </c:pt>
                <c:pt idx="72">
                  <c:v>372</c:v>
                </c:pt>
                <c:pt idx="73">
                  <c:v>373</c:v>
                </c:pt>
                <c:pt idx="74">
                  <c:v>374</c:v>
                </c:pt>
                <c:pt idx="75">
                  <c:v>375</c:v>
                </c:pt>
                <c:pt idx="76">
                  <c:v>376</c:v>
                </c:pt>
                <c:pt idx="77">
                  <c:v>377</c:v>
                </c:pt>
                <c:pt idx="78">
                  <c:v>378</c:v>
                </c:pt>
                <c:pt idx="79">
                  <c:v>379</c:v>
                </c:pt>
                <c:pt idx="80">
                  <c:v>380</c:v>
                </c:pt>
                <c:pt idx="81">
                  <c:v>381</c:v>
                </c:pt>
                <c:pt idx="82">
                  <c:v>382</c:v>
                </c:pt>
                <c:pt idx="83">
                  <c:v>383</c:v>
                </c:pt>
                <c:pt idx="84">
                  <c:v>384</c:v>
                </c:pt>
                <c:pt idx="85">
                  <c:v>385</c:v>
                </c:pt>
                <c:pt idx="86">
                  <c:v>386</c:v>
                </c:pt>
                <c:pt idx="87">
                  <c:v>387</c:v>
                </c:pt>
                <c:pt idx="88">
                  <c:v>388</c:v>
                </c:pt>
                <c:pt idx="89">
                  <c:v>389</c:v>
                </c:pt>
                <c:pt idx="90">
                  <c:v>390</c:v>
                </c:pt>
                <c:pt idx="91">
                  <c:v>391</c:v>
                </c:pt>
                <c:pt idx="92">
                  <c:v>392</c:v>
                </c:pt>
                <c:pt idx="93">
                  <c:v>393</c:v>
                </c:pt>
                <c:pt idx="94">
                  <c:v>394</c:v>
                </c:pt>
                <c:pt idx="95">
                  <c:v>395</c:v>
                </c:pt>
                <c:pt idx="96">
                  <c:v>396</c:v>
                </c:pt>
                <c:pt idx="97">
                  <c:v>397</c:v>
                </c:pt>
                <c:pt idx="98">
                  <c:v>398</c:v>
                </c:pt>
                <c:pt idx="99">
                  <c:v>399</c:v>
                </c:pt>
                <c:pt idx="100">
                  <c:v>400</c:v>
                </c:pt>
                <c:pt idx="101">
                  <c:v>401</c:v>
                </c:pt>
                <c:pt idx="102">
                  <c:v>402</c:v>
                </c:pt>
                <c:pt idx="103">
                  <c:v>403</c:v>
                </c:pt>
                <c:pt idx="104">
                  <c:v>404</c:v>
                </c:pt>
                <c:pt idx="105">
                  <c:v>405</c:v>
                </c:pt>
                <c:pt idx="106">
                  <c:v>406</c:v>
                </c:pt>
                <c:pt idx="107">
                  <c:v>407</c:v>
                </c:pt>
                <c:pt idx="108">
                  <c:v>408</c:v>
                </c:pt>
                <c:pt idx="109">
                  <c:v>409</c:v>
                </c:pt>
                <c:pt idx="110">
                  <c:v>410</c:v>
                </c:pt>
                <c:pt idx="111">
                  <c:v>411</c:v>
                </c:pt>
                <c:pt idx="112">
                  <c:v>412</c:v>
                </c:pt>
                <c:pt idx="113">
                  <c:v>413</c:v>
                </c:pt>
                <c:pt idx="114">
                  <c:v>414</c:v>
                </c:pt>
                <c:pt idx="115">
                  <c:v>415</c:v>
                </c:pt>
                <c:pt idx="116">
                  <c:v>416</c:v>
                </c:pt>
                <c:pt idx="117">
                  <c:v>417</c:v>
                </c:pt>
                <c:pt idx="118">
                  <c:v>418</c:v>
                </c:pt>
                <c:pt idx="119">
                  <c:v>419</c:v>
                </c:pt>
                <c:pt idx="120">
                  <c:v>420</c:v>
                </c:pt>
                <c:pt idx="121">
                  <c:v>421</c:v>
                </c:pt>
                <c:pt idx="122">
                  <c:v>422</c:v>
                </c:pt>
                <c:pt idx="123">
                  <c:v>423</c:v>
                </c:pt>
                <c:pt idx="124">
                  <c:v>424</c:v>
                </c:pt>
                <c:pt idx="125">
                  <c:v>425</c:v>
                </c:pt>
                <c:pt idx="126">
                  <c:v>426</c:v>
                </c:pt>
                <c:pt idx="127">
                  <c:v>427</c:v>
                </c:pt>
                <c:pt idx="128">
                  <c:v>428</c:v>
                </c:pt>
                <c:pt idx="129">
                  <c:v>429</c:v>
                </c:pt>
                <c:pt idx="130">
                  <c:v>430</c:v>
                </c:pt>
                <c:pt idx="131">
                  <c:v>431</c:v>
                </c:pt>
                <c:pt idx="132">
                  <c:v>432</c:v>
                </c:pt>
                <c:pt idx="133">
                  <c:v>433</c:v>
                </c:pt>
                <c:pt idx="134">
                  <c:v>434</c:v>
                </c:pt>
                <c:pt idx="135">
                  <c:v>435</c:v>
                </c:pt>
                <c:pt idx="136">
                  <c:v>436</c:v>
                </c:pt>
                <c:pt idx="137">
                  <c:v>437</c:v>
                </c:pt>
                <c:pt idx="138">
                  <c:v>438</c:v>
                </c:pt>
                <c:pt idx="139">
                  <c:v>439</c:v>
                </c:pt>
                <c:pt idx="140">
                  <c:v>440</c:v>
                </c:pt>
                <c:pt idx="141">
                  <c:v>441</c:v>
                </c:pt>
                <c:pt idx="142">
                  <c:v>442</c:v>
                </c:pt>
                <c:pt idx="143">
                  <c:v>443</c:v>
                </c:pt>
                <c:pt idx="144">
                  <c:v>444</c:v>
                </c:pt>
                <c:pt idx="145">
                  <c:v>445</c:v>
                </c:pt>
                <c:pt idx="146">
                  <c:v>446</c:v>
                </c:pt>
                <c:pt idx="147">
                  <c:v>447</c:v>
                </c:pt>
                <c:pt idx="148">
                  <c:v>448</c:v>
                </c:pt>
                <c:pt idx="149">
                  <c:v>449</c:v>
                </c:pt>
                <c:pt idx="150">
                  <c:v>450</c:v>
                </c:pt>
                <c:pt idx="151">
                  <c:v>451</c:v>
                </c:pt>
                <c:pt idx="152">
                  <c:v>452</c:v>
                </c:pt>
                <c:pt idx="153">
                  <c:v>453</c:v>
                </c:pt>
                <c:pt idx="154">
                  <c:v>454</c:v>
                </c:pt>
                <c:pt idx="155">
                  <c:v>455</c:v>
                </c:pt>
                <c:pt idx="156">
                  <c:v>456</c:v>
                </c:pt>
                <c:pt idx="157">
                  <c:v>457</c:v>
                </c:pt>
                <c:pt idx="158">
                  <c:v>458</c:v>
                </c:pt>
                <c:pt idx="159">
                  <c:v>459</c:v>
                </c:pt>
                <c:pt idx="160">
                  <c:v>460</c:v>
                </c:pt>
                <c:pt idx="161">
                  <c:v>461</c:v>
                </c:pt>
                <c:pt idx="162">
                  <c:v>462</c:v>
                </c:pt>
                <c:pt idx="163">
                  <c:v>463</c:v>
                </c:pt>
                <c:pt idx="164">
                  <c:v>464</c:v>
                </c:pt>
                <c:pt idx="165">
                  <c:v>465</c:v>
                </c:pt>
                <c:pt idx="166">
                  <c:v>466</c:v>
                </c:pt>
                <c:pt idx="167">
                  <c:v>467</c:v>
                </c:pt>
                <c:pt idx="168">
                  <c:v>468</c:v>
                </c:pt>
                <c:pt idx="169">
                  <c:v>469</c:v>
                </c:pt>
                <c:pt idx="170">
                  <c:v>470</c:v>
                </c:pt>
                <c:pt idx="171">
                  <c:v>471</c:v>
                </c:pt>
                <c:pt idx="172">
                  <c:v>472</c:v>
                </c:pt>
                <c:pt idx="173">
                  <c:v>473</c:v>
                </c:pt>
                <c:pt idx="174">
                  <c:v>474</c:v>
                </c:pt>
                <c:pt idx="175">
                  <c:v>475</c:v>
                </c:pt>
                <c:pt idx="176">
                  <c:v>476</c:v>
                </c:pt>
                <c:pt idx="177">
                  <c:v>477</c:v>
                </c:pt>
                <c:pt idx="178">
                  <c:v>478</c:v>
                </c:pt>
                <c:pt idx="179">
                  <c:v>479</c:v>
                </c:pt>
                <c:pt idx="180">
                  <c:v>480</c:v>
                </c:pt>
                <c:pt idx="181">
                  <c:v>481</c:v>
                </c:pt>
                <c:pt idx="182">
                  <c:v>482</c:v>
                </c:pt>
                <c:pt idx="183">
                  <c:v>483</c:v>
                </c:pt>
                <c:pt idx="184">
                  <c:v>484</c:v>
                </c:pt>
                <c:pt idx="185">
                  <c:v>485</c:v>
                </c:pt>
                <c:pt idx="186">
                  <c:v>486</c:v>
                </c:pt>
                <c:pt idx="187">
                  <c:v>487</c:v>
                </c:pt>
                <c:pt idx="188">
                  <c:v>488</c:v>
                </c:pt>
                <c:pt idx="189">
                  <c:v>489</c:v>
                </c:pt>
                <c:pt idx="190">
                  <c:v>490</c:v>
                </c:pt>
                <c:pt idx="191">
                  <c:v>491</c:v>
                </c:pt>
                <c:pt idx="192">
                  <c:v>492</c:v>
                </c:pt>
                <c:pt idx="193">
                  <c:v>493</c:v>
                </c:pt>
                <c:pt idx="194">
                  <c:v>494</c:v>
                </c:pt>
                <c:pt idx="195">
                  <c:v>495</c:v>
                </c:pt>
                <c:pt idx="196">
                  <c:v>496</c:v>
                </c:pt>
                <c:pt idx="197">
                  <c:v>497</c:v>
                </c:pt>
                <c:pt idx="198">
                  <c:v>498</c:v>
                </c:pt>
                <c:pt idx="199">
                  <c:v>499</c:v>
                </c:pt>
                <c:pt idx="200">
                  <c:v>500</c:v>
                </c:pt>
                <c:pt idx="201">
                  <c:v>501</c:v>
                </c:pt>
                <c:pt idx="202">
                  <c:v>502</c:v>
                </c:pt>
                <c:pt idx="203">
                  <c:v>503</c:v>
                </c:pt>
                <c:pt idx="204">
                  <c:v>504</c:v>
                </c:pt>
                <c:pt idx="205">
                  <c:v>505</c:v>
                </c:pt>
                <c:pt idx="206">
                  <c:v>506</c:v>
                </c:pt>
                <c:pt idx="207">
                  <c:v>507</c:v>
                </c:pt>
                <c:pt idx="208">
                  <c:v>508</c:v>
                </c:pt>
                <c:pt idx="209">
                  <c:v>509</c:v>
                </c:pt>
                <c:pt idx="210">
                  <c:v>510</c:v>
                </c:pt>
                <c:pt idx="211">
                  <c:v>511</c:v>
                </c:pt>
                <c:pt idx="212">
                  <c:v>512</c:v>
                </c:pt>
                <c:pt idx="213">
                  <c:v>513</c:v>
                </c:pt>
                <c:pt idx="214">
                  <c:v>514</c:v>
                </c:pt>
                <c:pt idx="215">
                  <c:v>515</c:v>
                </c:pt>
                <c:pt idx="216">
                  <c:v>516</c:v>
                </c:pt>
                <c:pt idx="217">
                  <c:v>517</c:v>
                </c:pt>
                <c:pt idx="218">
                  <c:v>518</c:v>
                </c:pt>
                <c:pt idx="219">
                  <c:v>519</c:v>
                </c:pt>
                <c:pt idx="220">
                  <c:v>520</c:v>
                </c:pt>
                <c:pt idx="221">
                  <c:v>521</c:v>
                </c:pt>
                <c:pt idx="222">
                  <c:v>522</c:v>
                </c:pt>
                <c:pt idx="223">
                  <c:v>523</c:v>
                </c:pt>
                <c:pt idx="224">
                  <c:v>524</c:v>
                </c:pt>
                <c:pt idx="225">
                  <c:v>525</c:v>
                </c:pt>
                <c:pt idx="226">
                  <c:v>526</c:v>
                </c:pt>
                <c:pt idx="227">
                  <c:v>527</c:v>
                </c:pt>
                <c:pt idx="228">
                  <c:v>528</c:v>
                </c:pt>
                <c:pt idx="229">
                  <c:v>529</c:v>
                </c:pt>
                <c:pt idx="230">
                  <c:v>530</c:v>
                </c:pt>
                <c:pt idx="231">
                  <c:v>531</c:v>
                </c:pt>
                <c:pt idx="232">
                  <c:v>532</c:v>
                </c:pt>
                <c:pt idx="233">
                  <c:v>533</c:v>
                </c:pt>
                <c:pt idx="234">
                  <c:v>534</c:v>
                </c:pt>
                <c:pt idx="235">
                  <c:v>535</c:v>
                </c:pt>
                <c:pt idx="236">
                  <c:v>536</c:v>
                </c:pt>
                <c:pt idx="237">
                  <c:v>537</c:v>
                </c:pt>
                <c:pt idx="238">
                  <c:v>538</c:v>
                </c:pt>
                <c:pt idx="239">
                  <c:v>539</c:v>
                </c:pt>
                <c:pt idx="240">
                  <c:v>540</c:v>
                </c:pt>
                <c:pt idx="241">
                  <c:v>541</c:v>
                </c:pt>
                <c:pt idx="242">
                  <c:v>542</c:v>
                </c:pt>
                <c:pt idx="243">
                  <c:v>543</c:v>
                </c:pt>
                <c:pt idx="244">
                  <c:v>544</c:v>
                </c:pt>
                <c:pt idx="245">
                  <c:v>545</c:v>
                </c:pt>
                <c:pt idx="246">
                  <c:v>546</c:v>
                </c:pt>
                <c:pt idx="247">
                  <c:v>547</c:v>
                </c:pt>
                <c:pt idx="248">
                  <c:v>548</c:v>
                </c:pt>
                <c:pt idx="249">
                  <c:v>549</c:v>
                </c:pt>
                <c:pt idx="250">
                  <c:v>550</c:v>
                </c:pt>
                <c:pt idx="251">
                  <c:v>551</c:v>
                </c:pt>
                <c:pt idx="252">
                  <c:v>552</c:v>
                </c:pt>
                <c:pt idx="253">
                  <c:v>553</c:v>
                </c:pt>
                <c:pt idx="254">
                  <c:v>554</c:v>
                </c:pt>
                <c:pt idx="255">
                  <c:v>555</c:v>
                </c:pt>
                <c:pt idx="256">
                  <c:v>556</c:v>
                </c:pt>
                <c:pt idx="257">
                  <c:v>557</c:v>
                </c:pt>
                <c:pt idx="258">
                  <c:v>558</c:v>
                </c:pt>
                <c:pt idx="259">
                  <c:v>559</c:v>
                </c:pt>
                <c:pt idx="260">
                  <c:v>560</c:v>
                </c:pt>
                <c:pt idx="261">
                  <c:v>561</c:v>
                </c:pt>
                <c:pt idx="262">
                  <c:v>562</c:v>
                </c:pt>
                <c:pt idx="263">
                  <c:v>563</c:v>
                </c:pt>
                <c:pt idx="264">
                  <c:v>564</c:v>
                </c:pt>
                <c:pt idx="265">
                  <c:v>565</c:v>
                </c:pt>
                <c:pt idx="266">
                  <c:v>566</c:v>
                </c:pt>
                <c:pt idx="267">
                  <c:v>567</c:v>
                </c:pt>
                <c:pt idx="268">
                  <c:v>568</c:v>
                </c:pt>
                <c:pt idx="269">
                  <c:v>569</c:v>
                </c:pt>
                <c:pt idx="270">
                  <c:v>570</c:v>
                </c:pt>
                <c:pt idx="271">
                  <c:v>571</c:v>
                </c:pt>
                <c:pt idx="272">
                  <c:v>572</c:v>
                </c:pt>
                <c:pt idx="273">
                  <c:v>573</c:v>
                </c:pt>
                <c:pt idx="274">
                  <c:v>574</c:v>
                </c:pt>
                <c:pt idx="275">
                  <c:v>575</c:v>
                </c:pt>
                <c:pt idx="276">
                  <c:v>576</c:v>
                </c:pt>
                <c:pt idx="277">
                  <c:v>577</c:v>
                </c:pt>
                <c:pt idx="278">
                  <c:v>578</c:v>
                </c:pt>
                <c:pt idx="279">
                  <c:v>579</c:v>
                </c:pt>
                <c:pt idx="280">
                  <c:v>580</c:v>
                </c:pt>
                <c:pt idx="281">
                  <c:v>581</c:v>
                </c:pt>
                <c:pt idx="282">
                  <c:v>582</c:v>
                </c:pt>
                <c:pt idx="283">
                  <c:v>583</c:v>
                </c:pt>
                <c:pt idx="284">
                  <c:v>584</c:v>
                </c:pt>
                <c:pt idx="285">
                  <c:v>585</c:v>
                </c:pt>
                <c:pt idx="286">
                  <c:v>586</c:v>
                </c:pt>
                <c:pt idx="287">
                  <c:v>587</c:v>
                </c:pt>
                <c:pt idx="288">
                  <c:v>588</c:v>
                </c:pt>
                <c:pt idx="289">
                  <c:v>589</c:v>
                </c:pt>
                <c:pt idx="290">
                  <c:v>590</c:v>
                </c:pt>
                <c:pt idx="291">
                  <c:v>591</c:v>
                </c:pt>
                <c:pt idx="292">
                  <c:v>592</c:v>
                </c:pt>
                <c:pt idx="293">
                  <c:v>593</c:v>
                </c:pt>
                <c:pt idx="294">
                  <c:v>594</c:v>
                </c:pt>
                <c:pt idx="295">
                  <c:v>595</c:v>
                </c:pt>
                <c:pt idx="296">
                  <c:v>596</c:v>
                </c:pt>
                <c:pt idx="297">
                  <c:v>597</c:v>
                </c:pt>
                <c:pt idx="298">
                  <c:v>598</c:v>
                </c:pt>
                <c:pt idx="299">
                  <c:v>599</c:v>
                </c:pt>
                <c:pt idx="300">
                  <c:v>600</c:v>
                </c:pt>
                <c:pt idx="301">
                  <c:v>601</c:v>
                </c:pt>
                <c:pt idx="302">
                  <c:v>602</c:v>
                </c:pt>
                <c:pt idx="303">
                  <c:v>603</c:v>
                </c:pt>
                <c:pt idx="304">
                  <c:v>604</c:v>
                </c:pt>
                <c:pt idx="305">
                  <c:v>605</c:v>
                </c:pt>
                <c:pt idx="306">
                  <c:v>606</c:v>
                </c:pt>
                <c:pt idx="307">
                  <c:v>607</c:v>
                </c:pt>
                <c:pt idx="308">
                  <c:v>608</c:v>
                </c:pt>
                <c:pt idx="309">
                  <c:v>609</c:v>
                </c:pt>
                <c:pt idx="310">
                  <c:v>610</c:v>
                </c:pt>
                <c:pt idx="311">
                  <c:v>611</c:v>
                </c:pt>
                <c:pt idx="312">
                  <c:v>612</c:v>
                </c:pt>
                <c:pt idx="313">
                  <c:v>613</c:v>
                </c:pt>
                <c:pt idx="314">
                  <c:v>614</c:v>
                </c:pt>
                <c:pt idx="315">
                  <c:v>615</c:v>
                </c:pt>
                <c:pt idx="316">
                  <c:v>616</c:v>
                </c:pt>
                <c:pt idx="317">
                  <c:v>617</c:v>
                </c:pt>
                <c:pt idx="318">
                  <c:v>618</c:v>
                </c:pt>
                <c:pt idx="319">
                  <c:v>619</c:v>
                </c:pt>
                <c:pt idx="320">
                  <c:v>620</c:v>
                </c:pt>
                <c:pt idx="321">
                  <c:v>621</c:v>
                </c:pt>
                <c:pt idx="322">
                  <c:v>622</c:v>
                </c:pt>
                <c:pt idx="323">
                  <c:v>623</c:v>
                </c:pt>
                <c:pt idx="324">
                  <c:v>624</c:v>
                </c:pt>
                <c:pt idx="325">
                  <c:v>625</c:v>
                </c:pt>
                <c:pt idx="326">
                  <c:v>626</c:v>
                </c:pt>
                <c:pt idx="327">
                  <c:v>627</c:v>
                </c:pt>
                <c:pt idx="328">
                  <c:v>628</c:v>
                </c:pt>
                <c:pt idx="329">
                  <c:v>629</c:v>
                </c:pt>
                <c:pt idx="330">
                  <c:v>630</c:v>
                </c:pt>
                <c:pt idx="331">
                  <c:v>631</c:v>
                </c:pt>
                <c:pt idx="332">
                  <c:v>632</c:v>
                </c:pt>
                <c:pt idx="333">
                  <c:v>633</c:v>
                </c:pt>
                <c:pt idx="334">
                  <c:v>634</c:v>
                </c:pt>
                <c:pt idx="335">
                  <c:v>635</c:v>
                </c:pt>
                <c:pt idx="336">
                  <c:v>636</c:v>
                </c:pt>
                <c:pt idx="337">
                  <c:v>637</c:v>
                </c:pt>
                <c:pt idx="338">
                  <c:v>638</c:v>
                </c:pt>
                <c:pt idx="339">
                  <c:v>639</c:v>
                </c:pt>
                <c:pt idx="340">
                  <c:v>640</c:v>
                </c:pt>
                <c:pt idx="341">
                  <c:v>641</c:v>
                </c:pt>
                <c:pt idx="342">
                  <c:v>642</c:v>
                </c:pt>
                <c:pt idx="343">
                  <c:v>643</c:v>
                </c:pt>
                <c:pt idx="344">
                  <c:v>644</c:v>
                </c:pt>
                <c:pt idx="345">
                  <c:v>645</c:v>
                </c:pt>
                <c:pt idx="346">
                  <c:v>646</c:v>
                </c:pt>
                <c:pt idx="347">
                  <c:v>647</c:v>
                </c:pt>
                <c:pt idx="348">
                  <c:v>648</c:v>
                </c:pt>
                <c:pt idx="349">
                  <c:v>649</c:v>
                </c:pt>
                <c:pt idx="350">
                  <c:v>650</c:v>
                </c:pt>
                <c:pt idx="351">
                  <c:v>651</c:v>
                </c:pt>
                <c:pt idx="352">
                  <c:v>652</c:v>
                </c:pt>
                <c:pt idx="353">
                  <c:v>653</c:v>
                </c:pt>
                <c:pt idx="354">
                  <c:v>654</c:v>
                </c:pt>
                <c:pt idx="355">
                  <c:v>655</c:v>
                </c:pt>
                <c:pt idx="356">
                  <c:v>656</c:v>
                </c:pt>
                <c:pt idx="357">
                  <c:v>657</c:v>
                </c:pt>
                <c:pt idx="358">
                  <c:v>658</c:v>
                </c:pt>
                <c:pt idx="359">
                  <c:v>659</c:v>
                </c:pt>
                <c:pt idx="360">
                  <c:v>660</c:v>
                </c:pt>
                <c:pt idx="361">
                  <c:v>661</c:v>
                </c:pt>
                <c:pt idx="362">
                  <c:v>662</c:v>
                </c:pt>
                <c:pt idx="363">
                  <c:v>663</c:v>
                </c:pt>
                <c:pt idx="364">
                  <c:v>664</c:v>
                </c:pt>
                <c:pt idx="365">
                  <c:v>665</c:v>
                </c:pt>
                <c:pt idx="366">
                  <c:v>666</c:v>
                </c:pt>
                <c:pt idx="367">
                  <c:v>667</c:v>
                </c:pt>
                <c:pt idx="368">
                  <c:v>668</c:v>
                </c:pt>
                <c:pt idx="369">
                  <c:v>669</c:v>
                </c:pt>
                <c:pt idx="370">
                  <c:v>670</c:v>
                </c:pt>
                <c:pt idx="371">
                  <c:v>671</c:v>
                </c:pt>
                <c:pt idx="372">
                  <c:v>672</c:v>
                </c:pt>
                <c:pt idx="373">
                  <c:v>673</c:v>
                </c:pt>
                <c:pt idx="374">
                  <c:v>674</c:v>
                </c:pt>
                <c:pt idx="375">
                  <c:v>675</c:v>
                </c:pt>
                <c:pt idx="376">
                  <c:v>676</c:v>
                </c:pt>
                <c:pt idx="377">
                  <c:v>677</c:v>
                </c:pt>
                <c:pt idx="378">
                  <c:v>678</c:v>
                </c:pt>
                <c:pt idx="379">
                  <c:v>679</c:v>
                </c:pt>
                <c:pt idx="380">
                  <c:v>680</c:v>
                </c:pt>
                <c:pt idx="381">
                  <c:v>681</c:v>
                </c:pt>
                <c:pt idx="382">
                  <c:v>682</c:v>
                </c:pt>
                <c:pt idx="383">
                  <c:v>683</c:v>
                </c:pt>
                <c:pt idx="384">
                  <c:v>684</c:v>
                </c:pt>
                <c:pt idx="385">
                  <c:v>685</c:v>
                </c:pt>
                <c:pt idx="386">
                  <c:v>686</c:v>
                </c:pt>
                <c:pt idx="387">
                  <c:v>687</c:v>
                </c:pt>
                <c:pt idx="388">
                  <c:v>688</c:v>
                </c:pt>
                <c:pt idx="389">
                  <c:v>689</c:v>
                </c:pt>
                <c:pt idx="390">
                  <c:v>690</c:v>
                </c:pt>
                <c:pt idx="391">
                  <c:v>691</c:v>
                </c:pt>
                <c:pt idx="392">
                  <c:v>692</c:v>
                </c:pt>
                <c:pt idx="393">
                  <c:v>693</c:v>
                </c:pt>
                <c:pt idx="394">
                  <c:v>694</c:v>
                </c:pt>
                <c:pt idx="395">
                  <c:v>695</c:v>
                </c:pt>
                <c:pt idx="396">
                  <c:v>696</c:v>
                </c:pt>
                <c:pt idx="397">
                  <c:v>697</c:v>
                </c:pt>
                <c:pt idx="398">
                  <c:v>698</c:v>
                </c:pt>
                <c:pt idx="399">
                  <c:v>699</c:v>
                </c:pt>
                <c:pt idx="400">
                  <c:v>700</c:v>
                </c:pt>
                <c:pt idx="401">
                  <c:v>701</c:v>
                </c:pt>
                <c:pt idx="402">
                  <c:v>702</c:v>
                </c:pt>
                <c:pt idx="403">
                  <c:v>703</c:v>
                </c:pt>
                <c:pt idx="404">
                  <c:v>704</c:v>
                </c:pt>
                <c:pt idx="405">
                  <c:v>705</c:v>
                </c:pt>
                <c:pt idx="406">
                  <c:v>706</c:v>
                </c:pt>
                <c:pt idx="407">
                  <c:v>707</c:v>
                </c:pt>
                <c:pt idx="408">
                  <c:v>708</c:v>
                </c:pt>
                <c:pt idx="409">
                  <c:v>709</c:v>
                </c:pt>
                <c:pt idx="410">
                  <c:v>710</c:v>
                </c:pt>
                <c:pt idx="411">
                  <c:v>711</c:v>
                </c:pt>
                <c:pt idx="412">
                  <c:v>712</c:v>
                </c:pt>
                <c:pt idx="413">
                  <c:v>713</c:v>
                </c:pt>
                <c:pt idx="414">
                  <c:v>714</c:v>
                </c:pt>
                <c:pt idx="415">
                  <c:v>715</c:v>
                </c:pt>
                <c:pt idx="416">
                  <c:v>716</c:v>
                </c:pt>
                <c:pt idx="417">
                  <c:v>717</c:v>
                </c:pt>
                <c:pt idx="418">
                  <c:v>718</c:v>
                </c:pt>
                <c:pt idx="419">
                  <c:v>719</c:v>
                </c:pt>
                <c:pt idx="420">
                  <c:v>720</c:v>
                </c:pt>
                <c:pt idx="421">
                  <c:v>721</c:v>
                </c:pt>
                <c:pt idx="422">
                  <c:v>722</c:v>
                </c:pt>
                <c:pt idx="423">
                  <c:v>723</c:v>
                </c:pt>
                <c:pt idx="424">
                  <c:v>724</c:v>
                </c:pt>
                <c:pt idx="425">
                  <c:v>725</c:v>
                </c:pt>
                <c:pt idx="426">
                  <c:v>726</c:v>
                </c:pt>
                <c:pt idx="427">
                  <c:v>727</c:v>
                </c:pt>
                <c:pt idx="428">
                  <c:v>728</c:v>
                </c:pt>
                <c:pt idx="429">
                  <c:v>729</c:v>
                </c:pt>
                <c:pt idx="430">
                  <c:v>730</c:v>
                </c:pt>
                <c:pt idx="431">
                  <c:v>731</c:v>
                </c:pt>
                <c:pt idx="432">
                  <c:v>732</c:v>
                </c:pt>
                <c:pt idx="433">
                  <c:v>733</c:v>
                </c:pt>
                <c:pt idx="434">
                  <c:v>734</c:v>
                </c:pt>
                <c:pt idx="435">
                  <c:v>735</c:v>
                </c:pt>
                <c:pt idx="436">
                  <c:v>736</c:v>
                </c:pt>
                <c:pt idx="437">
                  <c:v>737</c:v>
                </c:pt>
                <c:pt idx="438">
                  <c:v>738</c:v>
                </c:pt>
                <c:pt idx="439">
                  <c:v>739</c:v>
                </c:pt>
                <c:pt idx="440">
                  <c:v>740</c:v>
                </c:pt>
                <c:pt idx="441">
                  <c:v>741</c:v>
                </c:pt>
                <c:pt idx="442">
                  <c:v>742</c:v>
                </c:pt>
                <c:pt idx="443">
                  <c:v>743</c:v>
                </c:pt>
                <c:pt idx="444">
                  <c:v>744</c:v>
                </c:pt>
                <c:pt idx="445">
                  <c:v>745</c:v>
                </c:pt>
                <c:pt idx="446">
                  <c:v>746</c:v>
                </c:pt>
                <c:pt idx="447">
                  <c:v>747</c:v>
                </c:pt>
                <c:pt idx="448">
                  <c:v>748</c:v>
                </c:pt>
                <c:pt idx="449">
                  <c:v>749</c:v>
                </c:pt>
                <c:pt idx="450">
                  <c:v>750</c:v>
                </c:pt>
                <c:pt idx="451">
                  <c:v>751</c:v>
                </c:pt>
                <c:pt idx="452">
                  <c:v>752</c:v>
                </c:pt>
                <c:pt idx="453">
                  <c:v>753</c:v>
                </c:pt>
                <c:pt idx="454">
                  <c:v>754</c:v>
                </c:pt>
                <c:pt idx="455">
                  <c:v>755</c:v>
                </c:pt>
                <c:pt idx="456">
                  <c:v>756</c:v>
                </c:pt>
                <c:pt idx="457">
                  <c:v>757</c:v>
                </c:pt>
                <c:pt idx="458">
                  <c:v>758</c:v>
                </c:pt>
                <c:pt idx="459">
                  <c:v>759</c:v>
                </c:pt>
                <c:pt idx="460">
                  <c:v>760</c:v>
                </c:pt>
                <c:pt idx="461">
                  <c:v>761</c:v>
                </c:pt>
                <c:pt idx="462">
                  <c:v>762</c:v>
                </c:pt>
                <c:pt idx="463">
                  <c:v>763</c:v>
                </c:pt>
                <c:pt idx="464">
                  <c:v>764</c:v>
                </c:pt>
                <c:pt idx="465">
                  <c:v>765</c:v>
                </c:pt>
                <c:pt idx="466">
                  <c:v>766</c:v>
                </c:pt>
                <c:pt idx="467">
                  <c:v>767</c:v>
                </c:pt>
                <c:pt idx="468">
                  <c:v>768</c:v>
                </c:pt>
                <c:pt idx="469">
                  <c:v>769</c:v>
                </c:pt>
                <c:pt idx="470">
                  <c:v>770</c:v>
                </c:pt>
                <c:pt idx="471">
                  <c:v>771</c:v>
                </c:pt>
                <c:pt idx="472">
                  <c:v>772</c:v>
                </c:pt>
                <c:pt idx="473">
                  <c:v>773</c:v>
                </c:pt>
                <c:pt idx="474">
                  <c:v>774</c:v>
                </c:pt>
                <c:pt idx="475">
                  <c:v>775</c:v>
                </c:pt>
                <c:pt idx="476">
                  <c:v>776</c:v>
                </c:pt>
                <c:pt idx="477">
                  <c:v>777</c:v>
                </c:pt>
                <c:pt idx="478">
                  <c:v>778</c:v>
                </c:pt>
                <c:pt idx="479">
                  <c:v>779</c:v>
                </c:pt>
                <c:pt idx="480">
                  <c:v>780</c:v>
                </c:pt>
                <c:pt idx="481">
                  <c:v>781</c:v>
                </c:pt>
                <c:pt idx="482">
                  <c:v>782</c:v>
                </c:pt>
                <c:pt idx="483">
                  <c:v>783</c:v>
                </c:pt>
                <c:pt idx="484">
                  <c:v>784</c:v>
                </c:pt>
                <c:pt idx="485">
                  <c:v>785</c:v>
                </c:pt>
                <c:pt idx="486">
                  <c:v>786</c:v>
                </c:pt>
                <c:pt idx="487">
                  <c:v>787</c:v>
                </c:pt>
                <c:pt idx="488">
                  <c:v>788</c:v>
                </c:pt>
                <c:pt idx="489">
                  <c:v>789</c:v>
                </c:pt>
                <c:pt idx="490">
                  <c:v>790</c:v>
                </c:pt>
                <c:pt idx="491">
                  <c:v>791</c:v>
                </c:pt>
                <c:pt idx="492">
                  <c:v>792</c:v>
                </c:pt>
                <c:pt idx="493">
                  <c:v>793</c:v>
                </c:pt>
                <c:pt idx="494">
                  <c:v>794</c:v>
                </c:pt>
                <c:pt idx="495">
                  <c:v>795</c:v>
                </c:pt>
                <c:pt idx="496">
                  <c:v>796</c:v>
                </c:pt>
                <c:pt idx="497">
                  <c:v>797</c:v>
                </c:pt>
                <c:pt idx="498">
                  <c:v>798</c:v>
                </c:pt>
                <c:pt idx="499">
                  <c:v>799</c:v>
                </c:pt>
                <c:pt idx="500">
                  <c:v>800</c:v>
                </c:pt>
              </c:strCache>
            </c:strRef>
          </c:cat>
          <c:val>
            <c:numRef>
              <c:f>'Sheet1 (2)'!$C$2:$C$502</c:f>
              <c:numCache>
                <c:formatCode>General</c:formatCode>
                <c:ptCount val="501"/>
                <c:pt idx="1">
                  <c:v>0.17150000000000001</c:v>
                </c:pt>
                <c:pt idx="2">
                  <c:v>0.16750000000000001</c:v>
                </c:pt>
                <c:pt idx="3">
                  <c:v>0.16400000000000001</c:v>
                </c:pt>
                <c:pt idx="4">
                  <c:v>0.161</c:v>
                </c:pt>
                <c:pt idx="5">
                  <c:v>0.15840000000000001</c:v>
                </c:pt>
                <c:pt idx="6">
                  <c:v>0.15609999999999999</c:v>
                </c:pt>
                <c:pt idx="7">
                  <c:v>0.15409999999999999</c:v>
                </c:pt>
                <c:pt idx="8">
                  <c:v>0.152</c:v>
                </c:pt>
                <c:pt idx="9">
                  <c:v>0.1507</c:v>
                </c:pt>
                <c:pt idx="10">
                  <c:v>0.14960000000000001</c:v>
                </c:pt>
                <c:pt idx="11">
                  <c:v>0.1487</c:v>
                </c:pt>
                <c:pt idx="12">
                  <c:v>0.14779999999999999</c:v>
                </c:pt>
                <c:pt idx="13">
                  <c:v>0.14729999999999999</c:v>
                </c:pt>
                <c:pt idx="14">
                  <c:v>0.14680000000000001</c:v>
                </c:pt>
                <c:pt idx="15">
                  <c:v>0.1467</c:v>
                </c:pt>
                <c:pt idx="16">
                  <c:v>0.1464</c:v>
                </c:pt>
                <c:pt idx="17">
                  <c:v>0.1464</c:v>
                </c:pt>
                <c:pt idx="18">
                  <c:v>0.14649999999999999</c:v>
                </c:pt>
                <c:pt idx="19">
                  <c:v>0.1464</c:v>
                </c:pt>
                <c:pt idx="20">
                  <c:v>0.1469</c:v>
                </c:pt>
                <c:pt idx="21">
                  <c:v>0.14729999999999999</c:v>
                </c:pt>
                <c:pt idx="22">
                  <c:v>0.14749999999999999</c:v>
                </c:pt>
                <c:pt idx="23">
                  <c:v>0.14810000000000001</c:v>
                </c:pt>
                <c:pt idx="24">
                  <c:v>0.1484</c:v>
                </c:pt>
                <c:pt idx="25">
                  <c:v>0.1484</c:v>
                </c:pt>
                <c:pt idx="26">
                  <c:v>0.1492</c:v>
                </c:pt>
                <c:pt idx="27">
                  <c:v>0.14940000000000001</c:v>
                </c:pt>
                <c:pt idx="28">
                  <c:v>0.1497</c:v>
                </c:pt>
                <c:pt idx="29">
                  <c:v>0.15010000000000001</c:v>
                </c:pt>
                <c:pt idx="30">
                  <c:v>0.15010000000000001</c:v>
                </c:pt>
                <c:pt idx="31">
                  <c:v>0.15040000000000001</c:v>
                </c:pt>
                <c:pt idx="32">
                  <c:v>0.15040000000000001</c:v>
                </c:pt>
                <c:pt idx="33">
                  <c:v>0.15010000000000001</c:v>
                </c:pt>
                <c:pt idx="34">
                  <c:v>0.14979999999999999</c:v>
                </c:pt>
                <c:pt idx="35">
                  <c:v>0.14929999999999999</c:v>
                </c:pt>
                <c:pt idx="36">
                  <c:v>0.1489</c:v>
                </c:pt>
                <c:pt idx="37">
                  <c:v>0.14829999999999999</c:v>
                </c:pt>
                <c:pt idx="38">
                  <c:v>0.14749999999999999</c:v>
                </c:pt>
                <c:pt idx="39">
                  <c:v>0.14660000000000001</c:v>
                </c:pt>
                <c:pt idx="40">
                  <c:v>0.1454</c:v>
                </c:pt>
                <c:pt idx="41">
                  <c:v>0.1439</c:v>
                </c:pt>
                <c:pt idx="42">
                  <c:v>0.14280000000000001</c:v>
                </c:pt>
                <c:pt idx="43">
                  <c:v>0.1421</c:v>
                </c:pt>
                <c:pt idx="44">
                  <c:v>0.14050000000000001</c:v>
                </c:pt>
                <c:pt idx="45">
                  <c:v>0.13869999999999999</c:v>
                </c:pt>
                <c:pt idx="46">
                  <c:v>0.1371</c:v>
                </c:pt>
                <c:pt idx="47">
                  <c:v>0.13500000000000001</c:v>
                </c:pt>
                <c:pt idx="48">
                  <c:v>0.13350000000000001</c:v>
                </c:pt>
                <c:pt idx="49">
                  <c:v>0.13170000000000001</c:v>
                </c:pt>
                <c:pt idx="50">
                  <c:v>0.13</c:v>
                </c:pt>
                <c:pt idx="51">
                  <c:v>0.12809999999999999</c:v>
                </c:pt>
                <c:pt idx="52">
                  <c:v>0.12620000000000001</c:v>
                </c:pt>
                <c:pt idx="53">
                  <c:v>0.12470000000000001</c:v>
                </c:pt>
                <c:pt idx="54">
                  <c:v>0.1231</c:v>
                </c:pt>
                <c:pt idx="55">
                  <c:v>0.12139999999999999</c:v>
                </c:pt>
                <c:pt idx="56">
                  <c:v>0.1203</c:v>
                </c:pt>
                <c:pt idx="57">
                  <c:v>0.11899999999999999</c:v>
                </c:pt>
                <c:pt idx="58">
                  <c:v>0.1177</c:v>
                </c:pt>
                <c:pt idx="59">
                  <c:v>0.11700000000000001</c:v>
                </c:pt>
                <c:pt idx="60">
                  <c:v>0.11609999999999999</c:v>
                </c:pt>
                <c:pt idx="61">
                  <c:v>0.1152</c:v>
                </c:pt>
                <c:pt idx="62">
                  <c:v>0.1147</c:v>
                </c:pt>
                <c:pt idx="63">
                  <c:v>0.1145</c:v>
                </c:pt>
                <c:pt idx="64">
                  <c:v>0.1147</c:v>
                </c:pt>
                <c:pt idx="65">
                  <c:v>0.1147</c:v>
                </c:pt>
                <c:pt idx="66">
                  <c:v>0.11509999999999999</c:v>
                </c:pt>
                <c:pt idx="67">
                  <c:v>0.1152</c:v>
                </c:pt>
                <c:pt idx="68">
                  <c:v>0.1154</c:v>
                </c:pt>
                <c:pt idx="69">
                  <c:v>0.11609999999999999</c:v>
                </c:pt>
                <c:pt idx="70">
                  <c:v>0.1171</c:v>
                </c:pt>
                <c:pt idx="71">
                  <c:v>0.1178</c:v>
                </c:pt>
                <c:pt idx="72">
                  <c:v>0.11899999999999999</c:v>
                </c:pt>
                <c:pt idx="73">
                  <c:v>0.12</c:v>
                </c:pt>
                <c:pt idx="74">
                  <c:v>0.121</c:v>
                </c:pt>
                <c:pt idx="75">
                  <c:v>0.1221</c:v>
                </c:pt>
                <c:pt idx="76">
                  <c:v>0.1234</c:v>
                </c:pt>
                <c:pt idx="77">
                  <c:v>0.12479999999999999</c:v>
                </c:pt>
                <c:pt idx="78">
                  <c:v>0.12620000000000001</c:v>
                </c:pt>
                <c:pt idx="79">
                  <c:v>0.12759999999999999</c:v>
                </c:pt>
                <c:pt idx="80">
                  <c:v>0.129</c:v>
                </c:pt>
                <c:pt idx="81">
                  <c:v>0.1308</c:v>
                </c:pt>
                <c:pt idx="82">
                  <c:v>0.1326</c:v>
                </c:pt>
                <c:pt idx="83">
                  <c:v>0.1346</c:v>
                </c:pt>
                <c:pt idx="84">
                  <c:v>0.13650000000000001</c:v>
                </c:pt>
                <c:pt idx="85">
                  <c:v>0.13869999999999999</c:v>
                </c:pt>
                <c:pt idx="86">
                  <c:v>0.1411</c:v>
                </c:pt>
                <c:pt idx="87">
                  <c:v>0.14349999999999999</c:v>
                </c:pt>
                <c:pt idx="88">
                  <c:v>0.14630000000000001</c:v>
                </c:pt>
                <c:pt idx="89">
                  <c:v>0.14910000000000001</c:v>
                </c:pt>
                <c:pt idx="90">
                  <c:v>0.15190000000000001</c:v>
                </c:pt>
                <c:pt idx="91">
                  <c:v>0.1547</c:v>
                </c:pt>
                <c:pt idx="92">
                  <c:v>0.1578</c:v>
                </c:pt>
                <c:pt idx="93">
                  <c:v>0.16070000000000001</c:v>
                </c:pt>
                <c:pt idx="94">
                  <c:v>0.16370000000000001</c:v>
                </c:pt>
                <c:pt idx="95">
                  <c:v>0.1666</c:v>
                </c:pt>
                <c:pt idx="96">
                  <c:v>0.1696</c:v>
                </c:pt>
                <c:pt idx="97">
                  <c:v>0.17249999999999999</c:v>
                </c:pt>
                <c:pt idx="98">
                  <c:v>0.17549999999999999</c:v>
                </c:pt>
                <c:pt idx="99">
                  <c:v>0.17810000000000001</c:v>
                </c:pt>
                <c:pt idx="100">
                  <c:v>0.18079999999999999</c:v>
                </c:pt>
                <c:pt idx="101">
                  <c:v>0.18329999999999999</c:v>
                </c:pt>
                <c:pt idx="102">
                  <c:v>0.18609999999999999</c:v>
                </c:pt>
                <c:pt idx="103">
                  <c:v>0.1888</c:v>
                </c:pt>
                <c:pt idx="104">
                  <c:v>0.19170000000000001</c:v>
                </c:pt>
                <c:pt idx="105">
                  <c:v>0.19470000000000001</c:v>
                </c:pt>
                <c:pt idx="106">
                  <c:v>0.19789999999999999</c:v>
                </c:pt>
                <c:pt idx="107">
                  <c:v>0.20130000000000001</c:v>
                </c:pt>
                <c:pt idx="108">
                  <c:v>0.2046</c:v>
                </c:pt>
                <c:pt idx="109">
                  <c:v>0.20830000000000001</c:v>
                </c:pt>
                <c:pt idx="110">
                  <c:v>0.21199999999999999</c:v>
                </c:pt>
                <c:pt idx="111">
                  <c:v>0.21560000000000001</c:v>
                </c:pt>
                <c:pt idx="112">
                  <c:v>0.21929999999999999</c:v>
                </c:pt>
                <c:pt idx="113">
                  <c:v>0.22320000000000001</c:v>
                </c:pt>
                <c:pt idx="114">
                  <c:v>0.22720000000000001</c:v>
                </c:pt>
                <c:pt idx="115">
                  <c:v>0.23100000000000001</c:v>
                </c:pt>
                <c:pt idx="116">
                  <c:v>0.2344</c:v>
                </c:pt>
                <c:pt idx="117">
                  <c:v>0.23780000000000001</c:v>
                </c:pt>
                <c:pt idx="118">
                  <c:v>0.2409</c:v>
                </c:pt>
                <c:pt idx="119">
                  <c:v>0.2437</c:v>
                </c:pt>
                <c:pt idx="120">
                  <c:v>0.24660000000000001</c:v>
                </c:pt>
                <c:pt idx="121">
                  <c:v>0.24909999999999999</c:v>
                </c:pt>
                <c:pt idx="122">
                  <c:v>0.25130000000000002</c:v>
                </c:pt>
                <c:pt idx="123">
                  <c:v>0.25319999999999998</c:v>
                </c:pt>
                <c:pt idx="124">
                  <c:v>0.25480000000000003</c:v>
                </c:pt>
                <c:pt idx="125">
                  <c:v>0.25640000000000002</c:v>
                </c:pt>
                <c:pt idx="126">
                  <c:v>0.25779999999999997</c:v>
                </c:pt>
                <c:pt idx="127">
                  <c:v>0.25919999999999999</c:v>
                </c:pt>
                <c:pt idx="128">
                  <c:v>0.26069999999999999</c:v>
                </c:pt>
                <c:pt idx="129">
                  <c:v>0.26250000000000001</c:v>
                </c:pt>
                <c:pt idx="130">
                  <c:v>0.26440000000000002</c:v>
                </c:pt>
                <c:pt idx="131">
                  <c:v>0.26650000000000001</c:v>
                </c:pt>
                <c:pt idx="132">
                  <c:v>0.26910000000000001</c:v>
                </c:pt>
                <c:pt idx="133">
                  <c:v>0.27189999999999998</c:v>
                </c:pt>
                <c:pt idx="134">
                  <c:v>0.27489999999999998</c:v>
                </c:pt>
                <c:pt idx="135">
                  <c:v>0.2782</c:v>
                </c:pt>
                <c:pt idx="136">
                  <c:v>0.28179999999999999</c:v>
                </c:pt>
                <c:pt idx="137">
                  <c:v>0.28570000000000001</c:v>
                </c:pt>
                <c:pt idx="138">
                  <c:v>0.2898</c:v>
                </c:pt>
                <c:pt idx="139">
                  <c:v>0.29370000000000002</c:v>
                </c:pt>
                <c:pt idx="140">
                  <c:v>0.29730000000000001</c:v>
                </c:pt>
                <c:pt idx="141">
                  <c:v>0.30099999999999999</c:v>
                </c:pt>
                <c:pt idx="142">
                  <c:v>0.30420000000000003</c:v>
                </c:pt>
                <c:pt idx="143">
                  <c:v>0.30680000000000002</c:v>
                </c:pt>
                <c:pt idx="144">
                  <c:v>0.30909999999999999</c:v>
                </c:pt>
                <c:pt idx="145">
                  <c:v>0.31069999999999998</c:v>
                </c:pt>
                <c:pt idx="146">
                  <c:v>0.31169999999999998</c:v>
                </c:pt>
                <c:pt idx="147">
                  <c:v>0.31219999999999998</c:v>
                </c:pt>
                <c:pt idx="148">
                  <c:v>0.31180000000000002</c:v>
                </c:pt>
                <c:pt idx="149">
                  <c:v>0.31080000000000002</c:v>
                </c:pt>
                <c:pt idx="150">
                  <c:v>0.30909999999999999</c:v>
                </c:pt>
                <c:pt idx="151">
                  <c:v>0.30669999999999997</c:v>
                </c:pt>
                <c:pt idx="152">
                  <c:v>0.30380000000000001</c:v>
                </c:pt>
                <c:pt idx="153">
                  <c:v>0.30059999999999998</c:v>
                </c:pt>
                <c:pt idx="154">
                  <c:v>0.29680000000000001</c:v>
                </c:pt>
                <c:pt idx="155">
                  <c:v>0.29289999999999999</c:v>
                </c:pt>
                <c:pt idx="156">
                  <c:v>0.2888</c:v>
                </c:pt>
                <c:pt idx="157">
                  <c:v>0.28460000000000002</c:v>
                </c:pt>
                <c:pt idx="158">
                  <c:v>0.28050000000000003</c:v>
                </c:pt>
                <c:pt idx="159">
                  <c:v>0.2767</c:v>
                </c:pt>
                <c:pt idx="160">
                  <c:v>0.2732</c:v>
                </c:pt>
                <c:pt idx="161">
                  <c:v>0.27010000000000001</c:v>
                </c:pt>
                <c:pt idx="162">
                  <c:v>0.26740000000000003</c:v>
                </c:pt>
                <c:pt idx="163">
                  <c:v>0.2651</c:v>
                </c:pt>
                <c:pt idx="164">
                  <c:v>0.26319999999999999</c:v>
                </c:pt>
                <c:pt idx="165">
                  <c:v>0.26190000000000002</c:v>
                </c:pt>
                <c:pt idx="166">
                  <c:v>0.26100000000000001</c:v>
                </c:pt>
                <c:pt idx="167">
                  <c:v>0.26040000000000002</c:v>
                </c:pt>
                <c:pt idx="168">
                  <c:v>0.2601</c:v>
                </c:pt>
                <c:pt idx="169">
                  <c:v>0.25990000000000002</c:v>
                </c:pt>
                <c:pt idx="170">
                  <c:v>0.2596</c:v>
                </c:pt>
                <c:pt idx="171">
                  <c:v>0.25950000000000001</c:v>
                </c:pt>
                <c:pt idx="172">
                  <c:v>0.2591</c:v>
                </c:pt>
                <c:pt idx="173">
                  <c:v>0.25850000000000001</c:v>
                </c:pt>
                <c:pt idx="174">
                  <c:v>0.25729999999999997</c:v>
                </c:pt>
                <c:pt idx="175">
                  <c:v>0.25569999999999998</c:v>
                </c:pt>
                <c:pt idx="176">
                  <c:v>0.25340000000000001</c:v>
                </c:pt>
                <c:pt idx="177">
                  <c:v>0.25059999999999999</c:v>
                </c:pt>
                <c:pt idx="178">
                  <c:v>0.24709999999999999</c:v>
                </c:pt>
                <c:pt idx="179">
                  <c:v>0.2427</c:v>
                </c:pt>
                <c:pt idx="180">
                  <c:v>0.23730000000000001</c:v>
                </c:pt>
                <c:pt idx="181">
                  <c:v>0.2311</c:v>
                </c:pt>
                <c:pt idx="182">
                  <c:v>0.22459999999999999</c:v>
                </c:pt>
                <c:pt idx="183">
                  <c:v>0.21740000000000001</c:v>
                </c:pt>
                <c:pt idx="184">
                  <c:v>0.2094</c:v>
                </c:pt>
                <c:pt idx="185">
                  <c:v>0.20080000000000001</c:v>
                </c:pt>
                <c:pt idx="186">
                  <c:v>0.1918</c:v>
                </c:pt>
                <c:pt idx="187">
                  <c:v>0.1825</c:v>
                </c:pt>
                <c:pt idx="188">
                  <c:v>0.1729</c:v>
                </c:pt>
                <c:pt idx="189">
                  <c:v>0.1633</c:v>
                </c:pt>
                <c:pt idx="190">
                  <c:v>0.15340000000000001</c:v>
                </c:pt>
                <c:pt idx="191">
                  <c:v>0.14369999999999999</c:v>
                </c:pt>
                <c:pt idx="192">
                  <c:v>0.13450000000000001</c:v>
                </c:pt>
                <c:pt idx="193">
                  <c:v>0.1255</c:v>
                </c:pt>
                <c:pt idx="194">
                  <c:v>0.1163</c:v>
                </c:pt>
                <c:pt idx="195">
                  <c:v>0.1082</c:v>
                </c:pt>
                <c:pt idx="196">
                  <c:v>9.9900000000000003E-2</c:v>
                </c:pt>
                <c:pt idx="197">
                  <c:v>9.1899999999999996E-2</c:v>
                </c:pt>
                <c:pt idx="198">
                  <c:v>8.4500000000000006E-2</c:v>
                </c:pt>
                <c:pt idx="199">
                  <c:v>7.7700000000000005E-2</c:v>
                </c:pt>
                <c:pt idx="200">
                  <c:v>7.1099999999999997E-2</c:v>
                </c:pt>
                <c:pt idx="201">
                  <c:v>6.5299999999999997E-2</c:v>
                </c:pt>
                <c:pt idx="202">
                  <c:v>5.9799999999999999E-2</c:v>
                </c:pt>
                <c:pt idx="203">
                  <c:v>5.4699999999999999E-2</c:v>
                </c:pt>
                <c:pt idx="204">
                  <c:v>0.05</c:v>
                </c:pt>
                <c:pt idx="205">
                  <c:v>4.5699999999999998E-2</c:v>
                </c:pt>
                <c:pt idx="206">
                  <c:v>4.1799999999999997E-2</c:v>
                </c:pt>
                <c:pt idx="207">
                  <c:v>3.8399999999999997E-2</c:v>
                </c:pt>
                <c:pt idx="208">
                  <c:v>3.5299999999999998E-2</c:v>
                </c:pt>
                <c:pt idx="209">
                  <c:v>3.2399999999999998E-2</c:v>
                </c:pt>
                <c:pt idx="210">
                  <c:v>2.9899999999999999E-2</c:v>
                </c:pt>
                <c:pt idx="211">
                  <c:v>2.76E-2</c:v>
                </c:pt>
                <c:pt idx="212">
                  <c:v>2.5600000000000001E-2</c:v>
                </c:pt>
                <c:pt idx="213">
                  <c:v>2.3699999999999999E-2</c:v>
                </c:pt>
                <c:pt idx="214">
                  <c:v>2.2100000000000002E-2</c:v>
                </c:pt>
                <c:pt idx="215">
                  <c:v>2.06E-2</c:v>
                </c:pt>
                <c:pt idx="216">
                  <c:v>1.9400000000000001E-2</c:v>
                </c:pt>
                <c:pt idx="217">
                  <c:v>1.83E-2</c:v>
                </c:pt>
                <c:pt idx="218">
                  <c:v>1.7299999999999999E-2</c:v>
                </c:pt>
                <c:pt idx="219">
                  <c:v>1.6299999999999999E-2</c:v>
                </c:pt>
                <c:pt idx="220">
                  <c:v>1.54E-2</c:v>
                </c:pt>
                <c:pt idx="221">
                  <c:v>1.47E-2</c:v>
                </c:pt>
                <c:pt idx="222">
                  <c:v>1.4E-2</c:v>
                </c:pt>
                <c:pt idx="223">
                  <c:v>1.3299999999999999E-2</c:v>
                </c:pt>
                <c:pt idx="224">
                  <c:v>1.2699999999999999E-2</c:v>
                </c:pt>
                <c:pt idx="225">
                  <c:v>1.21E-2</c:v>
                </c:pt>
                <c:pt idx="226">
                  <c:v>1.17E-2</c:v>
                </c:pt>
                <c:pt idx="227">
                  <c:v>1.12E-2</c:v>
                </c:pt>
                <c:pt idx="228">
                  <c:v>1.0800000000000001E-2</c:v>
                </c:pt>
                <c:pt idx="229">
                  <c:v>1.04E-2</c:v>
                </c:pt>
                <c:pt idx="230">
                  <c:v>1.01E-2</c:v>
                </c:pt>
                <c:pt idx="231">
                  <c:v>9.7999999999999997E-3</c:v>
                </c:pt>
                <c:pt idx="232">
                  <c:v>9.4000000000000004E-3</c:v>
                </c:pt>
                <c:pt idx="233">
                  <c:v>9.1000000000000004E-3</c:v>
                </c:pt>
                <c:pt idx="234">
                  <c:v>8.8999999999999999E-3</c:v>
                </c:pt>
                <c:pt idx="235">
                  <c:v>8.5000000000000006E-3</c:v>
                </c:pt>
                <c:pt idx="236">
                  <c:v>8.3000000000000001E-3</c:v>
                </c:pt>
                <c:pt idx="237">
                  <c:v>8.0999999999999996E-3</c:v>
                </c:pt>
                <c:pt idx="238">
                  <c:v>7.9000000000000008E-3</c:v>
                </c:pt>
                <c:pt idx="239">
                  <c:v>7.6E-3</c:v>
                </c:pt>
                <c:pt idx="240">
                  <c:v>7.4000000000000003E-3</c:v>
                </c:pt>
                <c:pt idx="241">
                  <c:v>7.3000000000000001E-3</c:v>
                </c:pt>
                <c:pt idx="242">
                  <c:v>7.1000000000000004E-3</c:v>
                </c:pt>
                <c:pt idx="243">
                  <c:v>6.8999999999999999E-3</c:v>
                </c:pt>
                <c:pt idx="244">
                  <c:v>6.7000000000000002E-3</c:v>
                </c:pt>
                <c:pt idx="245">
                  <c:v>6.7000000000000002E-3</c:v>
                </c:pt>
                <c:pt idx="246">
                  <c:v>6.4999999999999997E-3</c:v>
                </c:pt>
                <c:pt idx="247">
                  <c:v>6.3E-3</c:v>
                </c:pt>
                <c:pt idx="248">
                  <c:v>6.1999999999999998E-3</c:v>
                </c:pt>
                <c:pt idx="249">
                  <c:v>6.1000000000000004E-3</c:v>
                </c:pt>
                <c:pt idx="250">
                  <c:v>6.0000000000000001E-3</c:v>
                </c:pt>
                <c:pt idx="251">
                  <c:v>5.7999999999999996E-3</c:v>
                </c:pt>
                <c:pt idx="252">
                  <c:v>5.7000000000000002E-3</c:v>
                </c:pt>
                <c:pt idx="253">
                  <c:v>5.5999999999999999E-3</c:v>
                </c:pt>
                <c:pt idx="254">
                  <c:v>5.4999999999999997E-3</c:v>
                </c:pt>
                <c:pt idx="255">
                  <c:v>5.4000000000000003E-3</c:v>
                </c:pt>
                <c:pt idx="256">
                  <c:v>5.3E-3</c:v>
                </c:pt>
                <c:pt idx="257">
                  <c:v>5.1999999999999998E-3</c:v>
                </c:pt>
                <c:pt idx="258">
                  <c:v>5.1999999999999998E-3</c:v>
                </c:pt>
                <c:pt idx="259">
                  <c:v>5.1000000000000004E-3</c:v>
                </c:pt>
                <c:pt idx="260">
                  <c:v>5.1000000000000004E-3</c:v>
                </c:pt>
                <c:pt idx="261">
                  <c:v>5.0000000000000001E-3</c:v>
                </c:pt>
                <c:pt idx="262">
                  <c:v>4.8999999999999998E-3</c:v>
                </c:pt>
                <c:pt idx="263">
                  <c:v>4.8999999999999998E-3</c:v>
                </c:pt>
                <c:pt idx="264">
                  <c:v>4.7999999999999996E-3</c:v>
                </c:pt>
                <c:pt idx="265">
                  <c:v>4.7000000000000002E-3</c:v>
                </c:pt>
                <c:pt idx="266">
                  <c:v>4.7000000000000002E-3</c:v>
                </c:pt>
                <c:pt idx="267">
                  <c:v>4.5999999999999999E-3</c:v>
                </c:pt>
                <c:pt idx="268">
                  <c:v>4.4999999999999997E-3</c:v>
                </c:pt>
                <c:pt idx="269">
                  <c:v>4.4999999999999997E-3</c:v>
                </c:pt>
                <c:pt idx="270">
                  <c:v>4.4000000000000003E-3</c:v>
                </c:pt>
                <c:pt idx="271">
                  <c:v>4.4000000000000003E-3</c:v>
                </c:pt>
                <c:pt idx="272">
                  <c:v>4.4000000000000003E-3</c:v>
                </c:pt>
                <c:pt idx="273">
                  <c:v>4.3E-3</c:v>
                </c:pt>
                <c:pt idx="274">
                  <c:v>4.3E-3</c:v>
                </c:pt>
                <c:pt idx="275">
                  <c:v>4.3E-3</c:v>
                </c:pt>
                <c:pt idx="276">
                  <c:v>4.3E-3</c:v>
                </c:pt>
                <c:pt idx="277">
                  <c:v>4.1999999999999997E-3</c:v>
                </c:pt>
                <c:pt idx="278">
                  <c:v>4.1999999999999997E-3</c:v>
                </c:pt>
                <c:pt idx="279">
                  <c:v>4.1000000000000003E-3</c:v>
                </c:pt>
                <c:pt idx="280">
                  <c:v>4.1000000000000003E-3</c:v>
                </c:pt>
                <c:pt idx="281">
                  <c:v>4.1000000000000003E-3</c:v>
                </c:pt>
                <c:pt idx="282">
                  <c:v>4.0000000000000001E-3</c:v>
                </c:pt>
                <c:pt idx="283">
                  <c:v>4.1000000000000003E-3</c:v>
                </c:pt>
                <c:pt idx="284">
                  <c:v>4.0000000000000001E-3</c:v>
                </c:pt>
                <c:pt idx="285">
                  <c:v>4.0000000000000001E-3</c:v>
                </c:pt>
                <c:pt idx="286">
                  <c:v>3.8999999999999998E-3</c:v>
                </c:pt>
                <c:pt idx="287">
                  <c:v>3.8999999999999998E-3</c:v>
                </c:pt>
                <c:pt idx="288">
                  <c:v>3.8999999999999998E-3</c:v>
                </c:pt>
                <c:pt idx="289">
                  <c:v>3.8999999999999998E-3</c:v>
                </c:pt>
                <c:pt idx="290">
                  <c:v>3.8999999999999998E-3</c:v>
                </c:pt>
                <c:pt idx="291">
                  <c:v>3.8E-3</c:v>
                </c:pt>
                <c:pt idx="292">
                  <c:v>3.8E-3</c:v>
                </c:pt>
                <c:pt idx="293">
                  <c:v>3.8E-3</c:v>
                </c:pt>
                <c:pt idx="294">
                  <c:v>3.8E-3</c:v>
                </c:pt>
                <c:pt idx="295">
                  <c:v>3.7000000000000002E-3</c:v>
                </c:pt>
                <c:pt idx="296">
                  <c:v>3.7000000000000002E-3</c:v>
                </c:pt>
                <c:pt idx="297">
                  <c:v>3.7000000000000002E-3</c:v>
                </c:pt>
                <c:pt idx="298">
                  <c:v>3.7000000000000002E-3</c:v>
                </c:pt>
                <c:pt idx="299">
                  <c:v>3.5999999999999999E-3</c:v>
                </c:pt>
                <c:pt idx="300">
                  <c:v>3.5999999999999999E-3</c:v>
                </c:pt>
                <c:pt idx="301">
                  <c:v>3.5999999999999999E-3</c:v>
                </c:pt>
                <c:pt idx="302">
                  <c:v>3.5999999999999999E-3</c:v>
                </c:pt>
                <c:pt idx="303">
                  <c:v>3.5000000000000001E-3</c:v>
                </c:pt>
                <c:pt idx="304">
                  <c:v>3.5000000000000001E-3</c:v>
                </c:pt>
                <c:pt idx="305">
                  <c:v>3.5000000000000001E-3</c:v>
                </c:pt>
                <c:pt idx="306">
                  <c:v>3.3999999999999998E-3</c:v>
                </c:pt>
                <c:pt idx="307">
                  <c:v>3.3999999999999998E-3</c:v>
                </c:pt>
                <c:pt idx="308">
                  <c:v>3.3999999999999998E-3</c:v>
                </c:pt>
                <c:pt idx="309">
                  <c:v>3.3999999999999998E-3</c:v>
                </c:pt>
                <c:pt idx="310">
                  <c:v>3.3E-3</c:v>
                </c:pt>
                <c:pt idx="311">
                  <c:v>3.3E-3</c:v>
                </c:pt>
                <c:pt idx="312">
                  <c:v>3.3E-3</c:v>
                </c:pt>
                <c:pt idx="313">
                  <c:v>3.3E-3</c:v>
                </c:pt>
                <c:pt idx="314">
                  <c:v>3.3E-3</c:v>
                </c:pt>
                <c:pt idx="315">
                  <c:v>3.3E-3</c:v>
                </c:pt>
                <c:pt idx="316">
                  <c:v>3.2000000000000002E-3</c:v>
                </c:pt>
                <c:pt idx="317">
                  <c:v>3.0999999999999999E-3</c:v>
                </c:pt>
                <c:pt idx="318">
                  <c:v>3.0999999999999999E-3</c:v>
                </c:pt>
                <c:pt idx="319">
                  <c:v>3.0999999999999999E-3</c:v>
                </c:pt>
                <c:pt idx="320">
                  <c:v>3.0999999999999999E-3</c:v>
                </c:pt>
                <c:pt idx="321">
                  <c:v>3.0000000000000001E-3</c:v>
                </c:pt>
                <c:pt idx="322">
                  <c:v>3.0000000000000001E-3</c:v>
                </c:pt>
                <c:pt idx="323">
                  <c:v>2.8999999999999998E-3</c:v>
                </c:pt>
                <c:pt idx="324">
                  <c:v>2.8999999999999998E-3</c:v>
                </c:pt>
                <c:pt idx="325">
                  <c:v>2.8999999999999998E-3</c:v>
                </c:pt>
                <c:pt idx="326">
                  <c:v>2.8E-3</c:v>
                </c:pt>
                <c:pt idx="327">
                  <c:v>2.7000000000000001E-3</c:v>
                </c:pt>
                <c:pt idx="328">
                  <c:v>2.8E-3</c:v>
                </c:pt>
                <c:pt idx="329">
                  <c:v>2.7000000000000001E-3</c:v>
                </c:pt>
                <c:pt idx="330">
                  <c:v>2.7000000000000001E-3</c:v>
                </c:pt>
                <c:pt idx="331">
                  <c:v>2.7000000000000001E-3</c:v>
                </c:pt>
                <c:pt idx="332">
                  <c:v>2.5999999999999999E-3</c:v>
                </c:pt>
                <c:pt idx="333">
                  <c:v>2.5999999999999999E-3</c:v>
                </c:pt>
                <c:pt idx="334">
                  <c:v>2.5999999999999999E-3</c:v>
                </c:pt>
                <c:pt idx="335">
                  <c:v>2.5000000000000001E-3</c:v>
                </c:pt>
                <c:pt idx="336">
                  <c:v>2.5000000000000001E-3</c:v>
                </c:pt>
                <c:pt idx="337">
                  <c:v>2.3999999999999998E-3</c:v>
                </c:pt>
                <c:pt idx="338">
                  <c:v>2.3999999999999998E-3</c:v>
                </c:pt>
                <c:pt idx="339">
                  <c:v>2.3999999999999998E-3</c:v>
                </c:pt>
                <c:pt idx="340">
                  <c:v>2.3E-3</c:v>
                </c:pt>
                <c:pt idx="341">
                  <c:v>2.3E-3</c:v>
                </c:pt>
                <c:pt idx="342">
                  <c:v>2.3E-3</c:v>
                </c:pt>
                <c:pt idx="343">
                  <c:v>2.2000000000000001E-3</c:v>
                </c:pt>
                <c:pt idx="344">
                  <c:v>2.2000000000000001E-3</c:v>
                </c:pt>
                <c:pt idx="345">
                  <c:v>2.2000000000000001E-3</c:v>
                </c:pt>
                <c:pt idx="346">
                  <c:v>2.2000000000000001E-3</c:v>
                </c:pt>
                <c:pt idx="347">
                  <c:v>2.0999999999999999E-3</c:v>
                </c:pt>
                <c:pt idx="348">
                  <c:v>2.2000000000000001E-3</c:v>
                </c:pt>
                <c:pt idx="349">
                  <c:v>2.2000000000000001E-3</c:v>
                </c:pt>
                <c:pt idx="350">
                  <c:v>2.0999999999999999E-3</c:v>
                </c:pt>
                <c:pt idx="351">
                  <c:v>2E-3</c:v>
                </c:pt>
                <c:pt idx="352">
                  <c:v>2.0999999999999999E-3</c:v>
                </c:pt>
                <c:pt idx="353">
                  <c:v>2E-3</c:v>
                </c:pt>
                <c:pt idx="354">
                  <c:v>2.0999999999999999E-3</c:v>
                </c:pt>
                <c:pt idx="355">
                  <c:v>2.0999999999999999E-3</c:v>
                </c:pt>
                <c:pt idx="356">
                  <c:v>2.0999999999999999E-3</c:v>
                </c:pt>
                <c:pt idx="357">
                  <c:v>2.0999999999999999E-3</c:v>
                </c:pt>
                <c:pt idx="358">
                  <c:v>2E-3</c:v>
                </c:pt>
                <c:pt idx="359">
                  <c:v>2E-3</c:v>
                </c:pt>
                <c:pt idx="360">
                  <c:v>2.0999999999999999E-3</c:v>
                </c:pt>
                <c:pt idx="361">
                  <c:v>2.0999999999999999E-3</c:v>
                </c:pt>
                <c:pt idx="362">
                  <c:v>2.0999999999999999E-3</c:v>
                </c:pt>
                <c:pt idx="363">
                  <c:v>2.0999999999999999E-3</c:v>
                </c:pt>
                <c:pt idx="364">
                  <c:v>2E-3</c:v>
                </c:pt>
                <c:pt idx="365">
                  <c:v>2E-3</c:v>
                </c:pt>
                <c:pt idx="366">
                  <c:v>2E-3</c:v>
                </c:pt>
                <c:pt idx="367">
                  <c:v>2E-3</c:v>
                </c:pt>
                <c:pt idx="368">
                  <c:v>2E-3</c:v>
                </c:pt>
                <c:pt idx="369">
                  <c:v>2E-3</c:v>
                </c:pt>
                <c:pt idx="370">
                  <c:v>2E-3</c:v>
                </c:pt>
                <c:pt idx="371">
                  <c:v>2E-3</c:v>
                </c:pt>
                <c:pt idx="372">
                  <c:v>2E-3</c:v>
                </c:pt>
                <c:pt idx="373">
                  <c:v>1.9E-3</c:v>
                </c:pt>
                <c:pt idx="374">
                  <c:v>1.9E-3</c:v>
                </c:pt>
                <c:pt idx="375">
                  <c:v>1.9E-3</c:v>
                </c:pt>
                <c:pt idx="376">
                  <c:v>1.9E-3</c:v>
                </c:pt>
                <c:pt idx="377">
                  <c:v>1.9E-3</c:v>
                </c:pt>
                <c:pt idx="378">
                  <c:v>1.9E-3</c:v>
                </c:pt>
                <c:pt idx="379">
                  <c:v>1.9E-3</c:v>
                </c:pt>
                <c:pt idx="380">
                  <c:v>1.9E-3</c:v>
                </c:pt>
                <c:pt idx="381">
                  <c:v>1.9E-3</c:v>
                </c:pt>
                <c:pt idx="382">
                  <c:v>1.9E-3</c:v>
                </c:pt>
                <c:pt idx="383">
                  <c:v>1.9E-3</c:v>
                </c:pt>
                <c:pt idx="384">
                  <c:v>1.9E-3</c:v>
                </c:pt>
                <c:pt idx="385">
                  <c:v>1.9E-3</c:v>
                </c:pt>
                <c:pt idx="386">
                  <c:v>1.9E-3</c:v>
                </c:pt>
                <c:pt idx="387">
                  <c:v>1.8E-3</c:v>
                </c:pt>
                <c:pt idx="388">
                  <c:v>1.8E-3</c:v>
                </c:pt>
                <c:pt idx="389">
                  <c:v>1.8E-3</c:v>
                </c:pt>
                <c:pt idx="390">
                  <c:v>1.9E-3</c:v>
                </c:pt>
                <c:pt idx="391">
                  <c:v>1.9E-3</c:v>
                </c:pt>
                <c:pt idx="392">
                  <c:v>1.8E-3</c:v>
                </c:pt>
                <c:pt idx="393">
                  <c:v>1.8E-3</c:v>
                </c:pt>
                <c:pt idx="394">
                  <c:v>1.8E-3</c:v>
                </c:pt>
                <c:pt idx="395">
                  <c:v>1.9E-3</c:v>
                </c:pt>
                <c:pt idx="396">
                  <c:v>1.9E-3</c:v>
                </c:pt>
                <c:pt idx="397">
                  <c:v>1.8E-3</c:v>
                </c:pt>
                <c:pt idx="398">
                  <c:v>1.8E-3</c:v>
                </c:pt>
                <c:pt idx="399">
                  <c:v>1.8E-3</c:v>
                </c:pt>
                <c:pt idx="400">
                  <c:v>1.9E-3</c:v>
                </c:pt>
                <c:pt idx="401">
                  <c:v>1.9E-3</c:v>
                </c:pt>
                <c:pt idx="402">
                  <c:v>1.9E-3</c:v>
                </c:pt>
                <c:pt idx="403">
                  <c:v>1.9E-3</c:v>
                </c:pt>
                <c:pt idx="404">
                  <c:v>1.8E-3</c:v>
                </c:pt>
                <c:pt idx="405">
                  <c:v>1.9E-3</c:v>
                </c:pt>
                <c:pt idx="406">
                  <c:v>1.9E-3</c:v>
                </c:pt>
                <c:pt idx="407">
                  <c:v>1.9E-3</c:v>
                </c:pt>
                <c:pt idx="408">
                  <c:v>1.9E-3</c:v>
                </c:pt>
                <c:pt idx="409">
                  <c:v>1.9E-3</c:v>
                </c:pt>
                <c:pt idx="410">
                  <c:v>1.9E-3</c:v>
                </c:pt>
                <c:pt idx="411">
                  <c:v>1.9E-3</c:v>
                </c:pt>
                <c:pt idx="412">
                  <c:v>2E-3</c:v>
                </c:pt>
                <c:pt idx="413">
                  <c:v>2E-3</c:v>
                </c:pt>
                <c:pt idx="414">
                  <c:v>2.0999999999999999E-3</c:v>
                </c:pt>
                <c:pt idx="415">
                  <c:v>2.0999999999999999E-3</c:v>
                </c:pt>
                <c:pt idx="416">
                  <c:v>2.0999999999999999E-3</c:v>
                </c:pt>
                <c:pt idx="417">
                  <c:v>2.0999999999999999E-3</c:v>
                </c:pt>
                <c:pt idx="418">
                  <c:v>2.0999999999999999E-3</c:v>
                </c:pt>
                <c:pt idx="419">
                  <c:v>2.2000000000000001E-3</c:v>
                </c:pt>
                <c:pt idx="420">
                  <c:v>2.2000000000000001E-3</c:v>
                </c:pt>
                <c:pt idx="421">
                  <c:v>2.3E-3</c:v>
                </c:pt>
                <c:pt idx="422">
                  <c:v>2.3E-3</c:v>
                </c:pt>
                <c:pt idx="423">
                  <c:v>2.3E-3</c:v>
                </c:pt>
                <c:pt idx="424">
                  <c:v>2.3E-3</c:v>
                </c:pt>
                <c:pt idx="425">
                  <c:v>2.3999999999999998E-3</c:v>
                </c:pt>
                <c:pt idx="426">
                  <c:v>2.5000000000000001E-3</c:v>
                </c:pt>
                <c:pt idx="427">
                  <c:v>2.5000000000000001E-3</c:v>
                </c:pt>
                <c:pt idx="428">
                  <c:v>2.5999999999999999E-3</c:v>
                </c:pt>
                <c:pt idx="429">
                  <c:v>2.7000000000000001E-3</c:v>
                </c:pt>
                <c:pt idx="430">
                  <c:v>2.7000000000000001E-3</c:v>
                </c:pt>
                <c:pt idx="431">
                  <c:v>2.8E-3</c:v>
                </c:pt>
                <c:pt idx="432">
                  <c:v>2.8E-3</c:v>
                </c:pt>
                <c:pt idx="433">
                  <c:v>2.8E-3</c:v>
                </c:pt>
                <c:pt idx="434">
                  <c:v>2.7000000000000001E-3</c:v>
                </c:pt>
                <c:pt idx="435">
                  <c:v>2.7000000000000001E-3</c:v>
                </c:pt>
                <c:pt idx="436">
                  <c:v>2.7000000000000001E-3</c:v>
                </c:pt>
                <c:pt idx="437">
                  <c:v>2.8E-3</c:v>
                </c:pt>
                <c:pt idx="438">
                  <c:v>2.7000000000000001E-3</c:v>
                </c:pt>
                <c:pt idx="439">
                  <c:v>2.7000000000000001E-3</c:v>
                </c:pt>
                <c:pt idx="440">
                  <c:v>2.7000000000000001E-3</c:v>
                </c:pt>
                <c:pt idx="441">
                  <c:v>2.7000000000000001E-3</c:v>
                </c:pt>
                <c:pt idx="442">
                  <c:v>2.5999999999999999E-3</c:v>
                </c:pt>
                <c:pt idx="443">
                  <c:v>2.7000000000000001E-3</c:v>
                </c:pt>
                <c:pt idx="444">
                  <c:v>2.5999999999999999E-3</c:v>
                </c:pt>
                <c:pt idx="445">
                  <c:v>2.5999999999999999E-3</c:v>
                </c:pt>
                <c:pt idx="446">
                  <c:v>2.5999999999999999E-3</c:v>
                </c:pt>
                <c:pt idx="447">
                  <c:v>2.5999999999999999E-3</c:v>
                </c:pt>
                <c:pt idx="448">
                  <c:v>2.5999999999999999E-3</c:v>
                </c:pt>
                <c:pt idx="449">
                  <c:v>2.5000000000000001E-3</c:v>
                </c:pt>
                <c:pt idx="450">
                  <c:v>2.3999999999999998E-3</c:v>
                </c:pt>
                <c:pt idx="451">
                  <c:v>2.3999999999999998E-3</c:v>
                </c:pt>
                <c:pt idx="452">
                  <c:v>2.3E-3</c:v>
                </c:pt>
                <c:pt idx="453">
                  <c:v>2.3E-3</c:v>
                </c:pt>
                <c:pt idx="454">
                  <c:v>2.3999999999999998E-3</c:v>
                </c:pt>
                <c:pt idx="455">
                  <c:v>2.3E-3</c:v>
                </c:pt>
                <c:pt idx="456">
                  <c:v>2.2000000000000001E-3</c:v>
                </c:pt>
                <c:pt idx="457">
                  <c:v>2.3E-3</c:v>
                </c:pt>
                <c:pt idx="458">
                  <c:v>2.3E-3</c:v>
                </c:pt>
                <c:pt idx="459">
                  <c:v>2.3E-3</c:v>
                </c:pt>
                <c:pt idx="460">
                  <c:v>2.3999999999999998E-3</c:v>
                </c:pt>
                <c:pt idx="461">
                  <c:v>2.3E-3</c:v>
                </c:pt>
                <c:pt idx="462">
                  <c:v>2.3E-3</c:v>
                </c:pt>
                <c:pt idx="463">
                  <c:v>2.3999999999999998E-3</c:v>
                </c:pt>
                <c:pt idx="464">
                  <c:v>2.3999999999999998E-3</c:v>
                </c:pt>
                <c:pt idx="465">
                  <c:v>2.5000000000000001E-3</c:v>
                </c:pt>
                <c:pt idx="466">
                  <c:v>2.5000000000000001E-3</c:v>
                </c:pt>
                <c:pt idx="467">
                  <c:v>2.5999999999999999E-3</c:v>
                </c:pt>
                <c:pt idx="468">
                  <c:v>2.7000000000000001E-3</c:v>
                </c:pt>
                <c:pt idx="469">
                  <c:v>2.7000000000000001E-3</c:v>
                </c:pt>
                <c:pt idx="470">
                  <c:v>2.7000000000000001E-3</c:v>
                </c:pt>
                <c:pt idx="471">
                  <c:v>2.8E-3</c:v>
                </c:pt>
                <c:pt idx="472">
                  <c:v>2.8999999999999998E-3</c:v>
                </c:pt>
                <c:pt idx="473">
                  <c:v>2.8999999999999998E-3</c:v>
                </c:pt>
                <c:pt idx="474">
                  <c:v>2.8999999999999998E-3</c:v>
                </c:pt>
                <c:pt idx="475">
                  <c:v>2.8999999999999998E-3</c:v>
                </c:pt>
                <c:pt idx="476">
                  <c:v>2.8999999999999998E-3</c:v>
                </c:pt>
                <c:pt idx="477">
                  <c:v>2.8E-3</c:v>
                </c:pt>
                <c:pt idx="478">
                  <c:v>2.8999999999999998E-3</c:v>
                </c:pt>
                <c:pt idx="479">
                  <c:v>2.8999999999999998E-3</c:v>
                </c:pt>
                <c:pt idx="480">
                  <c:v>2.8999999999999998E-3</c:v>
                </c:pt>
                <c:pt idx="481">
                  <c:v>2.8999999999999998E-3</c:v>
                </c:pt>
                <c:pt idx="482">
                  <c:v>2.8E-3</c:v>
                </c:pt>
                <c:pt idx="483">
                  <c:v>2.8E-3</c:v>
                </c:pt>
                <c:pt idx="484">
                  <c:v>2.8E-3</c:v>
                </c:pt>
                <c:pt idx="485">
                  <c:v>2.7000000000000001E-3</c:v>
                </c:pt>
                <c:pt idx="486">
                  <c:v>2.7000000000000001E-3</c:v>
                </c:pt>
                <c:pt idx="487">
                  <c:v>2.7000000000000001E-3</c:v>
                </c:pt>
                <c:pt idx="488">
                  <c:v>2.5999999999999999E-3</c:v>
                </c:pt>
                <c:pt idx="489">
                  <c:v>2.5999999999999999E-3</c:v>
                </c:pt>
                <c:pt idx="490">
                  <c:v>2.5999999999999999E-3</c:v>
                </c:pt>
                <c:pt idx="491">
                  <c:v>2.5000000000000001E-3</c:v>
                </c:pt>
                <c:pt idx="492">
                  <c:v>2.5999999999999999E-3</c:v>
                </c:pt>
                <c:pt idx="493">
                  <c:v>2.5000000000000001E-3</c:v>
                </c:pt>
                <c:pt idx="494">
                  <c:v>2.5000000000000001E-3</c:v>
                </c:pt>
                <c:pt idx="495">
                  <c:v>2.3999999999999998E-3</c:v>
                </c:pt>
                <c:pt idx="496">
                  <c:v>2.3E-3</c:v>
                </c:pt>
                <c:pt idx="497">
                  <c:v>2.3E-3</c:v>
                </c:pt>
                <c:pt idx="498">
                  <c:v>2.3E-3</c:v>
                </c:pt>
                <c:pt idx="499">
                  <c:v>2.2000000000000001E-3</c:v>
                </c:pt>
                <c:pt idx="500">
                  <c:v>2.2000000000000001E-3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'Sheet1 (2)'!$D$1</c:f>
              <c:strCache>
                <c:ptCount val="1"/>
                <c:pt idx="0">
                  <c:v>LaA7.4</c:v>
                </c:pt>
              </c:strCache>
            </c:strRef>
          </c:tx>
          <c:marker>
            <c:symbol val="none"/>
          </c:marker>
          <c:cat>
            <c:strRef>
              <c:f>'Sheet1 (2)'!$A$2:$A$502</c:f>
              <c:strCache>
                <c:ptCount val="501"/>
                <c:pt idx="0">
                  <c:v>Wavelength(nm)</c:v>
                </c:pt>
                <c:pt idx="1">
                  <c:v>301</c:v>
                </c:pt>
                <c:pt idx="2">
                  <c:v>302</c:v>
                </c:pt>
                <c:pt idx="3">
                  <c:v>303</c:v>
                </c:pt>
                <c:pt idx="4">
                  <c:v>304</c:v>
                </c:pt>
                <c:pt idx="5">
                  <c:v>305</c:v>
                </c:pt>
                <c:pt idx="6">
                  <c:v>306</c:v>
                </c:pt>
                <c:pt idx="7">
                  <c:v>307</c:v>
                </c:pt>
                <c:pt idx="8">
                  <c:v>308</c:v>
                </c:pt>
                <c:pt idx="9">
                  <c:v>309</c:v>
                </c:pt>
                <c:pt idx="10">
                  <c:v>310</c:v>
                </c:pt>
                <c:pt idx="11">
                  <c:v>311</c:v>
                </c:pt>
                <c:pt idx="12">
                  <c:v>312</c:v>
                </c:pt>
                <c:pt idx="13">
                  <c:v>313</c:v>
                </c:pt>
                <c:pt idx="14">
                  <c:v>314</c:v>
                </c:pt>
                <c:pt idx="15">
                  <c:v>315</c:v>
                </c:pt>
                <c:pt idx="16">
                  <c:v>316</c:v>
                </c:pt>
                <c:pt idx="17">
                  <c:v>317</c:v>
                </c:pt>
                <c:pt idx="18">
                  <c:v>318</c:v>
                </c:pt>
                <c:pt idx="19">
                  <c:v>319</c:v>
                </c:pt>
                <c:pt idx="20">
                  <c:v>320</c:v>
                </c:pt>
                <c:pt idx="21">
                  <c:v>321</c:v>
                </c:pt>
                <c:pt idx="22">
                  <c:v>322</c:v>
                </c:pt>
                <c:pt idx="23">
                  <c:v>323</c:v>
                </c:pt>
                <c:pt idx="24">
                  <c:v>324</c:v>
                </c:pt>
                <c:pt idx="25">
                  <c:v>325</c:v>
                </c:pt>
                <c:pt idx="26">
                  <c:v>326</c:v>
                </c:pt>
                <c:pt idx="27">
                  <c:v>327</c:v>
                </c:pt>
                <c:pt idx="28">
                  <c:v>328</c:v>
                </c:pt>
                <c:pt idx="29">
                  <c:v>329</c:v>
                </c:pt>
                <c:pt idx="30">
                  <c:v>330</c:v>
                </c:pt>
                <c:pt idx="31">
                  <c:v>331</c:v>
                </c:pt>
                <c:pt idx="32">
                  <c:v>332</c:v>
                </c:pt>
                <c:pt idx="33">
                  <c:v>333</c:v>
                </c:pt>
                <c:pt idx="34">
                  <c:v>334</c:v>
                </c:pt>
                <c:pt idx="35">
                  <c:v>335</c:v>
                </c:pt>
                <c:pt idx="36">
                  <c:v>336</c:v>
                </c:pt>
                <c:pt idx="37">
                  <c:v>337</c:v>
                </c:pt>
                <c:pt idx="38">
                  <c:v>338</c:v>
                </c:pt>
                <c:pt idx="39">
                  <c:v>339</c:v>
                </c:pt>
                <c:pt idx="40">
                  <c:v>340</c:v>
                </c:pt>
                <c:pt idx="41">
                  <c:v>341</c:v>
                </c:pt>
                <c:pt idx="42">
                  <c:v>342</c:v>
                </c:pt>
                <c:pt idx="43">
                  <c:v>343</c:v>
                </c:pt>
                <c:pt idx="44">
                  <c:v>344</c:v>
                </c:pt>
                <c:pt idx="45">
                  <c:v>345</c:v>
                </c:pt>
                <c:pt idx="46">
                  <c:v>346</c:v>
                </c:pt>
                <c:pt idx="47">
                  <c:v>347</c:v>
                </c:pt>
                <c:pt idx="48">
                  <c:v>348</c:v>
                </c:pt>
                <c:pt idx="49">
                  <c:v>349</c:v>
                </c:pt>
                <c:pt idx="50">
                  <c:v>350</c:v>
                </c:pt>
                <c:pt idx="51">
                  <c:v>351</c:v>
                </c:pt>
                <c:pt idx="52">
                  <c:v>352</c:v>
                </c:pt>
                <c:pt idx="53">
                  <c:v>353</c:v>
                </c:pt>
                <c:pt idx="54">
                  <c:v>354</c:v>
                </c:pt>
                <c:pt idx="55">
                  <c:v>355</c:v>
                </c:pt>
                <c:pt idx="56">
                  <c:v>356</c:v>
                </c:pt>
                <c:pt idx="57">
                  <c:v>357</c:v>
                </c:pt>
                <c:pt idx="58">
                  <c:v>358</c:v>
                </c:pt>
                <c:pt idx="59">
                  <c:v>359</c:v>
                </c:pt>
                <c:pt idx="60">
                  <c:v>360</c:v>
                </c:pt>
                <c:pt idx="61">
                  <c:v>361</c:v>
                </c:pt>
                <c:pt idx="62">
                  <c:v>362</c:v>
                </c:pt>
                <c:pt idx="63">
                  <c:v>363</c:v>
                </c:pt>
                <c:pt idx="64">
                  <c:v>364</c:v>
                </c:pt>
                <c:pt idx="65">
                  <c:v>365</c:v>
                </c:pt>
                <c:pt idx="66">
                  <c:v>366</c:v>
                </c:pt>
                <c:pt idx="67">
                  <c:v>367</c:v>
                </c:pt>
                <c:pt idx="68">
                  <c:v>368</c:v>
                </c:pt>
                <c:pt idx="69">
                  <c:v>369</c:v>
                </c:pt>
                <c:pt idx="70">
                  <c:v>370</c:v>
                </c:pt>
                <c:pt idx="71">
                  <c:v>371</c:v>
                </c:pt>
                <c:pt idx="72">
                  <c:v>372</c:v>
                </c:pt>
                <c:pt idx="73">
                  <c:v>373</c:v>
                </c:pt>
                <c:pt idx="74">
                  <c:v>374</c:v>
                </c:pt>
                <c:pt idx="75">
                  <c:v>375</c:v>
                </c:pt>
                <c:pt idx="76">
                  <c:v>376</c:v>
                </c:pt>
                <c:pt idx="77">
                  <c:v>377</c:v>
                </c:pt>
                <c:pt idx="78">
                  <c:v>378</c:v>
                </c:pt>
                <c:pt idx="79">
                  <c:v>379</c:v>
                </c:pt>
                <c:pt idx="80">
                  <c:v>380</c:v>
                </c:pt>
                <c:pt idx="81">
                  <c:v>381</c:v>
                </c:pt>
                <c:pt idx="82">
                  <c:v>382</c:v>
                </c:pt>
                <c:pt idx="83">
                  <c:v>383</c:v>
                </c:pt>
                <c:pt idx="84">
                  <c:v>384</c:v>
                </c:pt>
                <c:pt idx="85">
                  <c:v>385</c:v>
                </c:pt>
                <c:pt idx="86">
                  <c:v>386</c:v>
                </c:pt>
                <c:pt idx="87">
                  <c:v>387</c:v>
                </c:pt>
                <c:pt idx="88">
                  <c:v>388</c:v>
                </c:pt>
                <c:pt idx="89">
                  <c:v>389</c:v>
                </c:pt>
                <c:pt idx="90">
                  <c:v>390</c:v>
                </c:pt>
                <c:pt idx="91">
                  <c:v>391</c:v>
                </c:pt>
                <c:pt idx="92">
                  <c:v>392</c:v>
                </c:pt>
                <c:pt idx="93">
                  <c:v>393</c:v>
                </c:pt>
                <c:pt idx="94">
                  <c:v>394</c:v>
                </c:pt>
                <c:pt idx="95">
                  <c:v>395</c:v>
                </c:pt>
                <c:pt idx="96">
                  <c:v>396</c:v>
                </c:pt>
                <c:pt idx="97">
                  <c:v>397</c:v>
                </c:pt>
                <c:pt idx="98">
                  <c:v>398</c:v>
                </c:pt>
                <c:pt idx="99">
                  <c:v>399</c:v>
                </c:pt>
                <c:pt idx="100">
                  <c:v>400</c:v>
                </c:pt>
                <c:pt idx="101">
                  <c:v>401</c:v>
                </c:pt>
                <c:pt idx="102">
                  <c:v>402</c:v>
                </c:pt>
                <c:pt idx="103">
                  <c:v>403</c:v>
                </c:pt>
                <c:pt idx="104">
                  <c:v>404</c:v>
                </c:pt>
                <c:pt idx="105">
                  <c:v>405</c:v>
                </c:pt>
                <c:pt idx="106">
                  <c:v>406</c:v>
                </c:pt>
                <c:pt idx="107">
                  <c:v>407</c:v>
                </c:pt>
                <c:pt idx="108">
                  <c:v>408</c:v>
                </c:pt>
                <c:pt idx="109">
                  <c:v>409</c:v>
                </c:pt>
                <c:pt idx="110">
                  <c:v>410</c:v>
                </c:pt>
                <c:pt idx="111">
                  <c:v>411</c:v>
                </c:pt>
                <c:pt idx="112">
                  <c:v>412</c:v>
                </c:pt>
                <c:pt idx="113">
                  <c:v>413</c:v>
                </c:pt>
                <c:pt idx="114">
                  <c:v>414</c:v>
                </c:pt>
                <c:pt idx="115">
                  <c:v>415</c:v>
                </c:pt>
                <c:pt idx="116">
                  <c:v>416</c:v>
                </c:pt>
                <c:pt idx="117">
                  <c:v>417</c:v>
                </c:pt>
                <c:pt idx="118">
                  <c:v>418</c:v>
                </c:pt>
                <c:pt idx="119">
                  <c:v>419</c:v>
                </c:pt>
                <c:pt idx="120">
                  <c:v>420</c:v>
                </c:pt>
                <c:pt idx="121">
                  <c:v>421</c:v>
                </c:pt>
                <c:pt idx="122">
                  <c:v>422</c:v>
                </c:pt>
                <c:pt idx="123">
                  <c:v>423</c:v>
                </c:pt>
                <c:pt idx="124">
                  <c:v>424</c:v>
                </c:pt>
                <c:pt idx="125">
                  <c:v>425</c:v>
                </c:pt>
                <c:pt idx="126">
                  <c:v>426</c:v>
                </c:pt>
                <c:pt idx="127">
                  <c:v>427</c:v>
                </c:pt>
                <c:pt idx="128">
                  <c:v>428</c:v>
                </c:pt>
                <c:pt idx="129">
                  <c:v>429</c:v>
                </c:pt>
                <c:pt idx="130">
                  <c:v>430</c:v>
                </c:pt>
                <c:pt idx="131">
                  <c:v>431</c:v>
                </c:pt>
                <c:pt idx="132">
                  <c:v>432</c:v>
                </c:pt>
                <c:pt idx="133">
                  <c:v>433</c:v>
                </c:pt>
                <c:pt idx="134">
                  <c:v>434</c:v>
                </c:pt>
                <c:pt idx="135">
                  <c:v>435</c:v>
                </c:pt>
                <c:pt idx="136">
                  <c:v>436</c:v>
                </c:pt>
                <c:pt idx="137">
                  <c:v>437</c:v>
                </c:pt>
                <c:pt idx="138">
                  <c:v>438</c:v>
                </c:pt>
                <c:pt idx="139">
                  <c:v>439</c:v>
                </c:pt>
                <c:pt idx="140">
                  <c:v>440</c:v>
                </c:pt>
                <c:pt idx="141">
                  <c:v>441</c:v>
                </c:pt>
                <c:pt idx="142">
                  <c:v>442</c:v>
                </c:pt>
                <c:pt idx="143">
                  <c:v>443</c:v>
                </c:pt>
                <c:pt idx="144">
                  <c:v>444</c:v>
                </c:pt>
                <c:pt idx="145">
                  <c:v>445</c:v>
                </c:pt>
                <c:pt idx="146">
                  <c:v>446</c:v>
                </c:pt>
                <c:pt idx="147">
                  <c:v>447</c:v>
                </c:pt>
                <c:pt idx="148">
                  <c:v>448</c:v>
                </c:pt>
                <c:pt idx="149">
                  <c:v>449</c:v>
                </c:pt>
                <c:pt idx="150">
                  <c:v>450</c:v>
                </c:pt>
                <c:pt idx="151">
                  <c:v>451</c:v>
                </c:pt>
                <c:pt idx="152">
                  <c:v>452</c:v>
                </c:pt>
                <c:pt idx="153">
                  <c:v>453</c:v>
                </c:pt>
                <c:pt idx="154">
                  <c:v>454</c:v>
                </c:pt>
                <c:pt idx="155">
                  <c:v>455</c:v>
                </c:pt>
                <c:pt idx="156">
                  <c:v>456</c:v>
                </c:pt>
                <c:pt idx="157">
                  <c:v>457</c:v>
                </c:pt>
                <c:pt idx="158">
                  <c:v>458</c:v>
                </c:pt>
                <c:pt idx="159">
                  <c:v>459</c:v>
                </c:pt>
                <c:pt idx="160">
                  <c:v>460</c:v>
                </c:pt>
                <c:pt idx="161">
                  <c:v>461</c:v>
                </c:pt>
                <c:pt idx="162">
                  <c:v>462</c:v>
                </c:pt>
                <c:pt idx="163">
                  <c:v>463</c:v>
                </c:pt>
                <c:pt idx="164">
                  <c:v>464</c:v>
                </c:pt>
                <c:pt idx="165">
                  <c:v>465</c:v>
                </c:pt>
                <c:pt idx="166">
                  <c:v>466</c:v>
                </c:pt>
                <c:pt idx="167">
                  <c:v>467</c:v>
                </c:pt>
                <c:pt idx="168">
                  <c:v>468</c:v>
                </c:pt>
                <c:pt idx="169">
                  <c:v>469</c:v>
                </c:pt>
                <c:pt idx="170">
                  <c:v>470</c:v>
                </c:pt>
                <c:pt idx="171">
                  <c:v>471</c:v>
                </c:pt>
                <c:pt idx="172">
                  <c:v>472</c:v>
                </c:pt>
                <c:pt idx="173">
                  <c:v>473</c:v>
                </c:pt>
                <c:pt idx="174">
                  <c:v>474</c:v>
                </c:pt>
                <c:pt idx="175">
                  <c:v>475</c:v>
                </c:pt>
                <c:pt idx="176">
                  <c:v>476</c:v>
                </c:pt>
                <c:pt idx="177">
                  <c:v>477</c:v>
                </c:pt>
                <c:pt idx="178">
                  <c:v>478</c:v>
                </c:pt>
                <c:pt idx="179">
                  <c:v>479</c:v>
                </c:pt>
                <c:pt idx="180">
                  <c:v>480</c:v>
                </c:pt>
                <c:pt idx="181">
                  <c:v>481</c:v>
                </c:pt>
                <c:pt idx="182">
                  <c:v>482</c:v>
                </c:pt>
                <c:pt idx="183">
                  <c:v>483</c:v>
                </c:pt>
                <c:pt idx="184">
                  <c:v>484</c:v>
                </c:pt>
                <c:pt idx="185">
                  <c:v>485</c:v>
                </c:pt>
                <c:pt idx="186">
                  <c:v>486</c:v>
                </c:pt>
                <c:pt idx="187">
                  <c:v>487</c:v>
                </c:pt>
                <c:pt idx="188">
                  <c:v>488</c:v>
                </c:pt>
                <c:pt idx="189">
                  <c:v>489</c:v>
                </c:pt>
                <c:pt idx="190">
                  <c:v>490</c:v>
                </c:pt>
                <c:pt idx="191">
                  <c:v>491</c:v>
                </c:pt>
                <c:pt idx="192">
                  <c:v>492</c:v>
                </c:pt>
                <c:pt idx="193">
                  <c:v>493</c:v>
                </c:pt>
                <c:pt idx="194">
                  <c:v>494</c:v>
                </c:pt>
                <c:pt idx="195">
                  <c:v>495</c:v>
                </c:pt>
                <c:pt idx="196">
                  <c:v>496</c:v>
                </c:pt>
                <c:pt idx="197">
                  <c:v>497</c:v>
                </c:pt>
                <c:pt idx="198">
                  <c:v>498</c:v>
                </c:pt>
                <c:pt idx="199">
                  <c:v>499</c:v>
                </c:pt>
                <c:pt idx="200">
                  <c:v>500</c:v>
                </c:pt>
                <c:pt idx="201">
                  <c:v>501</c:v>
                </c:pt>
                <c:pt idx="202">
                  <c:v>502</c:v>
                </c:pt>
                <c:pt idx="203">
                  <c:v>503</c:v>
                </c:pt>
                <c:pt idx="204">
                  <c:v>504</c:v>
                </c:pt>
                <c:pt idx="205">
                  <c:v>505</c:v>
                </c:pt>
                <c:pt idx="206">
                  <c:v>506</c:v>
                </c:pt>
                <c:pt idx="207">
                  <c:v>507</c:v>
                </c:pt>
                <c:pt idx="208">
                  <c:v>508</c:v>
                </c:pt>
                <c:pt idx="209">
                  <c:v>509</c:v>
                </c:pt>
                <c:pt idx="210">
                  <c:v>510</c:v>
                </c:pt>
                <c:pt idx="211">
                  <c:v>511</c:v>
                </c:pt>
                <c:pt idx="212">
                  <c:v>512</c:v>
                </c:pt>
                <c:pt idx="213">
                  <c:v>513</c:v>
                </c:pt>
                <c:pt idx="214">
                  <c:v>514</c:v>
                </c:pt>
                <c:pt idx="215">
                  <c:v>515</c:v>
                </c:pt>
                <c:pt idx="216">
                  <c:v>516</c:v>
                </c:pt>
                <c:pt idx="217">
                  <c:v>517</c:v>
                </c:pt>
                <c:pt idx="218">
                  <c:v>518</c:v>
                </c:pt>
                <c:pt idx="219">
                  <c:v>519</c:v>
                </c:pt>
                <c:pt idx="220">
                  <c:v>520</c:v>
                </c:pt>
                <c:pt idx="221">
                  <c:v>521</c:v>
                </c:pt>
                <c:pt idx="222">
                  <c:v>522</c:v>
                </c:pt>
                <c:pt idx="223">
                  <c:v>523</c:v>
                </c:pt>
                <c:pt idx="224">
                  <c:v>524</c:v>
                </c:pt>
                <c:pt idx="225">
                  <c:v>525</c:v>
                </c:pt>
                <c:pt idx="226">
                  <c:v>526</c:v>
                </c:pt>
                <c:pt idx="227">
                  <c:v>527</c:v>
                </c:pt>
                <c:pt idx="228">
                  <c:v>528</c:v>
                </c:pt>
                <c:pt idx="229">
                  <c:v>529</c:v>
                </c:pt>
                <c:pt idx="230">
                  <c:v>530</c:v>
                </c:pt>
                <c:pt idx="231">
                  <c:v>531</c:v>
                </c:pt>
                <c:pt idx="232">
                  <c:v>532</c:v>
                </c:pt>
                <c:pt idx="233">
                  <c:v>533</c:v>
                </c:pt>
                <c:pt idx="234">
                  <c:v>534</c:v>
                </c:pt>
                <c:pt idx="235">
                  <c:v>535</c:v>
                </c:pt>
                <c:pt idx="236">
                  <c:v>536</c:v>
                </c:pt>
                <c:pt idx="237">
                  <c:v>537</c:v>
                </c:pt>
                <c:pt idx="238">
                  <c:v>538</c:v>
                </c:pt>
                <c:pt idx="239">
                  <c:v>539</c:v>
                </c:pt>
                <c:pt idx="240">
                  <c:v>540</c:v>
                </c:pt>
                <c:pt idx="241">
                  <c:v>541</c:v>
                </c:pt>
                <c:pt idx="242">
                  <c:v>542</c:v>
                </c:pt>
                <c:pt idx="243">
                  <c:v>543</c:v>
                </c:pt>
                <c:pt idx="244">
                  <c:v>544</c:v>
                </c:pt>
                <c:pt idx="245">
                  <c:v>545</c:v>
                </c:pt>
                <c:pt idx="246">
                  <c:v>546</c:v>
                </c:pt>
                <c:pt idx="247">
                  <c:v>547</c:v>
                </c:pt>
                <c:pt idx="248">
                  <c:v>548</c:v>
                </c:pt>
                <c:pt idx="249">
                  <c:v>549</c:v>
                </c:pt>
                <c:pt idx="250">
                  <c:v>550</c:v>
                </c:pt>
                <c:pt idx="251">
                  <c:v>551</c:v>
                </c:pt>
                <c:pt idx="252">
                  <c:v>552</c:v>
                </c:pt>
                <c:pt idx="253">
                  <c:v>553</c:v>
                </c:pt>
                <c:pt idx="254">
                  <c:v>554</c:v>
                </c:pt>
                <c:pt idx="255">
                  <c:v>555</c:v>
                </c:pt>
                <c:pt idx="256">
                  <c:v>556</c:v>
                </c:pt>
                <c:pt idx="257">
                  <c:v>557</c:v>
                </c:pt>
                <c:pt idx="258">
                  <c:v>558</c:v>
                </c:pt>
                <c:pt idx="259">
                  <c:v>559</c:v>
                </c:pt>
                <c:pt idx="260">
                  <c:v>560</c:v>
                </c:pt>
                <c:pt idx="261">
                  <c:v>561</c:v>
                </c:pt>
                <c:pt idx="262">
                  <c:v>562</c:v>
                </c:pt>
                <c:pt idx="263">
                  <c:v>563</c:v>
                </c:pt>
                <c:pt idx="264">
                  <c:v>564</c:v>
                </c:pt>
                <c:pt idx="265">
                  <c:v>565</c:v>
                </c:pt>
                <c:pt idx="266">
                  <c:v>566</c:v>
                </c:pt>
                <c:pt idx="267">
                  <c:v>567</c:v>
                </c:pt>
                <c:pt idx="268">
                  <c:v>568</c:v>
                </c:pt>
                <c:pt idx="269">
                  <c:v>569</c:v>
                </c:pt>
                <c:pt idx="270">
                  <c:v>570</c:v>
                </c:pt>
                <c:pt idx="271">
                  <c:v>571</c:v>
                </c:pt>
                <c:pt idx="272">
                  <c:v>572</c:v>
                </c:pt>
                <c:pt idx="273">
                  <c:v>573</c:v>
                </c:pt>
                <c:pt idx="274">
                  <c:v>574</c:v>
                </c:pt>
                <c:pt idx="275">
                  <c:v>575</c:v>
                </c:pt>
                <c:pt idx="276">
                  <c:v>576</c:v>
                </c:pt>
                <c:pt idx="277">
                  <c:v>577</c:v>
                </c:pt>
                <c:pt idx="278">
                  <c:v>578</c:v>
                </c:pt>
                <c:pt idx="279">
                  <c:v>579</c:v>
                </c:pt>
                <c:pt idx="280">
                  <c:v>580</c:v>
                </c:pt>
                <c:pt idx="281">
                  <c:v>581</c:v>
                </c:pt>
                <c:pt idx="282">
                  <c:v>582</c:v>
                </c:pt>
                <c:pt idx="283">
                  <c:v>583</c:v>
                </c:pt>
                <c:pt idx="284">
                  <c:v>584</c:v>
                </c:pt>
                <c:pt idx="285">
                  <c:v>585</c:v>
                </c:pt>
                <c:pt idx="286">
                  <c:v>586</c:v>
                </c:pt>
                <c:pt idx="287">
                  <c:v>587</c:v>
                </c:pt>
                <c:pt idx="288">
                  <c:v>588</c:v>
                </c:pt>
                <c:pt idx="289">
                  <c:v>589</c:v>
                </c:pt>
                <c:pt idx="290">
                  <c:v>590</c:v>
                </c:pt>
                <c:pt idx="291">
                  <c:v>591</c:v>
                </c:pt>
                <c:pt idx="292">
                  <c:v>592</c:v>
                </c:pt>
                <c:pt idx="293">
                  <c:v>593</c:v>
                </c:pt>
                <c:pt idx="294">
                  <c:v>594</c:v>
                </c:pt>
                <c:pt idx="295">
                  <c:v>595</c:v>
                </c:pt>
                <c:pt idx="296">
                  <c:v>596</c:v>
                </c:pt>
                <c:pt idx="297">
                  <c:v>597</c:v>
                </c:pt>
                <c:pt idx="298">
                  <c:v>598</c:v>
                </c:pt>
                <c:pt idx="299">
                  <c:v>599</c:v>
                </c:pt>
                <c:pt idx="300">
                  <c:v>600</c:v>
                </c:pt>
                <c:pt idx="301">
                  <c:v>601</c:v>
                </c:pt>
                <c:pt idx="302">
                  <c:v>602</c:v>
                </c:pt>
                <c:pt idx="303">
                  <c:v>603</c:v>
                </c:pt>
                <c:pt idx="304">
                  <c:v>604</c:v>
                </c:pt>
                <c:pt idx="305">
                  <c:v>605</c:v>
                </c:pt>
                <c:pt idx="306">
                  <c:v>606</c:v>
                </c:pt>
                <c:pt idx="307">
                  <c:v>607</c:v>
                </c:pt>
                <c:pt idx="308">
                  <c:v>608</c:v>
                </c:pt>
                <c:pt idx="309">
                  <c:v>609</c:v>
                </c:pt>
                <c:pt idx="310">
                  <c:v>610</c:v>
                </c:pt>
                <c:pt idx="311">
                  <c:v>611</c:v>
                </c:pt>
                <c:pt idx="312">
                  <c:v>612</c:v>
                </c:pt>
                <c:pt idx="313">
                  <c:v>613</c:v>
                </c:pt>
                <c:pt idx="314">
                  <c:v>614</c:v>
                </c:pt>
                <c:pt idx="315">
                  <c:v>615</c:v>
                </c:pt>
                <c:pt idx="316">
                  <c:v>616</c:v>
                </c:pt>
                <c:pt idx="317">
                  <c:v>617</c:v>
                </c:pt>
                <c:pt idx="318">
                  <c:v>618</c:v>
                </c:pt>
                <c:pt idx="319">
                  <c:v>619</c:v>
                </c:pt>
                <c:pt idx="320">
                  <c:v>620</c:v>
                </c:pt>
                <c:pt idx="321">
                  <c:v>621</c:v>
                </c:pt>
                <c:pt idx="322">
                  <c:v>622</c:v>
                </c:pt>
                <c:pt idx="323">
                  <c:v>623</c:v>
                </c:pt>
                <c:pt idx="324">
                  <c:v>624</c:v>
                </c:pt>
                <c:pt idx="325">
                  <c:v>625</c:v>
                </c:pt>
                <c:pt idx="326">
                  <c:v>626</c:v>
                </c:pt>
                <c:pt idx="327">
                  <c:v>627</c:v>
                </c:pt>
                <c:pt idx="328">
                  <c:v>628</c:v>
                </c:pt>
                <c:pt idx="329">
                  <c:v>629</c:v>
                </c:pt>
                <c:pt idx="330">
                  <c:v>630</c:v>
                </c:pt>
                <c:pt idx="331">
                  <c:v>631</c:v>
                </c:pt>
                <c:pt idx="332">
                  <c:v>632</c:v>
                </c:pt>
                <c:pt idx="333">
                  <c:v>633</c:v>
                </c:pt>
                <c:pt idx="334">
                  <c:v>634</c:v>
                </c:pt>
                <c:pt idx="335">
                  <c:v>635</c:v>
                </c:pt>
                <c:pt idx="336">
                  <c:v>636</c:v>
                </c:pt>
                <c:pt idx="337">
                  <c:v>637</c:v>
                </c:pt>
                <c:pt idx="338">
                  <c:v>638</c:v>
                </c:pt>
                <c:pt idx="339">
                  <c:v>639</c:v>
                </c:pt>
                <c:pt idx="340">
                  <c:v>640</c:v>
                </c:pt>
                <c:pt idx="341">
                  <c:v>641</c:v>
                </c:pt>
                <c:pt idx="342">
                  <c:v>642</c:v>
                </c:pt>
                <c:pt idx="343">
                  <c:v>643</c:v>
                </c:pt>
                <c:pt idx="344">
                  <c:v>644</c:v>
                </c:pt>
                <c:pt idx="345">
                  <c:v>645</c:v>
                </c:pt>
                <c:pt idx="346">
                  <c:v>646</c:v>
                </c:pt>
                <c:pt idx="347">
                  <c:v>647</c:v>
                </c:pt>
                <c:pt idx="348">
                  <c:v>648</c:v>
                </c:pt>
                <c:pt idx="349">
                  <c:v>649</c:v>
                </c:pt>
                <c:pt idx="350">
                  <c:v>650</c:v>
                </c:pt>
                <c:pt idx="351">
                  <c:v>651</c:v>
                </c:pt>
                <c:pt idx="352">
                  <c:v>652</c:v>
                </c:pt>
                <c:pt idx="353">
                  <c:v>653</c:v>
                </c:pt>
                <c:pt idx="354">
                  <c:v>654</c:v>
                </c:pt>
                <c:pt idx="355">
                  <c:v>655</c:v>
                </c:pt>
                <c:pt idx="356">
                  <c:v>656</c:v>
                </c:pt>
                <c:pt idx="357">
                  <c:v>657</c:v>
                </c:pt>
                <c:pt idx="358">
                  <c:v>658</c:v>
                </c:pt>
                <c:pt idx="359">
                  <c:v>659</c:v>
                </c:pt>
                <c:pt idx="360">
                  <c:v>660</c:v>
                </c:pt>
                <c:pt idx="361">
                  <c:v>661</c:v>
                </c:pt>
                <c:pt idx="362">
                  <c:v>662</c:v>
                </c:pt>
                <c:pt idx="363">
                  <c:v>663</c:v>
                </c:pt>
                <c:pt idx="364">
                  <c:v>664</c:v>
                </c:pt>
                <c:pt idx="365">
                  <c:v>665</c:v>
                </c:pt>
                <c:pt idx="366">
                  <c:v>666</c:v>
                </c:pt>
                <c:pt idx="367">
                  <c:v>667</c:v>
                </c:pt>
                <c:pt idx="368">
                  <c:v>668</c:v>
                </c:pt>
                <c:pt idx="369">
                  <c:v>669</c:v>
                </c:pt>
                <c:pt idx="370">
                  <c:v>670</c:v>
                </c:pt>
                <c:pt idx="371">
                  <c:v>671</c:v>
                </c:pt>
                <c:pt idx="372">
                  <c:v>672</c:v>
                </c:pt>
                <c:pt idx="373">
                  <c:v>673</c:v>
                </c:pt>
                <c:pt idx="374">
                  <c:v>674</c:v>
                </c:pt>
                <c:pt idx="375">
                  <c:v>675</c:v>
                </c:pt>
                <c:pt idx="376">
                  <c:v>676</c:v>
                </c:pt>
                <c:pt idx="377">
                  <c:v>677</c:v>
                </c:pt>
                <c:pt idx="378">
                  <c:v>678</c:v>
                </c:pt>
                <c:pt idx="379">
                  <c:v>679</c:v>
                </c:pt>
                <c:pt idx="380">
                  <c:v>680</c:v>
                </c:pt>
                <c:pt idx="381">
                  <c:v>681</c:v>
                </c:pt>
                <c:pt idx="382">
                  <c:v>682</c:v>
                </c:pt>
                <c:pt idx="383">
                  <c:v>683</c:v>
                </c:pt>
                <c:pt idx="384">
                  <c:v>684</c:v>
                </c:pt>
                <c:pt idx="385">
                  <c:v>685</c:v>
                </c:pt>
                <c:pt idx="386">
                  <c:v>686</c:v>
                </c:pt>
                <c:pt idx="387">
                  <c:v>687</c:v>
                </c:pt>
                <c:pt idx="388">
                  <c:v>688</c:v>
                </c:pt>
                <c:pt idx="389">
                  <c:v>689</c:v>
                </c:pt>
                <c:pt idx="390">
                  <c:v>690</c:v>
                </c:pt>
                <c:pt idx="391">
                  <c:v>691</c:v>
                </c:pt>
                <c:pt idx="392">
                  <c:v>692</c:v>
                </c:pt>
                <c:pt idx="393">
                  <c:v>693</c:v>
                </c:pt>
                <c:pt idx="394">
                  <c:v>694</c:v>
                </c:pt>
                <c:pt idx="395">
                  <c:v>695</c:v>
                </c:pt>
                <c:pt idx="396">
                  <c:v>696</c:v>
                </c:pt>
                <c:pt idx="397">
                  <c:v>697</c:v>
                </c:pt>
                <c:pt idx="398">
                  <c:v>698</c:v>
                </c:pt>
                <c:pt idx="399">
                  <c:v>699</c:v>
                </c:pt>
                <c:pt idx="400">
                  <c:v>700</c:v>
                </c:pt>
                <c:pt idx="401">
                  <c:v>701</c:v>
                </c:pt>
                <c:pt idx="402">
                  <c:v>702</c:v>
                </c:pt>
                <c:pt idx="403">
                  <c:v>703</c:v>
                </c:pt>
                <c:pt idx="404">
                  <c:v>704</c:v>
                </c:pt>
                <c:pt idx="405">
                  <c:v>705</c:v>
                </c:pt>
                <c:pt idx="406">
                  <c:v>706</c:v>
                </c:pt>
                <c:pt idx="407">
                  <c:v>707</c:v>
                </c:pt>
                <c:pt idx="408">
                  <c:v>708</c:v>
                </c:pt>
                <c:pt idx="409">
                  <c:v>709</c:v>
                </c:pt>
                <c:pt idx="410">
                  <c:v>710</c:v>
                </c:pt>
                <c:pt idx="411">
                  <c:v>711</c:v>
                </c:pt>
                <c:pt idx="412">
                  <c:v>712</c:v>
                </c:pt>
                <c:pt idx="413">
                  <c:v>713</c:v>
                </c:pt>
                <c:pt idx="414">
                  <c:v>714</c:v>
                </c:pt>
                <c:pt idx="415">
                  <c:v>715</c:v>
                </c:pt>
                <c:pt idx="416">
                  <c:v>716</c:v>
                </c:pt>
                <c:pt idx="417">
                  <c:v>717</c:v>
                </c:pt>
                <c:pt idx="418">
                  <c:v>718</c:v>
                </c:pt>
                <c:pt idx="419">
                  <c:v>719</c:v>
                </c:pt>
                <c:pt idx="420">
                  <c:v>720</c:v>
                </c:pt>
                <c:pt idx="421">
                  <c:v>721</c:v>
                </c:pt>
                <c:pt idx="422">
                  <c:v>722</c:v>
                </c:pt>
                <c:pt idx="423">
                  <c:v>723</c:v>
                </c:pt>
                <c:pt idx="424">
                  <c:v>724</c:v>
                </c:pt>
                <c:pt idx="425">
                  <c:v>725</c:v>
                </c:pt>
                <c:pt idx="426">
                  <c:v>726</c:v>
                </c:pt>
                <c:pt idx="427">
                  <c:v>727</c:v>
                </c:pt>
                <c:pt idx="428">
                  <c:v>728</c:v>
                </c:pt>
                <c:pt idx="429">
                  <c:v>729</c:v>
                </c:pt>
                <c:pt idx="430">
                  <c:v>730</c:v>
                </c:pt>
                <c:pt idx="431">
                  <c:v>731</c:v>
                </c:pt>
                <c:pt idx="432">
                  <c:v>732</c:v>
                </c:pt>
                <c:pt idx="433">
                  <c:v>733</c:v>
                </c:pt>
                <c:pt idx="434">
                  <c:v>734</c:v>
                </c:pt>
                <c:pt idx="435">
                  <c:v>735</c:v>
                </c:pt>
                <c:pt idx="436">
                  <c:v>736</c:v>
                </c:pt>
                <c:pt idx="437">
                  <c:v>737</c:v>
                </c:pt>
                <c:pt idx="438">
                  <c:v>738</c:v>
                </c:pt>
                <c:pt idx="439">
                  <c:v>739</c:v>
                </c:pt>
                <c:pt idx="440">
                  <c:v>740</c:v>
                </c:pt>
                <c:pt idx="441">
                  <c:v>741</c:v>
                </c:pt>
                <c:pt idx="442">
                  <c:v>742</c:v>
                </c:pt>
                <c:pt idx="443">
                  <c:v>743</c:v>
                </c:pt>
                <c:pt idx="444">
                  <c:v>744</c:v>
                </c:pt>
                <c:pt idx="445">
                  <c:v>745</c:v>
                </c:pt>
                <c:pt idx="446">
                  <c:v>746</c:v>
                </c:pt>
                <c:pt idx="447">
                  <c:v>747</c:v>
                </c:pt>
                <c:pt idx="448">
                  <c:v>748</c:v>
                </c:pt>
                <c:pt idx="449">
                  <c:v>749</c:v>
                </c:pt>
                <c:pt idx="450">
                  <c:v>750</c:v>
                </c:pt>
                <c:pt idx="451">
                  <c:v>751</c:v>
                </c:pt>
                <c:pt idx="452">
                  <c:v>752</c:v>
                </c:pt>
                <c:pt idx="453">
                  <c:v>753</c:v>
                </c:pt>
                <c:pt idx="454">
                  <c:v>754</c:v>
                </c:pt>
                <c:pt idx="455">
                  <c:v>755</c:v>
                </c:pt>
                <c:pt idx="456">
                  <c:v>756</c:v>
                </c:pt>
                <c:pt idx="457">
                  <c:v>757</c:v>
                </c:pt>
                <c:pt idx="458">
                  <c:v>758</c:v>
                </c:pt>
                <c:pt idx="459">
                  <c:v>759</c:v>
                </c:pt>
                <c:pt idx="460">
                  <c:v>760</c:v>
                </c:pt>
                <c:pt idx="461">
                  <c:v>761</c:v>
                </c:pt>
                <c:pt idx="462">
                  <c:v>762</c:v>
                </c:pt>
                <c:pt idx="463">
                  <c:v>763</c:v>
                </c:pt>
                <c:pt idx="464">
                  <c:v>764</c:v>
                </c:pt>
                <c:pt idx="465">
                  <c:v>765</c:v>
                </c:pt>
                <c:pt idx="466">
                  <c:v>766</c:v>
                </c:pt>
                <c:pt idx="467">
                  <c:v>767</c:v>
                </c:pt>
                <c:pt idx="468">
                  <c:v>768</c:v>
                </c:pt>
                <c:pt idx="469">
                  <c:v>769</c:v>
                </c:pt>
                <c:pt idx="470">
                  <c:v>770</c:v>
                </c:pt>
                <c:pt idx="471">
                  <c:v>771</c:v>
                </c:pt>
                <c:pt idx="472">
                  <c:v>772</c:v>
                </c:pt>
                <c:pt idx="473">
                  <c:v>773</c:v>
                </c:pt>
                <c:pt idx="474">
                  <c:v>774</c:v>
                </c:pt>
                <c:pt idx="475">
                  <c:v>775</c:v>
                </c:pt>
                <c:pt idx="476">
                  <c:v>776</c:v>
                </c:pt>
                <c:pt idx="477">
                  <c:v>777</c:v>
                </c:pt>
                <c:pt idx="478">
                  <c:v>778</c:v>
                </c:pt>
                <c:pt idx="479">
                  <c:v>779</c:v>
                </c:pt>
                <c:pt idx="480">
                  <c:v>780</c:v>
                </c:pt>
                <c:pt idx="481">
                  <c:v>781</c:v>
                </c:pt>
                <c:pt idx="482">
                  <c:v>782</c:v>
                </c:pt>
                <c:pt idx="483">
                  <c:v>783</c:v>
                </c:pt>
                <c:pt idx="484">
                  <c:v>784</c:v>
                </c:pt>
                <c:pt idx="485">
                  <c:v>785</c:v>
                </c:pt>
                <c:pt idx="486">
                  <c:v>786</c:v>
                </c:pt>
                <c:pt idx="487">
                  <c:v>787</c:v>
                </c:pt>
                <c:pt idx="488">
                  <c:v>788</c:v>
                </c:pt>
                <c:pt idx="489">
                  <c:v>789</c:v>
                </c:pt>
                <c:pt idx="490">
                  <c:v>790</c:v>
                </c:pt>
                <c:pt idx="491">
                  <c:v>791</c:v>
                </c:pt>
                <c:pt idx="492">
                  <c:v>792</c:v>
                </c:pt>
                <c:pt idx="493">
                  <c:v>793</c:v>
                </c:pt>
                <c:pt idx="494">
                  <c:v>794</c:v>
                </c:pt>
                <c:pt idx="495">
                  <c:v>795</c:v>
                </c:pt>
                <c:pt idx="496">
                  <c:v>796</c:v>
                </c:pt>
                <c:pt idx="497">
                  <c:v>797</c:v>
                </c:pt>
                <c:pt idx="498">
                  <c:v>798</c:v>
                </c:pt>
                <c:pt idx="499">
                  <c:v>799</c:v>
                </c:pt>
                <c:pt idx="500">
                  <c:v>800</c:v>
                </c:pt>
              </c:strCache>
            </c:strRef>
          </c:cat>
          <c:val>
            <c:numRef>
              <c:f>'Sheet1 (2)'!$D$2:$D$502</c:f>
              <c:numCache>
                <c:formatCode>General</c:formatCode>
                <c:ptCount val="501"/>
                <c:pt idx="1">
                  <c:v>0.12690000000000001</c:v>
                </c:pt>
                <c:pt idx="2">
                  <c:v>0.1239</c:v>
                </c:pt>
                <c:pt idx="3">
                  <c:v>0.1212</c:v>
                </c:pt>
                <c:pt idx="4">
                  <c:v>0.11890000000000001</c:v>
                </c:pt>
                <c:pt idx="5">
                  <c:v>0.1169</c:v>
                </c:pt>
                <c:pt idx="6">
                  <c:v>0.1153</c:v>
                </c:pt>
                <c:pt idx="7">
                  <c:v>0.1142</c:v>
                </c:pt>
                <c:pt idx="8">
                  <c:v>0.11269999999999999</c:v>
                </c:pt>
                <c:pt idx="9">
                  <c:v>0.11219999999999999</c:v>
                </c:pt>
                <c:pt idx="10">
                  <c:v>0.1119</c:v>
                </c:pt>
                <c:pt idx="11">
                  <c:v>0.1118</c:v>
                </c:pt>
                <c:pt idx="12">
                  <c:v>0.1118</c:v>
                </c:pt>
                <c:pt idx="13">
                  <c:v>0.11210000000000001</c:v>
                </c:pt>
                <c:pt idx="14">
                  <c:v>0.1124</c:v>
                </c:pt>
                <c:pt idx="15">
                  <c:v>0.11310000000000001</c:v>
                </c:pt>
                <c:pt idx="16">
                  <c:v>0.11360000000000001</c:v>
                </c:pt>
                <c:pt idx="17">
                  <c:v>0.1142</c:v>
                </c:pt>
                <c:pt idx="18">
                  <c:v>0.1152</c:v>
                </c:pt>
                <c:pt idx="19">
                  <c:v>0.1159</c:v>
                </c:pt>
                <c:pt idx="20">
                  <c:v>0.1171</c:v>
                </c:pt>
                <c:pt idx="21">
                  <c:v>0.1182</c:v>
                </c:pt>
                <c:pt idx="22">
                  <c:v>0.1193</c:v>
                </c:pt>
                <c:pt idx="23">
                  <c:v>0.1205</c:v>
                </c:pt>
                <c:pt idx="24">
                  <c:v>0.1217</c:v>
                </c:pt>
                <c:pt idx="25">
                  <c:v>0.1229</c:v>
                </c:pt>
                <c:pt idx="26">
                  <c:v>0.124</c:v>
                </c:pt>
                <c:pt idx="27">
                  <c:v>0.1255</c:v>
                </c:pt>
                <c:pt idx="28">
                  <c:v>0.1263</c:v>
                </c:pt>
                <c:pt idx="29">
                  <c:v>0.12759999999999999</c:v>
                </c:pt>
                <c:pt idx="30">
                  <c:v>0.12820000000000001</c:v>
                </c:pt>
                <c:pt idx="31">
                  <c:v>0.12909999999999999</c:v>
                </c:pt>
                <c:pt idx="32">
                  <c:v>0.12970000000000001</c:v>
                </c:pt>
                <c:pt idx="33">
                  <c:v>0.13020000000000001</c:v>
                </c:pt>
                <c:pt idx="34">
                  <c:v>0.13059999999999999</c:v>
                </c:pt>
                <c:pt idx="35">
                  <c:v>0.13070000000000001</c:v>
                </c:pt>
                <c:pt idx="36">
                  <c:v>0.13089999999999999</c:v>
                </c:pt>
                <c:pt idx="37">
                  <c:v>0.1308</c:v>
                </c:pt>
                <c:pt idx="38">
                  <c:v>0.1303</c:v>
                </c:pt>
                <c:pt idx="39">
                  <c:v>0.13009999999999999</c:v>
                </c:pt>
                <c:pt idx="40">
                  <c:v>0.129</c:v>
                </c:pt>
                <c:pt idx="41">
                  <c:v>0.12770000000000001</c:v>
                </c:pt>
                <c:pt idx="42">
                  <c:v>0.127</c:v>
                </c:pt>
                <c:pt idx="43">
                  <c:v>0.12620000000000001</c:v>
                </c:pt>
                <c:pt idx="44">
                  <c:v>0.12479999999999999</c:v>
                </c:pt>
                <c:pt idx="45">
                  <c:v>0.1232</c:v>
                </c:pt>
                <c:pt idx="46">
                  <c:v>0.1211</c:v>
                </c:pt>
                <c:pt idx="47">
                  <c:v>0.1188</c:v>
                </c:pt>
                <c:pt idx="48">
                  <c:v>0.1171</c:v>
                </c:pt>
                <c:pt idx="49">
                  <c:v>0.1152</c:v>
                </c:pt>
                <c:pt idx="50">
                  <c:v>0.1132</c:v>
                </c:pt>
                <c:pt idx="51">
                  <c:v>0.111</c:v>
                </c:pt>
                <c:pt idx="52">
                  <c:v>0.1091</c:v>
                </c:pt>
                <c:pt idx="53">
                  <c:v>0.1071</c:v>
                </c:pt>
                <c:pt idx="54">
                  <c:v>0.1055</c:v>
                </c:pt>
                <c:pt idx="55">
                  <c:v>0.1036</c:v>
                </c:pt>
                <c:pt idx="56">
                  <c:v>0.1019</c:v>
                </c:pt>
                <c:pt idx="57">
                  <c:v>0.1007</c:v>
                </c:pt>
                <c:pt idx="58">
                  <c:v>9.9299999999999999E-2</c:v>
                </c:pt>
                <c:pt idx="59">
                  <c:v>9.8599999999999993E-2</c:v>
                </c:pt>
                <c:pt idx="60">
                  <c:v>9.7699999999999995E-2</c:v>
                </c:pt>
                <c:pt idx="61">
                  <c:v>9.7100000000000006E-2</c:v>
                </c:pt>
                <c:pt idx="62">
                  <c:v>9.7000000000000003E-2</c:v>
                </c:pt>
                <c:pt idx="63">
                  <c:v>9.69E-2</c:v>
                </c:pt>
                <c:pt idx="64">
                  <c:v>9.74E-2</c:v>
                </c:pt>
                <c:pt idx="65">
                  <c:v>9.8199999999999996E-2</c:v>
                </c:pt>
                <c:pt idx="66">
                  <c:v>9.8900000000000002E-2</c:v>
                </c:pt>
                <c:pt idx="67">
                  <c:v>9.9599999999999994E-2</c:v>
                </c:pt>
                <c:pt idx="68">
                  <c:v>0.1009</c:v>
                </c:pt>
                <c:pt idx="69">
                  <c:v>0.1021</c:v>
                </c:pt>
                <c:pt idx="70">
                  <c:v>0.1036</c:v>
                </c:pt>
                <c:pt idx="71">
                  <c:v>0.1052</c:v>
                </c:pt>
                <c:pt idx="72">
                  <c:v>0.1072</c:v>
                </c:pt>
                <c:pt idx="73">
                  <c:v>0.109</c:v>
                </c:pt>
                <c:pt idx="74">
                  <c:v>0.111</c:v>
                </c:pt>
                <c:pt idx="75">
                  <c:v>0.11310000000000001</c:v>
                </c:pt>
                <c:pt idx="76">
                  <c:v>0.1157</c:v>
                </c:pt>
                <c:pt idx="77">
                  <c:v>0.1181</c:v>
                </c:pt>
                <c:pt idx="78">
                  <c:v>0.1207</c:v>
                </c:pt>
                <c:pt idx="79">
                  <c:v>0.1232</c:v>
                </c:pt>
                <c:pt idx="80">
                  <c:v>0.126</c:v>
                </c:pt>
                <c:pt idx="81">
                  <c:v>0.12920000000000001</c:v>
                </c:pt>
                <c:pt idx="82">
                  <c:v>0.13239999999999999</c:v>
                </c:pt>
                <c:pt idx="83">
                  <c:v>0.13600000000000001</c:v>
                </c:pt>
                <c:pt idx="84">
                  <c:v>0.13950000000000001</c:v>
                </c:pt>
                <c:pt idx="85">
                  <c:v>0.14360000000000001</c:v>
                </c:pt>
                <c:pt idx="86">
                  <c:v>0.1479</c:v>
                </c:pt>
                <c:pt idx="87">
                  <c:v>0.1522</c:v>
                </c:pt>
                <c:pt idx="88">
                  <c:v>0.15709999999999999</c:v>
                </c:pt>
                <c:pt idx="89">
                  <c:v>0.16200000000000001</c:v>
                </c:pt>
                <c:pt idx="90">
                  <c:v>0.1668</c:v>
                </c:pt>
                <c:pt idx="91">
                  <c:v>0.17180000000000001</c:v>
                </c:pt>
                <c:pt idx="92">
                  <c:v>0.1769</c:v>
                </c:pt>
                <c:pt idx="93">
                  <c:v>0.18210000000000001</c:v>
                </c:pt>
                <c:pt idx="94">
                  <c:v>0.18709999999999999</c:v>
                </c:pt>
                <c:pt idx="95">
                  <c:v>0.19209999999999999</c:v>
                </c:pt>
                <c:pt idx="96">
                  <c:v>0.19689999999999999</c:v>
                </c:pt>
                <c:pt idx="97">
                  <c:v>0.2016</c:v>
                </c:pt>
                <c:pt idx="98">
                  <c:v>0.2064</c:v>
                </c:pt>
                <c:pt idx="99">
                  <c:v>0.2109</c:v>
                </c:pt>
                <c:pt idx="100">
                  <c:v>0.2152</c:v>
                </c:pt>
                <c:pt idx="101">
                  <c:v>0.21929999999999999</c:v>
                </c:pt>
                <c:pt idx="102">
                  <c:v>0.22359999999999999</c:v>
                </c:pt>
                <c:pt idx="103">
                  <c:v>0.2278</c:v>
                </c:pt>
                <c:pt idx="104">
                  <c:v>0.2321</c:v>
                </c:pt>
                <c:pt idx="105">
                  <c:v>0.23649999999999999</c:v>
                </c:pt>
                <c:pt idx="106">
                  <c:v>0.24129999999999999</c:v>
                </c:pt>
                <c:pt idx="107">
                  <c:v>0.24629999999999999</c:v>
                </c:pt>
                <c:pt idx="108">
                  <c:v>0.2515</c:v>
                </c:pt>
                <c:pt idx="109">
                  <c:v>0.25729999999999997</c:v>
                </c:pt>
                <c:pt idx="110">
                  <c:v>0.26279999999999998</c:v>
                </c:pt>
                <c:pt idx="111">
                  <c:v>0.26840000000000003</c:v>
                </c:pt>
                <c:pt idx="112">
                  <c:v>0.27439999999999998</c:v>
                </c:pt>
                <c:pt idx="113">
                  <c:v>0.28050000000000003</c:v>
                </c:pt>
                <c:pt idx="114">
                  <c:v>0.28710000000000002</c:v>
                </c:pt>
                <c:pt idx="115">
                  <c:v>0.29349999999999998</c:v>
                </c:pt>
                <c:pt idx="116">
                  <c:v>0.2994</c:v>
                </c:pt>
                <c:pt idx="117">
                  <c:v>0.30549999999999999</c:v>
                </c:pt>
                <c:pt idx="118">
                  <c:v>0.31090000000000001</c:v>
                </c:pt>
                <c:pt idx="119">
                  <c:v>0.31569999999999998</c:v>
                </c:pt>
                <c:pt idx="120">
                  <c:v>0.3206</c:v>
                </c:pt>
                <c:pt idx="121">
                  <c:v>0.32500000000000001</c:v>
                </c:pt>
                <c:pt idx="122">
                  <c:v>0.32900000000000001</c:v>
                </c:pt>
                <c:pt idx="123">
                  <c:v>0.33239999999999997</c:v>
                </c:pt>
                <c:pt idx="124">
                  <c:v>0.33550000000000002</c:v>
                </c:pt>
                <c:pt idx="125">
                  <c:v>0.33850000000000002</c:v>
                </c:pt>
                <c:pt idx="126">
                  <c:v>0.34100000000000003</c:v>
                </c:pt>
                <c:pt idx="127">
                  <c:v>0.34360000000000002</c:v>
                </c:pt>
                <c:pt idx="128">
                  <c:v>0.34610000000000002</c:v>
                </c:pt>
                <c:pt idx="129">
                  <c:v>0.34899999999999998</c:v>
                </c:pt>
                <c:pt idx="130">
                  <c:v>0.35220000000000001</c:v>
                </c:pt>
                <c:pt idx="131">
                  <c:v>0.35570000000000002</c:v>
                </c:pt>
                <c:pt idx="132">
                  <c:v>0.3599</c:v>
                </c:pt>
                <c:pt idx="133">
                  <c:v>0.36449999999999999</c:v>
                </c:pt>
                <c:pt idx="134">
                  <c:v>0.36959999999999998</c:v>
                </c:pt>
                <c:pt idx="135">
                  <c:v>0.37519999999999998</c:v>
                </c:pt>
                <c:pt idx="136">
                  <c:v>0.38150000000000001</c:v>
                </c:pt>
                <c:pt idx="137">
                  <c:v>0.38829999999999998</c:v>
                </c:pt>
                <c:pt idx="138">
                  <c:v>0.39539999999999997</c:v>
                </c:pt>
                <c:pt idx="139">
                  <c:v>0.40250000000000002</c:v>
                </c:pt>
                <c:pt idx="140">
                  <c:v>0.40939999999999999</c:v>
                </c:pt>
                <c:pt idx="141">
                  <c:v>0.4163</c:v>
                </c:pt>
                <c:pt idx="142">
                  <c:v>0.42270000000000002</c:v>
                </c:pt>
                <c:pt idx="143">
                  <c:v>0.4284</c:v>
                </c:pt>
                <c:pt idx="144">
                  <c:v>0.43369999999999997</c:v>
                </c:pt>
                <c:pt idx="145">
                  <c:v>0.43780000000000002</c:v>
                </c:pt>
                <c:pt idx="146">
                  <c:v>0.44090000000000001</c:v>
                </c:pt>
                <c:pt idx="147">
                  <c:v>0.443</c:v>
                </c:pt>
                <c:pt idx="148">
                  <c:v>0.44409999999999999</c:v>
                </c:pt>
                <c:pt idx="149">
                  <c:v>0.44400000000000001</c:v>
                </c:pt>
                <c:pt idx="150">
                  <c:v>0.44269999999999998</c:v>
                </c:pt>
                <c:pt idx="151">
                  <c:v>0.44030000000000002</c:v>
                </c:pt>
                <c:pt idx="152">
                  <c:v>0.43690000000000001</c:v>
                </c:pt>
                <c:pt idx="153">
                  <c:v>0.43269999999999997</c:v>
                </c:pt>
                <c:pt idx="154">
                  <c:v>0.42770000000000002</c:v>
                </c:pt>
                <c:pt idx="155">
                  <c:v>0.42230000000000001</c:v>
                </c:pt>
                <c:pt idx="156">
                  <c:v>0.4163</c:v>
                </c:pt>
                <c:pt idx="157">
                  <c:v>0.4103</c:v>
                </c:pt>
                <c:pt idx="158">
                  <c:v>0.40410000000000001</c:v>
                </c:pt>
                <c:pt idx="159">
                  <c:v>0.39829999999999999</c:v>
                </c:pt>
                <c:pt idx="160">
                  <c:v>0.39269999999999999</c:v>
                </c:pt>
                <c:pt idx="161">
                  <c:v>0.38769999999999999</c:v>
                </c:pt>
                <c:pt idx="162">
                  <c:v>0.38350000000000001</c:v>
                </c:pt>
                <c:pt idx="163">
                  <c:v>0.38</c:v>
                </c:pt>
                <c:pt idx="164">
                  <c:v>0.37730000000000002</c:v>
                </c:pt>
                <c:pt idx="165">
                  <c:v>0.3755</c:v>
                </c:pt>
                <c:pt idx="166">
                  <c:v>0.3745</c:v>
                </c:pt>
                <c:pt idx="167">
                  <c:v>0.374</c:v>
                </c:pt>
                <c:pt idx="168">
                  <c:v>0.37430000000000002</c:v>
                </c:pt>
                <c:pt idx="169">
                  <c:v>0.37480000000000002</c:v>
                </c:pt>
                <c:pt idx="170">
                  <c:v>0.37569999999999998</c:v>
                </c:pt>
                <c:pt idx="171">
                  <c:v>0.37669999999999998</c:v>
                </c:pt>
                <c:pt idx="172">
                  <c:v>0.3775</c:v>
                </c:pt>
                <c:pt idx="173">
                  <c:v>0.37809999999999999</c:v>
                </c:pt>
                <c:pt idx="174">
                  <c:v>0.37809999999999999</c:v>
                </c:pt>
                <c:pt idx="175">
                  <c:v>0.37740000000000001</c:v>
                </c:pt>
                <c:pt idx="176">
                  <c:v>0.37580000000000002</c:v>
                </c:pt>
                <c:pt idx="177">
                  <c:v>0.37330000000000002</c:v>
                </c:pt>
                <c:pt idx="178">
                  <c:v>0.3695</c:v>
                </c:pt>
                <c:pt idx="179">
                  <c:v>0.36449999999999999</c:v>
                </c:pt>
                <c:pt idx="180">
                  <c:v>0.35780000000000001</c:v>
                </c:pt>
                <c:pt idx="181">
                  <c:v>0.35010000000000002</c:v>
                </c:pt>
                <c:pt idx="182">
                  <c:v>0.34150000000000003</c:v>
                </c:pt>
                <c:pt idx="183">
                  <c:v>0.33160000000000001</c:v>
                </c:pt>
                <c:pt idx="184">
                  <c:v>0.32019999999999998</c:v>
                </c:pt>
                <c:pt idx="185">
                  <c:v>0.30780000000000002</c:v>
                </c:pt>
                <c:pt idx="186">
                  <c:v>0.2944</c:v>
                </c:pt>
                <c:pt idx="187">
                  <c:v>0.28039999999999998</c:v>
                </c:pt>
                <c:pt idx="188">
                  <c:v>0.26600000000000001</c:v>
                </c:pt>
                <c:pt idx="189">
                  <c:v>0.25140000000000001</c:v>
                </c:pt>
                <c:pt idx="190">
                  <c:v>0.23630000000000001</c:v>
                </c:pt>
                <c:pt idx="191">
                  <c:v>0.2213</c:v>
                </c:pt>
                <c:pt idx="192">
                  <c:v>0.20680000000000001</c:v>
                </c:pt>
                <c:pt idx="193">
                  <c:v>0.1925</c:v>
                </c:pt>
                <c:pt idx="194">
                  <c:v>0.1777</c:v>
                </c:pt>
                <c:pt idx="195">
                  <c:v>0.16470000000000001</c:v>
                </c:pt>
                <c:pt idx="196">
                  <c:v>0.1515</c:v>
                </c:pt>
                <c:pt idx="197">
                  <c:v>0.1391</c:v>
                </c:pt>
                <c:pt idx="198">
                  <c:v>0.12759999999999999</c:v>
                </c:pt>
                <c:pt idx="199">
                  <c:v>0.1168</c:v>
                </c:pt>
                <c:pt idx="200">
                  <c:v>0.106</c:v>
                </c:pt>
                <c:pt idx="201">
                  <c:v>9.6500000000000002E-2</c:v>
                </c:pt>
                <c:pt idx="202">
                  <c:v>8.7599999999999997E-2</c:v>
                </c:pt>
                <c:pt idx="203">
                  <c:v>7.9000000000000001E-2</c:v>
                </c:pt>
                <c:pt idx="204">
                  <c:v>7.1499999999999994E-2</c:v>
                </c:pt>
                <c:pt idx="205">
                  <c:v>6.4799999999999996E-2</c:v>
                </c:pt>
                <c:pt idx="206">
                  <c:v>5.8500000000000003E-2</c:v>
                </c:pt>
                <c:pt idx="207">
                  <c:v>5.3100000000000001E-2</c:v>
                </c:pt>
                <c:pt idx="208">
                  <c:v>4.82E-2</c:v>
                </c:pt>
                <c:pt idx="209">
                  <c:v>4.36E-2</c:v>
                </c:pt>
                <c:pt idx="210">
                  <c:v>3.9600000000000003E-2</c:v>
                </c:pt>
                <c:pt idx="211">
                  <c:v>3.5999999999999997E-2</c:v>
                </c:pt>
                <c:pt idx="212">
                  <c:v>3.2899999999999999E-2</c:v>
                </c:pt>
                <c:pt idx="213">
                  <c:v>0.03</c:v>
                </c:pt>
                <c:pt idx="214">
                  <c:v>2.7699999999999999E-2</c:v>
                </c:pt>
                <c:pt idx="215">
                  <c:v>2.53E-2</c:v>
                </c:pt>
                <c:pt idx="216">
                  <c:v>2.35E-2</c:v>
                </c:pt>
                <c:pt idx="217">
                  <c:v>2.18E-2</c:v>
                </c:pt>
                <c:pt idx="218">
                  <c:v>2.0199999999999999E-2</c:v>
                </c:pt>
                <c:pt idx="219">
                  <c:v>1.8800000000000001E-2</c:v>
                </c:pt>
                <c:pt idx="220">
                  <c:v>1.7500000000000002E-2</c:v>
                </c:pt>
                <c:pt idx="221">
                  <c:v>1.6400000000000001E-2</c:v>
                </c:pt>
                <c:pt idx="222">
                  <c:v>1.55E-2</c:v>
                </c:pt>
                <c:pt idx="223">
                  <c:v>1.46E-2</c:v>
                </c:pt>
                <c:pt idx="224">
                  <c:v>1.37E-2</c:v>
                </c:pt>
                <c:pt idx="225">
                  <c:v>1.2999999999999999E-2</c:v>
                </c:pt>
                <c:pt idx="226">
                  <c:v>1.23E-2</c:v>
                </c:pt>
                <c:pt idx="227">
                  <c:v>1.17E-2</c:v>
                </c:pt>
                <c:pt idx="228">
                  <c:v>1.12E-2</c:v>
                </c:pt>
                <c:pt idx="229">
                  <c:v>1.0699999999999999E-2</c:v>
                </c:pt>
                <c:pt idx="230">
                  <c:v>1.0200000000000001E-2</c:v>
                </c:pt>
                <c:pt idx="231">
                  <c:v>9.9000000000000008E-3</c:v>
                </c:pt>
                <c:pt idx="232">
                  <c:v>9.4999999999999998E-3</c:v>
                </c:pt>
                <c:pt idx="233">
                  <c:v>9.1000000000000004E-3</c:v>
                </c:pt>
                <c:pt idx="234">
                  <c:v>8.8000000000000005E-3</c:v>
                </c:pt>
                <c:pt idx="235">
                  <c:v>8.3999999999999995E-3</c:v>
                </c:pt>
                <c:pt idx="236">
                  <c:v>8.0999999999999996E-3</c:v>
                </c:pt>
                <c:pt idx="237">
                  <c:v>7.7999999999999996E-3</c:v>
                </c:pt>
                <c:pt idx="238">
                  <c:v>7.6E-3</c:v>
                </c:pt>
                <c:pt idx="239">
                  <c:v>7.1999999999999998E-3</c:v>
                </c:pt>
                <c:pt idx="240">
                  <c:v>7.0000000000000001E-3</c:v>
                </c:pt>
                <c:pt idx="241">
                  <c:v>6.7999999999999996E-3</c:v>
                </c:pt>
                <c:pt idx="242">
                  <c:v>6.6E-3</c:v>
                </c:pt>
                <c:pt idx="243">
                  <c:v>6.4000000000000003E-3</c:v>
                </c:pt>
                <c:pt idx="244">
                  <c:v>6.1999999999999998E-3</c:v>
                </c:pt>
                <c:pt idx="245">
                  <c:v>6.1000000000000004E-3</c:v>
                </c:pt>
                <c:pt idx="246">
                  <c:v>5.8999999999999999E-3</c:v>
                </c:pt>
                <c:pt idx="247">
                  <c:v>5.7000000000000002E-3</c:v>
                </c:pt>
                <c:pt idx="248">
                  <c:v>5.5999999999999999E-3</c:v>
                </c:pt>
                <c:pt idx="249">
                  <c:v>5.4000000000000003E-3</c:v>
                </c:pt>
                <c:pt idx="250">
                  <c:v>5.3E-3</c:v>
                </c:pt>
                <c:pt idx="251">
                  <c:v>5.1999999999999998E-3</c:v>
                </c:pt>
                <c:pt idx="252">
                  <c:v>5.1000000000000004E-3</c:v>
                </c:pt>
                <c:pt idx="253">
                  <c:v>4.8999999999999998E-3</c:v>
                </c:pt>
                <c:pt idx="254">
                  <c:v>4.8999999999999998E-3</c:v>
                </c:pt>
                <c:pt idx="255">
                  <c:v>4.7999999999999996E-3</c:v>
                </c:pt>
                <c:pt idx="256">
                  <c:v>4.7000000000000002E-3</c:v>
                </c:pt>
                <c:pt idx="257">
                  <c:v>4.5999999999999999E-3</c:v>
                </c:pt>
                <c:pt idx="258">
                  <c:v>4.4999999999999997E-3</c:v>
                </c:pt>
                <c:pt idx="259">
                  <c:v>4.4000000000000003E-3</c:v>
                </c:pt>
                <c:pt idx="260">
                  <c:v>4.4000000000000003E-3</c:v>
                </c:pt>
                <c:pt idx="261">
                  <c:v>4.3E-3</c:v>
                </c:pt>
                <c:pt idx="262">
                  <c:v>4.1999999999999997E-3</c:v>
                </c:pt>
                <c:pt idx="263">
                  <c:v>4.1999999999999997E-3</c:v>
                </c:pt>
                <c:pt idx="264">
                  <c:v>4.1000000000000003E-3</c:v>
                </c:pt>
                <c:pt idx="265">
                  <c:v>4.1000000000000003E-3</c:v>
                </c:pt>
                <c:pt idx="266">
                  <c:v>4.1000000000000003E-3</c:v>
                </c:pt>
                <c:pt idx="267">
                  <c:v>4.0000000000000001E-3</c:v>
                </c:pt>
                <c:pt idx="268">
                  <c:v>3.8999999999999998E-3</c:v>
                </c:pt>
                <c:pt idx="269">
                  <c:v>3.8999999999999998E-3</c:v>
                </c:pt>
                <c:pt idx="270">
                  <c:v>3.8E-3</c:v>
                </c:pt>
                <c:pt idx="271">
                  <c:v>3.8999999999999998E-3</c:v>
                </c:pt>
                <c:pt idx="272">
                  <c:v>3.8E-3</c:v>
                </c:pt>
                <c:pt idx="273">
                  <c:v>3.8E-3</c:v>
                </c:pt>
                <c:pt idx="274">
                  <c:v>3.8E-3</c:v>
                </c:pt>
                <c:pt idx="275">
                  <c:v>3.7000000000000002E-3</c:v>
                </c:pt>
                <c:pt idx="276">
                  <c:v>3.7000000000000002E-3</c:v>
                </c:pt>
                <c:pt idx="277">
                  <c:v>3.7000000000000002E-3</c:v>
                </c:pt>
                <c:pt idx="278">
                  <c:v>3.5999999999999999E-3</c:v>
                </c:pt>
                <c:pt idx="279">
                  <c:v>3.5999999999999999E-3</c:v>
                </c:pt>
                <c:pt idx="280">
                  <c:v>3.5999999999999999E-3</c:v>
                </c:pt>
                <c:pt idx="281">
                  <c:v>3.5999999999999999E-3</c:v>
                </c:pt>
                <c:pt idx="282">
                  <c:v>3.5000000000000001E-3</c:v>
                </c:pt>
                <c:pt idx="283">
                  <c:v>3.5000000000000001E-3</c:v>
                </c:pt>
                <c:pt idx="284">
                  <c:v>3.5000000000000001E-3</c:v>
                </c:pt>
                <c:pt idx="285">
                  <c:v>3.5000000000000001E-3</c:v>
                </c:pt>
                <c:pt idx="286">
                  <c:v>3.5000000000000001E-3</c:v>
                </c:pt>
                <c:pt idx="287">
                  <c:v>3.3999999999999998E-3</c:v>
                </c:pt>
                <c:pt idx="288">
                  <c:v>3.3999999999999998E-3</c:v>
                </c:pt>
                <c:pt idx="289">
                  <c:v>3.3999999999999998E-3</c:v>
                </c:pt>
                <c:pt idx="290">
                  <c:v>3.3999999999999998E-3</c:v>
                </c:pt>
                <c:pt idx="291">
                  <c:v>3.3E-3</c:v>
                </c:pt>
                <c:pt idx="292">
                  <c:v>3.3E-3</c:v>
                </c:pt>
                <c:pt idx="293">
                  <c:v>3.3E-3</c:v>
                </c:pt>
                <c:pt idx="294">
                  <c:v>3.3E-3</c:v>
                </c:pt>
                <c:pt idx="295">
                  <c:v>3.3E-3</c:v>
                </c:pt>
                <c:pt idx="296">
                  <c:v>3.3E-3</c:v>
                </c:pt>
                <c:pt idx="297">
                  <c:v>3.3E-3</c:v>
                </c:pt>
                <c:pt idx="298">
                  <c:v>3.2000000000000002E-3</c:v>
                </c:pt>
                <c:pt idx="299">
                  <c:v>3.2000000000000002E-3</c:v>
                </c:pt>
                <c:pt idx="300">
                  <c:v>3.2000000000000002E-3</c:v>
                </c:pt>
                <c:pt idx="301">
                  <c:v>3.2000000000000002E-3</c:v>
                </c:pt>
                <c:pt idx="302">
                  <c:v>3.0999999999999999E-3</c:v>
                </c:pt>
                <c:pt idx="303">
                  <c:v>3.0999999999999999E-3</c:v>
                </c:pt>
                <c:pt idx="304">
                  <c:v>3.0000000000000001E-3</c:v>
                </c:pt>
                <c:pt idx="305">
                  <c:v>3.0000000000000001E-3</c:v>
                </c:pt>
                <c:pt idx="306">
                  <c:v>3.0000000000000001E-3</c:v>
                </c:pt>
                <c:pt idx="307">
                  <c:v>3.0000000000000001E-3</c:v>
                </c:pt>
                <c:pt idx="308">
                  <c:v>2.8999999999999998E-3</c:v>
                </c:pt>
                <c:pt idx="309">
                  <c:v>2.8999999999999998E-3</c:v>
                </c:pt>
                <c:pt idx="310">
                  <c:v>2.8E-3</c:v>
                </c:pt>
                <c:pt idx="311">
                  <c:v>2.8E-3</c:v>
                </c:pt>
                <c:pt idx="312">
                  <c:v>2.8E-3</c:v>
                </c:pt>
                <c:pt idx="313">
                  <c:v>2.7000000000000001E-3</c:v>
                </c:pt>
                <c:pt idx="314">
                  <c:v>2.7000000000000001E-3</c:v>
                </c:pt>
                <c:pt idx="315">
                  <c:v>2.7000000000000001E-3</c:v>
                </c:pt>
                <c:pt idx="316">
                  <c:v>2.5999999999999999E-3</c:v>
                </c:pt>
                <c:pt idx="317">
                  <c:v>2.5000000000000001E-3</c:v>
                </c:pt>
                <c:pt idx="318">
                  <c:v>2.5000000000000001E-3</c:v>
                </c:pt>
                <c:pt idx="319">
                  <c:v>2.3999999999999998E-3</c:v>
                </c:pt>
                <c:pt idx="320">
                  <c:v>2.3999999999999998E-3</c:v>
                </c:pt>
                <c:pt idx="321">
                  <c:v>2.3999999999999998E-3</c:v>
                </c:pt>
                <c:pt idx="322">
                  <c:v>2.3E-3</c:v>
                </c:pt>
                <c:pt idx="323">
                  <c:v>2.2000000000000001E-3</c:v>
                </c:pt>
                <c:pt idx="324">
                  <c:v>2.0999999999999999E-3</c:v>
                </c:pt>
                <c:pt idx="325">
                  <c:v>2.0999999999999999E-3</c:v>
                </c:pt>
                <c:pt idx="326">
                  <c:v>2E-3</c:v>
                </c:pt>
                <c:pt idx="327">
                  <c:v>1.9E-3</c:v>
                </c:pt>
                <c:pt idx="328">
                  <c:v>1.9E-3</c:v>
                </c:pt>
                <c:pt idx="329">
                  <c:v>1.8E-3</c:v>
                </c:pt>
                <c:pt idx="330">
                  <c:v>1.8E-3</c:v>
                </c:pt>
                <c:pt idx="331">
                  <c:v>1.8E-3</c:v>
                </c:pt>
                <c:pt idx="332">
                  <c:v>1.6999999999999999E-3</c:v>
                </c:pt>
                <c:pt idx="333">
                  <c:v>1.6000000000000001E-3</c:v>
                </c:pt>
                <c:pt idx="334">
                  <c:v>1.6000000000000001E-3</c:v>
                </c:pt>
                <c:pt idx="335">
                  <c:v>1.5E-3</c:v>
                </c:pt>
                <c:pt idx="336">
                  <c:v>1.4E-3</c:v>
                </c:pt>
                <c:pt idx="337">
                  <c:v>1.4E-3</c:v>
                </c:pt>
                <c:pt idx="338">
                  <c:v>1.4E-3</c:v>
                </c:pt>
                <c:pt idx="339">
                  <c:v>1.2999999999999999E-3</c:v>
                </c:pt>
                <c:pt idx="340">
                  <c:v>1.2999999999999999E-3</c:v>
                </c:pt>
                <c:pt idx="341">
                  <c:v>1.1999999999999999E-3</c:v>
                </c:pt>
                <c:pt idx="342">
                  <c:v>1.1999999999999999E-3</c:v>
                </c:pt>
                <c:pt idx="343">
                  <c:v>1.1999999999999999E-3</c:v>
                </c:pt>
                <c:pt idx="344">
                  <c:v>1.1000000000000001E-3</c:v>
                </c:pt>
                <c:pt idx="345">
                  <c:v>1.1000000000000001E-3</c:v>
                </c:pt>
                <c:pt idx="346">
                  <c:v>1.1000000000000001E-3</c:v>
                </c:pt>
                <c:pt idx="347">
                  <c:v>1E-3</c:v>
                </c:pt>
                <c:pt idx="348">
                  <c:v>1E-3</c:v>
                </c:pt>
                <c:pt idx="349">
                  <c:v>1E-3</c:v>
                </c:pt>
                <c:pt idx="350">
                  <c:v>8.9999999999999998E-4</c:v>
                </c:pt>
                <c:pt idx="351">
                  <c:v>8.9999999999999998E-4</c:v>
                </c:pt>
                <c:pt idx="352">
                  <c:v>8.9999999999999998E-4</c:v>
                </c:pt>
                <c:pt idx="353">
                  <c:v>8.9999999999999998E-4</c:v>
                </c:pt>
                <c:pt idx="354">
                  <c:v>8.9999999999999998E-4</c:v>
                </c:pt>
                <c:pt idx="355">
                  <c:v>8.9999999999999998E-4</c:v>
                </c:pt>
                <c:pt idx="356">
                  <c:v>8.9999999999999998E-4</c:v>
                </c:pt>
                <c:pt idx="357">
                  <c:v>8.9999999999999998E-4</c:v>
                </c:pt>
                <c:pt idx="358">
                  <c:v>8.0000000000000004E-4</c:v>
                </c:pt>
                <c:pt idx="359">
                  <c:v>8.0000000000000004E-4</c:v>
                </c:pt>
                <c:pt idx="360">
                  <c:v>8.9999999999999998E-4</c:v>
                </c:pt>
                <c:pt idx="361">
                  <c:v>8.9999999999999998E-4</c:v>
                </c:pt>
                <c:pt idx="362">
                  <c:v>8.0000000000000004E-4</c:v>
                </c:pt>
                <c:pt idx="363">
                  <c:v>8.9999999999999998E-4</c:v>
                </c:pt>
                <c:pt idx="364">
                  <c:v>8.0000000000000004E-4</c:v>
                </c:pt>
                <c:pt idx="365">
                  <c:v>8.0000000000000004E-4</c:v>
                </c:pt>
                <c:pt idx="366">
                  <c:v>8.0000000000000004E-4</c:v>
                </c:pt>
                <c:pt idx="367">
                  <c:v>8.0000000000000004E-4</c:v>
                </c:pt>
                <c:pt idx="368">
                  <c:v>8.0000000000000004E-4</c:v>
                </c:pt>
                <c:pt idx="369">
                  <c:v>8.0000000000000004E-4</c:v>
                </c:pt>
                <c:pt idx="370">
                  <c:v>8.0000000000000004E-4</c:v>
                </c:pt>
                <c:pt idx="371">
                  <c:v>8.0000000000000004E-4</c:v>
                </c:pt>
                <c:pt idx="372">
                  <c:v>6.9999999999999999E-4</c:v>
                </c:pt>
                <c:pt idx="373">
                  <c:v>6.9999999999999999E-4</c:v>
                </c:pt>
                <c:pt idx="374">
                  <c:v>6.9999999999999999E-4</c:v>
                </c:pt>
                <c:pt idx="375">
                  <c:v>6.9999999999999999E-4</c:v>
                </c:pt>
                <c:pt idx="376">
                  <c:v>6.9999999999999999E-4</c:v>
                </c:pt>
                <c:pt idx="377">
                  <c:v>6.9999999999999999E-4</c:v>
                </c:pt>
                <c:pt idx="378">
                  <c:v>6.9999999999999999E-4</c:v>
                </c:pt>
                <c:pt idx="379">
                  <c:v>6.9999999999999999E-4</c:v>
                </c:pt>
                <c:pt idx="380">
                  <c:v>6.9999999999999999E-4</c:v>
                </c:pt>
                <c:pt idx="381">
                  <c:v>6.9999999999999999E-4</c:v>
                </c:pt>
                <c:pt idx="382">
                  <c:v>6.9999999999999999E-4</c:v>
                </c:pt>
                <c:pt idx="383">
                  <c:v>5.9999999999999995E-4</c:v>
                </c:pt>
                <c:pt idx="384">
                  <c:v>6.9999999999999999E-4</c:v>
                </c:pt>
                <c:pt idx="385">
                  <c:v>5.9999999999999995E-4</c:v>
                </c:pt>
                <c:pt idx="386">
                  <c:v>5.9999999999999995E-4</c:v>
                </c:pt>
                <c:pt idx="387">
                  <c:v>5.9999999999999995E-4</c:v>
                </c:pt>
                <c:pt idx="388">
                  <c:v>5.9999999999999995E-4</c:v>
                </c:pt>
                <c:pt idx="389">
                  <c:v>5.9999999999999995E-4</c:v>
                </c:pt>
                <c:pt idx="390">
                  <c:v>6.9999999999999999E-4</c:v>
                </c:pt>
                <c:pt idx="391">
                  <c:v>6.9999999999999999E-4</c:v>
                </c:pt>
                <c:pt idx="392">
                  <c:v>5.9999999999999995E-4</c:v>
                </c:pt>
                <c:pt idx="393">
                  <c:v>5.9999999999999995E-4</c:v>
                </c:pt>
                <c:pt idx="394">
                  <c:v>5.9999999999999995E-4</c:v>
                </c:pt>
                <c:pt idx="395">
                  <c:v>6.9999999999999999E-4</c:v>
                </c:pt>
                <c:pt idx="396">
                  <c:v>6.9999999999999999E-4</c:v>
                </c:pt>
                <c:pt idx="397">
                  <c:v>5.9999999999999995E-4</c:v>
                </c:pt>
                <c:pt idx="398">
                  <c:v>5.9999999999999995E-4</c:v>
                </c:pt>
                <c:pt idx="399">
                  <c:v>5.0000000000000001E-4</c:v>
                </c:pt>
                <c:pt idx="400">
                  <c:v>5.9999999999999995E-4</c:v>
                </c:pt>
                <c:pt idx="401">
                  <c:v>6.9999999999999999E-4</c:v>
                </c:pt>
                <c:pt idx="402">
                  <c:v>6.9999999999999999E-4</c:v>
                </c:pt>
                <c:pt idx="403">
                  <c:v>5.9999999999999995E-4</c:v>
                </c:pt>
                <c:pt idx="404">
                  <c:v>5.9999999999999995E-4</c:v>
                </c:pt>
                <c:pt idx="405">
                  <c:v>6.9999999999999999E-4</c:v>
                </c:pt>
                <c:pt idx="406">
                  <c:v>6.9999999999999999E-4</c:v>
                </c:pt>
                <c:pt idx="407">
                  <c:v>6.9999999999999999E-4</c:v>
                </c:pt>
                <c:pt idx="408">
                  <c:v>6.9999999999999999E-4</c:v>
                </c:pt>
                <c:pt idx="409">
                  <c:v>6.9999999999999999E-4</c:v>
                </c:pt>
                <c:pt idx="410">
                  <c:v>6.9999999999999999E-4</c:v>
                </c:pt>
                <c:pt idx="411">
                  <c:v>6.9999999999999999E-4</c:v>
                </c:pt>
                <c:pt idx="412">
                  <c:v>6.9999999999999999E-4</c:v>
                </c:pt>
                <c:pt idx="413">
                  <c:v>6.9999999999999999E-4</c:v>
                </c:pt>
                <c:pt idx="414">
                  <c:v>8.0000000000000004E-4</c:v>
                </c:pt>
                <c:pt idx="415">
                  <c:v>8.9999999999999998E-4</c:v>
                </c:pt>
                <c:pt idx="416">
                  <c:v>8.0000000000000004E-4</c:v>
                </c:pt>
                <c:pt idx="417">
                  <c:v>8.0000000000000004E-4</c:v>
                </c:pt>
                <c:pt idx="418">
                  <c:v>8.9999999999999998E-4</c:v>
                </c:pt>
                <c:pt idx="419">
                  <c:v>8.9999999999999998E-4</c:v>
                </c:pt>
                <c:pt idx="420">
                  <c:v>1E-3</c:v>
                </c:pt>
                <c:pt idx="421">
                  <c:v>1E-3</c:v>
                </c:pt>
                <c:pt idx="422">
                  <c:v>1E-3</c:v>
                </c:pt>
                <c:pt idx="423">
                  <c:v>1E-3</c:v>
                </c:pt>
                <c:pt idx="424">
                  <c:v>1E-3</c:v>
                </c:pt>
                <c:pt idx="425">
                  <c:v>1.1000000000000001E-3</c:v>
                </c:pt>
                <c:pt idx="426">
                  <c:v>1.1999999999999999E-3</c:v>
                </c:pt>
                <c:pt idx="427">
                  <c:v>1.1999999999999999E-3</c:v>
                </c:pt>
                <c:pt idx="428">
                  <c:v>1.2999999999999999E-3</c:v>
                </c:pt>
                <c:pt idx="429">
                  <c:v>1.2999999999999999E-3</c:v>
                </c:pt>
                <c:pt idx="430">
                  <c:v>1.4E-3</c:v>
                </c:pt>
                <c:pt idx="431">
                  <c:v>1.4E-3</c:v>
                </c:pt>
                <c:pt idx="432">
                  <c:v>1.4E-3</c:v>
                </c:pt>
                <c:pt idx="433">
                  <c:v>1.4E-3</c:v>
                </c:pt>
                <c:pt idx="434">
                  <c:v>1.4E-3</c:v>
                </c:pt>
                <c:pt idx="435">
                  <c:v>1.4E-3</c:v>
                </c:pt>
                <c:pt idx="436">
                  <c:v>1.2999999999999999E-3</c:v>
                </c:pt>
                <c:pt idx="437">
                  <c:v>1.4E-3</c:v>
                </c:pt>
                <c:pt idx="438">
                  <c:v>1.4E-3</c:v>
                </c:pt>
                <c:pt idx="439">
                  <c:v>1.4E-3</c:v>
                </c:pt>
                <c:pt idx="440">
                  <c:v>1.4E-3</c:v>
                </c:pt>
                <c:pt idx="441">
                  <c:v>1.2999999999999999E-3</c:v>
                </c:pt>
                <c:pt idx="442">
                  <c:v>1.2999999999999999E-3</c:v>
                </c:pt>
                <c:pt idx="443">
                  <c:v>1.2999999999999999E-3</c:v>
                </c:pt>
                <c:pt idx="444">
                  <c:v>1.2999999999999999E-3</c:v>
                </c:pt>
                <c:pt idx="445">
                  <c:v>1.2999999999999999E-3</c:v>
                </c:pt>
                <c:pt idx="446">
                  <c:v>1.2999999999999999E-3</c:v>
                </c:pt>
                <c:pt idx="447">
                  <c:v>1.2999999999999999E-3</c:v>
                </c:pt>
                <c:pt idx="448">
                  <c:v>1.2999999999999999E-3</c:v>
                </c:pt>
                <c:pt idx="449">
                  <c:v>1.1999999999999999E-3</c:v>
                </c:pt>
                <c:pt idx="450">
                  <c:v>1.1999999999999999E-3</c:v>
                </c:pt>
                <c:pt idx="451">
                  <c:v>1.1000000000000001E-3</c:v>
                </c:pt>
                <c:pt idx="452">
                  <c:v>1.1000000000000001E-3</c:v>
                </c:pt>
                <c:pt idx="453">
                  <c:v>1.1000000000000001E-3</c:v>
                </c:pt>
                <c:pt idx="454">
                  <c:v>1.1000000000000001E-3</c:v>
                </c:pt>
                <c:pt idx="455">
                  <c:v>1.1000000000000001E-3</c:v>
                </c:pt>
                <c:pt idx="456">
                  <c:v>1E-3</c:v>
                </c:pt>
                <c:pt idx="457">
                  <c:v>1.1000000000000001E-3</c:v>
                </c:pt>
                <c:pt idx="458">
                  <c:v>1E-3</c:v>
                </c:pt>
                <c:pt idx="459">
                  <c:v>1.1000000000000001E-3</c:v>
                </c:pt>
                <c:pt idx="460">
                  <c:v>1.1000000000000001E-3</c:v>
                </c:pt>
                <c:pt idx="461">
                  <c:v>1.1000000000000001E-3</c:v>
                </c:pt>
                <c:pt idx="462">
                  <c:v>1E-3</c:v>
                </c:pt>
                <c:pt idx="463">
                  <c:v>1.1000000000000001E-3</c:v>
                </c:pt>
                <c:pt idx="464">
                  <c:v>1.1000000000000001E-3</c:v>
                </c:pt>
                <c:pt idx="465">
                  <c:v>1.1999999999999999E-3</c:v>
                </c:pt>
                <c:pt idx="466">
                  <c:v>1.1999999999999999E-3</c:v>
                </c:pt>
                <c:pt idx="467">
                  <c:v>1.2999999999999999E-3</c:v>
                </c:pt>
                <c:pt idx="468">
                  <c:v>1.2999999999999999E-3</c:v>
                </c:pt>
                <c:pt idx="469">
                  <c:v>1.4E-3</c:v>
                </c:pt>
                <c:pt idx="470">
                  <c:v>1.4E-3</c:v>
                </c:pt>
                <c:pt idx="471">
                  <c:v>1.4E-3</c:v>
                </c:pt>
                <c:pt idx="472">
                  <c:v>1.5E-3</c:v>
                </c:pt>
                <c:pt idx="473">
                  <c:v>1.5E-3</c:v>
                </c:pt>
                <c:pt idx="474">
                  <c:v>1.5E-3</c:v>
                </c:pt>
                <c:pt idx="475">
                  <c:v>1.5E-3</c:v>
                </c:pt>
                <c:pt idx="476">
                  <c:v>1.5E-3</c:v>
                </c:pt>
                <c:pt idx="477">
                  <c:v>1.4E-3</c:v>
                </c:pt>
                <c:pt idx="478">
                  <c:v>1.5E-3</c:v>
                </c:pt>
                <c:pt idx="479">
                  <c:v>1.5E-3</c:v>
                </c:pt>
                <c:pt idx="480">
                  <c:v>1.5E-3</c:v>
                </c:pt>
                <c:pt idx="481">
                  <c:v>1.5E-3</c:v>
                </c:pt>
                <c:pt idx="482">
                  <c:v>1.5E-3</c:v>
                </c:pt>
                <c:pt idx="483">
                  <c:v>1.4E-3</c:v>
                </c:pt>
                <c:pt idx="484">
                  <c:v>1.4E-3</c:v>
                </c:pt>
                <c:pt idx="485">
                  <c:v>1.4E-3</c:v>
                </c:pt>
                <c:pt idx="486">
                  <c:v>1.2999999999999999E-3</c:v>
                </c:pt>
                <c:pt idx="487">
                  <c:v>1.2999999999999999E-3</c:v>
                </c:pt>
                <c:pt idx="488">
                  <c:v>1.2999999999999999E-3</c:v>
                </c:pt>
                <c:pt idx="489">
                  <c:v>1.2999999999999999E-3</c:v>
                </c:pt>
                <c:pt idx="490">
                  <c:v>1.2999999999999999E-3</c:v>
                </c:pt>
                <c:pt idx="491">
                  <c:v>1.1999999999999999E-3</c:v>
                </c:pt>
                <c:pt idx="492">
                  <c:v>1.1999999999999999E-3</c:v>
                </c:pt>
                <c:pt idx="493">
                  <c:v>1.1999999999999999E-3</c:v>
                </c:pt>
                <c:pt idx="494">
                  <c:v>1.1999999999999999E-3</c:v>
                </c:pt>
                <c:pt idx="495">
                  <c:v>1.1000000000000001E-3</c:v>
                </c:pt>
                <c:pt idx="496">
                  <c:v>1.1000000000000001E-3</c:v>
                </c:pt>
                <c:pt idx="497">
                  <c:v>1E-3</c:v>
                </c:pt>
                <c:pt idx="498">
                  <c:v>1E-3</c:v>
                </c:pt>
                <c:pt idx="499">
                  <c:v>1E-3</c:v>
                </c:pt>
                <c:pt idx="500">
                  <c:v>1E-3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1353600"/>
        <c:axId val="131355392"/>
      </c:lineChart>
      <c:catAx>
        <c:axId val="131353600"/>
        <c:scaling>
          <c:orientation val="minMax"/>
        </c:scaling>
        <c:delete val="0"/>
        <c:axPos val="b"/>
        <c:majorTickMark val="none"/>
        <c:minorTickMark val="none"/>
        <c:tickLblPos val="nextTo"/>
        <c:crossAx val="131355392"/>
        <c:crosses val="autoZero"/>
        <c:auto val="1"/>
        <c:lblAlgn val="ctr"/>
        <c:lblOffset val="100"/>
        <c:noMultiLvlLbl val="0"/>
      </c:catAx>
      <c:valAx>
        <c:axId val="131355392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Abs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13135360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E6E22E-288A-414B-A8DE-E4DBD03D5FC0}" type="datetimeFigureOut">
              <a:rPr lang="en-US"/>
              <a:t>12/24/2019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114579-D02A-4B51-B5DF-8EC449F77AC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68126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A9AE7E-E0F9-4C51-AD9A-F4C3A6E23BBF}" type="datetimeFigureOut">
              <a:rPr lang="en-US"/>
              <a:t>12/24/2019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074690-7256-4BB9-AC0F-97AEAE8CDEC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4261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91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46" algn="l" defTabSz="685891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91" algn="l" defTabSz="685891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837" algn="l" defTabSz="685891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783" algn="l" defTabSz="685891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729" algn="l" defTabSz="685891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674" algn="l" defTabSz="685891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620" algn="l" defTabSz="685891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566" algn="l" defTabSz="685891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74690-7256-4BB9-AC0F-97AEAE8CDEC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364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74690-7256-4BB9-AC0F-97AEAE8CDEC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5062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74690-7256-4BB9-AC0F-97AEAE8CDEC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1806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74690-7256-4BB9-AC0F-97AEAE8CDEC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2611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74690-7256-4BB9-AC0F-97AEAE8CDEC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5791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74690-7256-4BB9-AC0F-97AEAE8CDEC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4920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74690-7256-4BB9-AC0F-97AEAE8CDEC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6748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i="0" u="none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74690-7256-4BB9-AC0F-97AEAE8CDEC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9190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74690-7256-4BB9-AC0F-97AEAE8CDEC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5297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74690-7256-4BB9-AC0F-97AEAE8CDEC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3784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12/24/2019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12/24/2019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85801"/>
            <a:ext cx="2057400" cy="3908822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85801"/>
            <a:ext cx="6019800" cy="3908822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12/24/2019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12/24/2019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12/24/2019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0064"/>
            <a:ext cx="4038600" cy="332613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0064"/>
            <a:ext cx="4038600" cy="332613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12/24/2019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394818"/>
            <a:ext cx="4041775" cy="491132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885950"/>
            <a:ext cx="4040188" cy="288429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85950"/>
            <a:ext cx="4041775" cy="288429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12/24/2019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305800" cy="85725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12/24/2019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12/24/2019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5764"/>
            <a:ext cx="2743200" cy="871538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257300"/>
            <a:ext cx="2743200" cy="3429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257300"/>
            <a:ext cx="5111750" cy="3429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12/24/2019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831058"/>
            <a:ext cx="5257800" cy="30861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4019827"/>
            <a:ext cx="155448" cy="116586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82747"/>
            <a:ext cx="2212848" cy="1186966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121589"/>
            <a:ext cx="2209800" cy="163449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12/24/2019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4767263"/>
            <a:ext cx="609600" cy="273844"/>
          </a:xfrm>
        </p:spPr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899638"/>
            <a:ext cx="4617720" cy="294894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4362450"/>
            <a:ext cx="9163050" cy="7810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4664869"/>
            <a:ext cx="4762500" cy="47863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5358"/>
            <a:ext cx="9163050" cy="7810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5358"/>
            <a:ext cx="4762500" cy="47863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E36636D-D922-432D-A958-524484B5923D}" type="datetimeFigureOut">
              <a:rPr lang="en-US" smtClean="0"/>
              <a:pPr/>
              <a:t>12/24/2019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4767263"/>
            <a:ext cx="33528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4767263"/>
            <a:ext cx="7620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151806"/>
            <a:ext cx="9180548" cy="486918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4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microsoft.com/office/2007/relationships/hdphoto" Target="../media/hdphoto1.wdp"/><Relationship Id="rId9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ti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if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742950"/>
            <a:ext cx="7078274" cy="1828800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Isolation and identification of novel bacteria from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hypersaline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and saline 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lakes of China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38894" y="3028950"/>
            <a:ext cx="6477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Sanjit Chandra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Debnath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Supervisor: Dr.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Pinmei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Wang</a:t>
            </a:r>
          </a:p>
          <a:p>
            <a:pPr algn="ctr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Major: Marine Science (Microbiology)</a:t>
            </a:r>
          </a:p>
          <a:p>
            <a:pPr algn="ctr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ID: 11934069</a:t>
            </a:r>
          </a:p>
          <a:p>
            <a:pPr algn="ctr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December 24, 2019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9044" y="19046"/>
            <a:ext cx="2194956" cy="77239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31" y="4248150"/>
            <a:ext cx="965816" cy="895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14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019800" y="4079058"/>
            <a:ext cx="3070517" cy="300083"/>
          </a:xfrm>
          <a:prstGeom prst="rect">
            <a:avLst/>
          </a:prstGeom>
          <a:noFill/>
        </p:spPr>
        <p:txBody>
          <a:bodyPr wrap="square" lIns="68589" tIns="34295" rIns="68589" bIns="34295" rtlCol="0">
            <a:spAutoFit/>
          </a:bodyPr>
          <a:lstStyle/>
          <a:p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>−, Not found, </a:t>
            </a:r>
            <a:r>
              <a:rPr lang="en-US" sz="1500" dirty="0" err="1" smtClean="0"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>, trace amount (&lt;1%)</a:t>
            </a:r>
            <a:endParaRPr lang="en-US" sz="15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7250043"/>
              </p:ext>
            </p:extLst>
          </p:nvPr>
        </p:nvGraphicFramePr>
        <p:xfrm>
          <a:off x="5161138" y="514349"/>
          <a:ext cx="3830463" cy="3407930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984323"/>
                <a:gridCol w="511849"/>
                <a:gridCol w="511849"/>
                <a:gridCol w="472475"/>
                <a:gridCol w="708714"/>
                <a:gridCol w="641253"/>
              </a:tblGrid>
              <a:tr h="200590">
                <a:tc rowSpan="2">
                  <a:txBody>
                    <a:bodyPr/>
                    <a:lstStyle/>
                    <a:p>
                      <a:pPr algn="just" fontAlgn="ctr"/>
                      <a:r>
                        <a:rPr lang="en-US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Fatty acids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14" marR="7114" marT="7112" marB="0" anchor="ctr"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</a:t>
                      </a:r>
                      <a:r>
                        <a:rPr lang="en-US" sz="11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of total fatty acids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14" marR="7114" marT="7112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9446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14" marR="7114" marT="71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14" marR="7114" marT="71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14" marR="7114" marT="71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14" marR="7114" marT="71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14" marR="7114" marT="7112" marB="0" anchor="ctr"/>
                </a:tc>
              </a:tr>
              <a:tr h="200590">
                <a:tc gridSpan="6">
                  <a:txBody>
                    <a:bodyPr/>
                    <a:lstStyle/>
                    <a:p>
                      <a:pPr algn="just" fontAlgn="ctr"/>
                      <a:r>
                        <a:rPr lang="en-US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Branched chain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14" marR="7114" marT="7112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23391"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iso-C</a:t>
                      </a:r>
                      <a:r>
                        <a:rPr lang="en-US" sz="1200" u="none" strike="noStrike" baseline="-25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15:0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14" marR="7114" marT="71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21.6</a:t>
                      </a:r>
                      <a:endParaRPr lang="en-US" sz="11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14" marR="7114" marT="71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22.8</a:t>
                      </a:r>
                      <a:endParaRPr lang="en-US" sz="11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14" marR="7114" marT="71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39.5</a:t>
                      </a:r>
                      <a:endParaRPr lang="en-US" sz="11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14" marR="7114" marT="71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22.1</a:t>
                      </a:r>
                      <a:endParaRPr lang="en-US" sz="11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14" marR="7114" marT="71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23.4</a:t>
                      </a:r>
                      <a:endParaRPr lang="en-US" sz="11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14" marR="7114" marT="7112" marB="0" anchor="ctr"/>
                </a:tc>
              </a:tr>
              <a:tr h="223391"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iso-C</a:t>
                      </a:r>
                      <a:r>
                        <a:rPr lang="en-US" sz="1200" u="none" strike="noStrike" baseline="-25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15:0</a:t>
                      </a:r>
                      <a:r>
                        <a:rPr lang="en-US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3-OH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14" marR="7114" marT="71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14" marR="7114" marT="71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14" marR="7114" marT="71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14" marR="7114" marT="71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14" marR="7114" marT="71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14" marR="7114" marT="7112" marB="0" anchor="ctr"/>
                </a:tc>
              </a:tr>
              <a:tr h="223391"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iso-C</a:t>
                      </a:r>
                      <a:r>
                        <a:rPr lang="en-US" sz="1200" u="none" strike="noStrike" baseline="-25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15:1</a:t>
                      </a:r>
                      <a:r>
                        <a:rPr lang="en-US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G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14" marR="7114" marT="71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11.2</a:t>
                      </a:r>
                      <a:endParaRPr lang="en-US" sz="11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14" marR="7114" marT="71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12.0</a:t>
                      </a:r>
                      <a:endParaRPr lang="en-US" sz="11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14" marR="7114" marT="71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</a:t>
                      </a:r>
                      <a:endParaRPr lang="en-US" sz="11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14" marR="7114" marT="71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10.1</a:t>
                      </a:r>
                      <a:endParaRPr lang="en-US" sz="11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14" marR="7114" marT="71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14" marR="7114" marT="7112" marB="0" anchor="ctr"/>
                </a:tc>
              </a:tr>
              <a:tr h="223391"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iso-C</a:t>
                      </a:r>
                      <a:r>
                        <a:rPr lang="en-US" sz="1200" u="none" strike="noStrike" baseline="-25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16:0</a:t>
                      </a:r>
                      <a:r>
                        <a:rPr lang="en-US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3-OH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14" marR="7114" marT="71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14" marR="7114" marT="71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14" marR="7114" marT="71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14" marR="7114" marT="71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14" marR="7114" marT="71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14" marR="7114" marT="7112" marB="0" anchor="ctr"/>
                </a:tc>
              </a:tr>
              <a:tr h="223391"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iso-C</a:t>
                      </a:r>
                      <a:r>
                        <a:rPr lang="en-US" sz="1200" u="none" strike="noStrike" baseline="-25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16:1</a:t>
                      </a:r>
                      <a:r>
                        <a:rPr lang="en-US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H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14" marR="7114" marT="71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14" marR="7114" marT="71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14" marR="7114" marT="71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14" marR="7114" marT="71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14" marR="7114" marT="71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14" marR="7114" marT="7112" marB="0" anchor="ctr"/>
                </a:tc>
              </a:tr>
              <a:tr h="223391"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iso-C</a:t>
                      </a:r>
                      <a:r>
                        <a:rPr lang="en-US" sz="1200" u="none" strike="noStrike" baseline="-25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17:0</a:t>
                      </a:r>
                      <a:r>
                        <a:rPr lang="en-US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3-OH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14" marR="7114" marT="71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14.8</a:t>
                      </a:r>
                      <a:endParaRPr lang="en-US" sz="11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14" marR="7114" marT="71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12.2</a:t>
                      </a:r>
                      <a:endParaRPr lang="en-US" sz="11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14" marR="7114" marT="71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</a:t>
                      </a:r>
                      <a:endParaRPr lang="en-US" sz="11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14" marR="7114" marT="71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8.2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14" marR="7114" marT="71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14" marR="7114" marT="7112" marB="0" anchor="ctr"/>
                </a:tc>
              </a:tr>
              <a:tr h="223391"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iso-C</a:t>
                      </a:r>
                      <a:r>
                        <a:rPr lang="en-US" sz="1200" u="none" strike="noStrike" baseline="-25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17:1</a:t>
                      </a:r>
                      <a:r>
                        <a:rPr lang="en-US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l-GR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ω10</a:t>
                      </a:r>
                      <a:r>
                        <a:rPr lang="en-US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14" marR="7114" marT="71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14" marR="7114" marT="71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14" marR="7114" marT="71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14" marR="7114" marT="71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14" marR="7114" marT="71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14" marR="7114" marT="7112" marB="0" anchor="ctr"/>
                </a:tc>
              </a:tr>
              <a:tr h="223391"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anteiso-C</a:t>
                      </a:r>
                      <a:r>
                        <a:rPr lang="en-US" sz="1200" u="none" strike="noStrike" baseline="-25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15:0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14" marR="7114" marT="71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14" marR="7114" marT="71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14" marR="7114" marT="71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34.1</a:t>
                      </a:r>
                      <a:endParaRPr lang="en-US" sz="11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14" marR="7114" marT="71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14" marR="7114" marT="71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14" marR="7114" marT="7112" marB="0" anchor="ctr"/>
                </a:tc>
              </a:tr>
              <a:tr h="223391"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anteiso–C</a:t>
                      </a:r>
                      <a:r>
                        <a:rPr lang="en-US" sz="1200" u="none" strike="noStrike" baseline="-25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17:0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14" marR="7114" marT="71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14" marR="7114" marT="71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14" marR="7114" marT="71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4.0</a:t>
                      </a:r>
                      <a:endParaRPr lang="en-US" sz="11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14" marR="7114" marT="71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14" marR="7114" marT="71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14" marR="7114" marT="7112" marB="0" anchor="ctr"/>
                </a:tc>
              </a:tr>
              <a:tr h="200590">
                <a:tc gridSpan="6">
                  <a:txBody>
                    <a:bodyPr/>
                    <a:lstStyle/>
                    <a:p>
                      <a:pPr algn="just" fontAlgn="ctr"/>
                      <a:r>
                        <a:rPr lang="en-US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Summed Feature</a:t>
                      </a:r>
                      <a:r>
                        <a:rPr lang="en-US" sz="1200" u="none" strike="noStrike" baseline="30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*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14" marR="7114" marT="7112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00590"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14" marR="7114" marT="71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14" marR="7114" marT="71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14" marR="7114" marT="71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</a:t>
                      </a:r>
                      <a:endParaRPr lang="en-US" sz="11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14" marR="7114" marT="71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14" marR="7114" marT="71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14" marR="7114" marT="7112" marB="0" anchor="ctr"/>
                </a:tc>
              </a:tr>
              <a:tr h="200590"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14" marR="7114" marT="71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13.3</a:t>
                      </a:r>
                      <a:endParaRPr lang="en-US" sz="11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14" marR="7114" marT="71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15.1</a:t>
                      </a:r>
                      <a:endParaRPr lang="en-US" sz="11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14" marR="7114" marT="71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en-US" sz="11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14" marR="7114" marT="71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14" marR="7114" marT="71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14" marR="7114" marT="7112" marB="0" anchor="ctr"/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6248400" y="1292414"/>
            <a:ext cx="1371600" cy="2650936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304800" y="209550"/>
            <a:ext cx="4191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4. Chemotaxonomic characterization</a:t>
            </a:r>
          </a:p>
          <a:p>
            <a:endParaRPr lang="en-US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Respiratory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quinone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Menaquinone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6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MK-6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9600" y="2997934"/>
            <a:ext cx="3154133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1. SaA2.12</a:t>
            </a:r>
            <a:r>
              <a:rPr lang="en-US" sz="2000" baseline="30000" dirty="0">
                <a:latin typeface="Times New Roman" pitchFamily="18" charset="0"/>
                <a:cs typeface="Times New Roman" pitchFamily="18" charset="0"/>
              </a:rPr>
              <a:t>T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2. SaA2.13</a:t>
            </a:r>
            <a:r>
              <a:rPr lang="en-US" sz="2000" baseline="30000" dirty="0">
                <a:latin typeface="Times New Roman" pitchFamily="18" charset="0"/>
                <a:cs typeface="Times New Roman" pitchFamily="18" charset="0"/>
              </a:rPr>
              <a:t>T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3. LaA7.5</a:t>
            </a:r>
            <a:r>
              <a:rPr lang="en-US" sz="2000" baseline="30000" dirty="0">
                <a:latin typeface="Times New Roman" pitchFamily="18" charset="0"/>
                <a:cs typeface="Times New Roman" pitchFamily="18" charset="0"/>
              </a:rPr>
              <a:t>T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F.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arcticum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KCTC 42668</a:t>
            </a:r>
            <a:r>
              <a:rPr lang="en-US" sz="2000" baseline="30000" dirty="0">
                <a:latin typeface="Times New Roman" pitchFamily="18" charset="0"/>
                <a:cs typeface="Times New Roman" pitchFamily="18" charset="0"/>
              </a:rPr>
              <a:t>T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aquatile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JCM 20475</a:t>
            </a:r>
            <a:r>
              <a:rPr lang="en-US" sz="2000" baseline="30000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4800" y="1428750"/>
            <a:ext cx="4517775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Major Fatty acids (&gt;10%) : 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iso-C</a:t>
            </a:r>
            <a:r>
              <a:rPr lang="en-US" sz="2000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15:0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iso-C</a:t>
            </a:r>
            <a:r>
              <a:rPr lang="en-US" sz="2000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15:1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G, iso-C</a:t>
            </a:r>
            <a:r>
              <a:rPr lang="en-US" sz="2000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17:0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3-OH, </a:t>
            </a:r>
            <a:endParaRPr lang="en-US" sz="2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anteiso-C</a:t>
            </a:r>
            <a:r>
              <a:rPr lang="en-US" sz="20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15:0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summed feature 9 </a:t>
            </a:r>
            <a:endParaRPr lang="en-US" sz="2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iso-C</a:t>
            </a:r>
            <a:r>
              <a:rPr lang="en-US" sz="2000" baseline="-25000" dirty="0">
                <a:latin typeface="Times New Roman" pitchFamily="18" charset="0"/>
                <a:cs typeface="Times New Roman" pitchFamily="18" charset="0"/>
              </a:rPr>
              <a:t>17:1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ω9c and/or C</a:t>
            </a:r>
            <a:r>
              <a:rPr lang="en-US" sz="2000" baseline="-25000" dirty="0">
                <a:latin typeface="Times New Roman" pitchFamily="18" charset="0"/>
                <a:cs typeface="Times New Roman" pitchFamily="18" charset="0"/>
              </a:rPr>
              <a:t>16:1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10-methyl)</a:t>
            </a:r>
            <a:endParaRPr lang="en-US" sz="2000" dirty="0">
              <a:latin typeface="Times New Roman" pitchFamily="18" charset="0"/>
              <a:ea typeface="SimSun"/>
              <a:cs typeface="Times New Roman" pitchFamily="18" charset="0"/>
            </a:endParaRP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56169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 animBg="1"/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78700568"/>
              </p:ext>
            </p:extLst>
          </p:nvPr>
        </p:nvGraphicFramePr>
        <p:xfrm>
          <a:off x="398963" y="685800"/>
          <a:ext cx="8174579" cy="4000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351" y="742950"/>
            <a:ext cx="3965814" cy="2586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70458" y="209550"/>
            <a:ext cx="84679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4. Chemotaxonomic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characterization – carotenoids (UV-spectrophotometer)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404333" y="3328988"/>
            <a:ext cx="12824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Wu et al., 2013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5192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04799" y="285750"/>
            <a:ext cx="2667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5. Genomic 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Relatedness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3158980"/>
              </p:ext>
            </p:extLst>
          </p:nvPr>
        </p:nvGraphicFramePr>
        <p:xfrm>
          <a:off x="847427" y="971550"/>
          <a:ext cx="7449145" cy="3411977"/>
        </p:xfrm>
        <a:graphic>
          <a:graphicData uri="http://schemas.openxmlformats.org/drawingml/2006/table">
            <a:tbl>
              <a:tblPr/>
              <a:tblGrid>
                <a:gridCol w="2429173"/>
                <a:gridCol w="1638779"/>
                <a:gridCol w="1028678"/>
                <a:gridCol w="759818"/>
                <a:gridCol w="938084"/>
                <a:gridCol w="654613"/>
              </a:tblGrid>
              <a:tr h="34556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Member of genus Flavobacterium</a:t>
                      </a:r>
                    </a:p>
                  </a:txBody>
                  <a:tcPr marL="8771" marR="8771" marT="877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GenBank accession No.</a:t>
                      </a:r>
                    </a:p>
                  </a:txBody>
                  <a:tcPr marL="8771" marR="8771" marT="877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G+C % content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771" marR="8771" marT="877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Genome size (Mbp)</a:t>
                      </a:r>
                    </a:p>
                  </a:txBody>
                  <a:tcPr marL="8771" marR="8771" marT="877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DDH (%)</a:t>
                      </a:r>
                    </a:p>
                  </a:txBody>
                  <a:tcPr marL="8771" marR="8771" marT="877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ANI (%)</a:t>
                      </a:r>
                    </a:p>
                  </a:txBody>
                  <a:tcPr marL="8771" marR="8771" marT="877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182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SaA2.12</a:t>
                      </a:r>
                      <a:r>
                        <a:rPr lang="en-US" sz="1200" baseline="30000" dirty="0" smtClean="0"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  <a:endParaRPr lang="en-US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771" marR="8771" marT="877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SKBP00000000 </a:t>
                      </a:r>
                    </a:p>
                  </a:txBody>
                  <a:tcPr marL="8771" marR="8771" marT="877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38.0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771" marR="8771" marT="877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3.0</a:t>
                      </a:r>
                    </a:p>
                  </a:txBody>
                  <a:tcPr marL="8771" marR="8771" marT="877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8771" marR="8771" marT="877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8771" marR="8771" marT="877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84182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LaA7.5</a:t>
                      </a:r>
                      <a:r>
                        <a:rPr lang="en-US" sz="1200" baseline="30000" dirty="0" smtClean="0"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  <a:endParaRPr lang="en-US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771" marR="8771" marT="87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771" marR="8771" marT="87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38.0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771" marR="8771" marT="8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3.3</a:t>
                      </a:r>
                    </a:p>
                  </a:txBody>
                  <a:tcPr marL="8771" marR="8771" marT="87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75.9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771" marR="8771" marT="87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97.2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771" marR="8771" marT="87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4182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F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 </a:t>
                      </a:r>
                      <a:r>
                        <a:rPr lang="en-US" sz="12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arcticum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KCTC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42668</a:t>
                      </a:r>
                      <a:r>
                        <a:rPr lang="en-US" sz="1200" baseline="30000" dirty="0" smtClean="0"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  <a:endParaRPr lang="en-US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771" marR="8771" marT="87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SKBO00000000 </a:t>
                      </a:r>
                    </a:p>
                  </a:txBody>
                  <a:tcPr marL="8771" marR="8771" marT="87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34.9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771" marR="8771" marT="8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3.0</a:t>
                      </a:r>
                    </a:p>
                  </a:txBody>
                  <a:tcPr marL="8771" marR="8771" marT="87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25.3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771" marR="8771" marT="87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82.8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771" marR="8771" marT="87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4182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F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</a:t>
                      </a:r>
                      <a:r>
                        <a:rPr lang="en-US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en-US" sz="12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subsaxonicum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DSM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21790</a:t>
                      </a:r>
                      <a:r>
                        <a:rPr lang="en-US" sz="1200" baseline="30000" dirty="0" smtClean="0"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  <a:endParaRPr lang="en-US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771" marR="8771" marT="87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AUGP00000000</a:t>
                      </a:r>
                    </a:p>
                  </a:txBody>
                  <a:tcPr marL="8771" marR="8771" marT="87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41.6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771" marR="8771" marT="8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4.6</a:t>
                      </a:r>
                    </a:p>
                  </a:txBody>
                  <a:tcPr marL="8771" marR="8771" marT="87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18.3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771" marR="8771" marT="87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73.1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771" marR="8771" marT="87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4182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F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</a:t>
                      </a:r>
                      <a:r>
                        <a:rPr lang="en-US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en-US" sz="12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beibuense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F44-8</a:t>
                      </a:r>
                      <a:r>
                        <a:rPr lang="en-US" sz="1200" baseline="30000" dirty="0" smtClean="0"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  <a:endParaRPr lang="en-US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771" marR="8771" marT="87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JRLV00000000</a:t>
                      </a:r>
                    </a:p>
                  </a:txBody>
                  <a:tcPr marL="8771" marR="8771" marT="87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37.7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771" marR="8771" marT="8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3.8</a:t>
                      </a:r>
                    </a:p>
                  </a:txBody>
                  <a:tcPr marL="8771" marR="8771" marT="87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17.9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771" marR="8771" marT="87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73.4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771" marR="8771" marT="87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4182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F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</a:t>
                      </a:r>
                      <a:r>
                        <a:rPr lang="en-US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album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HYN0059</a:t>
                      </a:r>
                      <a:r>
                        <a:rPr lang="en-US" sz="1200" baseline="30000" dirty="0" smtClean="0"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  <a:endParaRPr lang="en-US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771" marR="8771" marT="87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CP029186</a:t>
                      </a:r>
                    </a:p>
                  </a:txBody>
                  <a:tcPr marL="8771" marR="8771" marT="87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44.5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771" marR="8771" marT="8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4.0</a:t>
                      </a:r>
                    </a:p>
                  </a:txBody>
                  <a:tcPr marL="8771" marR="8771" marT="87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18.1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771" marR="8771" marT="87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72.7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771" marR="8771" marT="87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4182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F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</a:t>
                      </a:r>
                      <a:r>
                        <a:rPr lang="en-US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en-US" sz="12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rivuli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DSM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21788</a:t>
                      </a:r>
                      <a:r>
                        <a:rPr lang="en-US" sz="1200" baseline="30000" dirty="0" smtClean="0"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  <a:endParaRPr lang="en-US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771" marR="8771" marT="87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ARKJ00000000</a:t>
                      </a:r>
                    </a:p>
                  </a:txBody>
                  <a:tcPr marL="8771" marR="8771" marT="87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39.6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771" marR="8771" marT="8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4.5</a:t>
                      </a:r>
                    </a:p>
                  </a:txBody>
                  <a:tcPr marL="8771" marR="8771" marT="87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19.2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771" marR="8771" marT="87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73.3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771" marR="8771" marT="87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4182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F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 </a:t>
                      </a:r>
                      <a:r>
                        <a:rPr lang="en-US" sz="12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cyanobacteriorum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TH021</a:t>
                      </a:r>
                      <a:r>
                        <a:rPr lang="en-US" sz="1200" baseline="30000" dirty="0" smtClean="0"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  <a:endParaRPr lang="en-US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771" marR="8771" marT="87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NOXV00000000</a:t>
                      </a:r>
                    </a:p>
                  </a:txBody>
                  <a:tcPr marL="8771" marR="8771" marT="87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41.7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771" marR="8771" marT="8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3.2</a:t>
                      </a:r>
                    </a:p>
                  </a:txBody>
                  <a:tcPr marL="8771" marR="8771" marT="87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16.4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771" marR="8771" marT="87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71.5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771" marR="8771" marT="87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4182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F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 </a:t>
                      </a:r>
                      <a:r>
                        <a:rPr lang="en-US" sz="12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aquidurense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DSM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18293</a:t>
                      </a:r>
                      <a:r>
                        <a:rPr lang="en-US" sz="1200" baseline="30000" dirty="0" smtClean="0"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  <a:endParaRPr lang="en-US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771" marR="8771" marT="87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MUGR00000000</a:t>
                      </a:r>
                    </a:p>
                  </a:txBody>
                  <a:tcPr marL="8771" marR="8771" marT="87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33.8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771" marR="8771" marT="8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5.4</a:t>
                      </a:r>
                    </a:p>
                  </a:txBody>
                  <a:tcPr marL="8771" marR="8771" marT="87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18.2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771" marR="8771" marT="87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70.2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771" marR="8771" marT="87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4182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F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 </a:t>
                      </a:r>
                      <a:r>
                        <a:rPr lang="en-US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lacus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CGMCC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1.12504</a:t>
                      </a:r>
                      <a:r>
                        <a:rPr lang="en-US" sz="1200" baseline="30000" dirty="0" smtClean="0"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  <a:endParaRPr lang="en-US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771" marR="8771" marT="87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QLSV00000000</a:t>
                      </a:r>
                    </a:p>
                  </a:txBody>
                  <a:tcPr marL="8771" marR="8771" marT="87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34.9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771" marR="8771" marT="8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3.5</a:t>
                      </a:r>
                    </a:p>
                  </a:txBody>
                  <a:tcPr marL="8771" marR="8771" marT="87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17.5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771" marR="8771" marT="87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69.9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771" marR="8771" marT="87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4182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F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 </a:t>
                      </a:r>
                      <a:r>
                        <a:rPr lang="en-US" sz="12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cucumis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DSM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18830</a:t>
                      </a:r>
                      <a:r>
                        <a:rPr lang="en-US" sz="1200" baseline="30000" dirty="0" smtClean="0"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  <a:endParaRPr lang="en-US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771" marR="8771" marT="87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FRYK00000000</a:t>
                      </a:r>
                    </a:p>
                  </a:txBody>
                  <a:tcPr marL="8771" marR="8771" marT="87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33.1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771" marR="8771" marT="8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2.9</a:t>
                      </a:r>
                    </a:p>
                  </a:txBody>
                  <a:tcPr marL="8771" marR="8771" marT="87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17.0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771" marR="8771" marT="87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69.8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771" marR="8771" marT="87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4182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F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 </a:t>
                      </a:r>
                      <a:r>
                        <a:rPr lang="en-US" sz="12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piscis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CCUG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60099</a:t>
                      </a:r>
                      <a:r>
                        <a:rPr lang="en-US" sz="1200" baseline="30000" dirty="0" smtClean="0"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  <a:endParaRPr lang="en-US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771" marR="8771" marT="87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MUHC00000000</a:t>
                      </a:r>
                    </a:p>
                  </a:txBody>
                  <a:tcPr marL="8771" marR="8771" marT="87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34.1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771" marR="8771" marT="8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5.9</a:t>
                      </a:r>
                    </a:p>
                  </a:txBody>
                  <a:tcPr marL="8771" marR="8771" marT="87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18.8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771" marR="8771" marT="87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70.6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771" marR="8771" marT="87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4182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F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 </a:t>
                      </a:r>
                      <a:r>
                        <a:rPr lang="en-US" sz="12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johnsoniae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UW101</a:t>
                      </a:r>
                      <a:r>
                        <a:rPr lang="en-US" sz="1200" baseline="30000" dirty="0" smtClean="0"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  <a:endParaRPr lang="en-US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771" marR="8771" marT="87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CP000685</a:t>
                      </a:r>
                    </a:p>
                  </a:txBody>
                  <a:tcPr marL="8771" marR="8771" marT="87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34.1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771" marR="8771" marT="8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6.1</a:t>
                      </a:r>
                    </a:p>
                  </a:txBody>
                  <a:tcPr marL="8771" marR="8771" marT="87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18.4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771" marR="8771" marT="87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70.3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771" marR="8771" marT="87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4182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F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 </a:t>
                      </a:r>
                      <a:r>
                        <a:rPr lang="en-US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terrae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DSM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18829</a:t>
                      </a:r>
                      <a:r>
                        <a:rPr lang="en-US" sz="1200" baseline="30000" dirty="0" smtClean="0"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  <a:endParaRPr lang="en-US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771" marR="8771" marT="87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FQZI00000000</a:t>
                      </a:r>
                    </a:p>
                  </a:txBody>
                  <a:tcPr marL="8771" marR="8771" marT="87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31.8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771" marR="8771" marT="8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3.2</a:t>
                      </a:r>
                    </a:p>
                  </a:txBody>
                  <a:tcPr marL="8771" marR="8771" marT="87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16.7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771" marR="8771" marT="87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70.3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771" marR="8771" marT="87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4182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F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</a:t>
                      </a:r>
                      <a:r>
                        <a:rPr lang="en-US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en-US" sz="12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sharifuzzamanii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A7.6</a:t>
                      </a:r>
                      <a:r>
                        <a:rPr lang="en-US" sz="1200" baseline="30000" dirty="0" smtClean="0"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  <a:endParaRPr lang="en-US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771" marR="8771" marT="8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QJGZ00000000</a:t>
                      </a:r>
                    </a:p>
                  </a:txBody>
                  <a:tcPr marL="8771" marR="8771" marT="8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33.6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771" marR="8771" marT="8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5.3</a:t>
                      </a:r>
                    </a:p>
                  </a:txBody>
                  <a:tcPr marL="8771" marR="8771" marT="87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18.5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771" marR="8771" marT="87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70.3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771" marR="8771" marT="87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4182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F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 </a:t>
                      </a:r>
                      <a:r>
                        <a:rPr lang="en-US" sz="12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aquatile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LMG </a:t>
                      </a:r>
                      <a:r>
                        <a:rPr lang="en-US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4008</a:t>
                      </a:r>
                      <a:r>
                        <a:rPr lang="en-US" sz="1200" baseline="30000" smtClean="0"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  <a:r>
                        <a:rPr lang="en-US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= </a:t>
                      </a: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JCM </a:t>
                      </a:r>
                      <a:r>
                        <a:rPr lang="en-US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20475</a:t>
                      </a:r>
                      <a:r>
                        <a:rPr lang="en-US" sz="1200" baseline="30000" smtClean="0"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  <a:endParaRPr lang="en-US" sz="120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771" marR="8771" marT="87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JRHH00000000</a:t>
                      </a:r>
                    </a:p>
                  </a:txBody>
                  <a:tcPr marL="8771" marR="8771" marT="87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32.2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771" marR="8771" marT="8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3.5</a:t>
                      </a:r>
                    </a:p>
                  </a:txBody>
                  <a:tcPr marL="8771" marR="8771" marT="87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18.4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771" marR="8771" marT="87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69.8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771" marR="8771" marT="87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819400" y="209550"/>
            <a:ext cx="3048000" cy="646331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Delineation </a:t>
            </a:r>
            <a:r>
              <a:rPr lang="en-US" sz="1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bacterial species</a:t>
            </a:r>
            <a:endParaRPr lang="en-US" sz="1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DDH</a:t>
            </a:r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 (DNA-DNA </a:t>
            </a:r>
            <a:r>
              <a:rPr lang="en-US" sz="1200" b="1" dirty="0">
                <a:latin typeface="Times New Roman" pitchFamily="18" charset="0"/>
                <a:cs typeface="Times New Roman" pitchFamily="18" charset="0"/>
              </a:rPr>
              <a:t>Hybridization) </a:t>
            </a:r>
            <a:r>
              <a:rPr lang="en-US" sz="1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&lt; </a:t>
            </a:r>
            <a:r>
              <a:rPr lang="en-US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70%</a:t>
            </a:r>
          </a:p>
          <a:p>
            <a:pPr algn="ctr"/>
            <a:r>
              <a:rPr lang="en-US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ANI</a:t>
            </a:r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 (Average Nucleotide Identity) </a:t>
            </a:r>
            <a:r>
              <a:rPr lang="en-US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&lt; 95%</a:t>
            </a:r>
            <a:endParaRPr lang="en-US" sz="1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19800" y="458247"/>
            <a:ext cx="3086904" cy="284703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txBody>
          <a:bodyPr wrap="square" lIns="68589" tIns="34295" rIns="68589" bIns="34295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DDH value below 79-80% =  Subspecies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972153" y="1276350"/>
            <a:ext cx="3333647" cy="457200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6407343" y="133350"/>
            <a:ext cx="21270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Meier-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Kolthoff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et al.,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5522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24"/>
          <p:cNvSpPr/>
          <p:nvPr/>
        </p:nvSpPr>
        <p:spPr>
          <a:xfrm>
            <a:off x="513293" y="132661"/>
            <a:ext cx="7944907" cy="667439"/>
          </a:xfrm>
          <a:prstGeom prst="rect">
            <a:avLst/>
          </a:prstGeom>
          <a:noFill/>
          <a:ln>
            <a:noFill/>
          </a:ln>
          <a:effectLst>
            <a:glow>
              <a:schemeClr val="accent1">
                <a:alpha val="76000"/>
              </a:schemeClr>
            </a:glow>
            <a:softEdge rad="165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r>
              <a:rPr lang="en-US" altLang="zh-CN" sz="3600" b="1" spc="225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  <a:sym typeface="H-新雅兰" charset="-122"/>
              </a:rPr>
              <a:t>Conclusion</a:t>
            </a:r>
            <a:endParaRPr lang="en-US" altLang="zh-CN" sz="3600" b="1" spc="225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  <a:sym typeface="H-新雅兰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0737" y="895350"/>
            <a:ext cx="410886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tx1"/>
              </a:buClr>
              <a:buFont typeface="Wingdings" pitchFamily="2" charset="2"/>
              <a:buChar char="ü"/>
            </a:pP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16S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rRNA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similarity ≤ 98.5%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Distinct 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cultural, morphological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biochemical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characteristics</a:t>
            </a:r>
          </a:p>
          <a:p>
            <a:pPr marL="285750" indent="-285750">
              <a:buClr>
                <a:schemeClr val="tx1"/>
              </a:buClr>
              <a:buFont typeface="Wingdings" pitchFamily="2" charset="2"/>
              <a:buChar char="ü"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Distinct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chemotaxonomic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characteristics</a:t>
            </a:r>
          </a:p>
          <a:p>
            <a:pPr marL="285750" indent="-285750">
              <a:buClr>
                <a:schemeClr val="tx1"/>
              </a:buClr>
              <a:buFont typeface="Wingdings" pitchFamily="2" charset="2"/>
              <a:buChar char="ü"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Significantly lower 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DDH, ANI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value and distinct 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G+C content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29200" y="819150"/>
            <a:ext cx="3962400" cy="2031325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Novel strain </a:t>
            </a:r>
            <a:r>
              <a:rPr lang="en-US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SaA2.12</a:t>
            </a:r>
            <a:r>
              <a:rPr lang="en-US" sz="18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SaA2.13</a:t>
            </a:r>
            <a:r>
              <a:rPr lang="en-US" sz="18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Name: 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Flavobacterium </a:t>
            </a:r>
            <a:r>
              <a:rPr lang="en-US" sz="1800" i="1" dirty="0" err="1" smtClean="0">
                <a:latin typeface="Times New Roman" pitchFamily="18" charset="0"/>
                <a:cs typeface="Times New Roman" pitchFamily="18" charset="0"/>
              </a:rPr>
              <a:t>chakense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sp.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nov.</a:t>
            </a: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Deposition No: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KCTC 72220</a:t>
            </a:r>
            <a:r>
              <a:rPr lang="en-US" sz="1800" baseline="30000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= MCCC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1K03618</a:t>
            </a:r>
            <a:r>
              <a:rPr lang="en-US" sz="1800" baseline="30000" dirty="0" smtClean="0">
                <a:latin typeface="Times New Roman" pitchFamily="18" charset="0"/>
                <a:cs typeface="Times New Roman" pitchFamily="18" charset="0"/>
              </a:rPr>
              <a:t>T</a:t>
            </a:r>
          </a:p>
          <a:p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Accession 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No.: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MN864570, MN864572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(16S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rRNA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) </a:t>
            </a:r>
            <a:endParaRPr lang="en-US" sz="1800" baseline="30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29200" y="3028950"/>
            <a:ext cx="3962400" cy="1938992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Novel strain 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LaA7.5</a:t>
            </a:r>
            <a:r>
              <a:rPr lang="en-US" sz="18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endParaRPr lang="en-US" sz="1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Name: 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Flavobacterium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chakense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subsp. </a:t>
            </a:r>
            <a:r>
              <a:rPr lang="en-US" sz="1800" i="1" dirty="0" err="1" smtClean="0">
                <a:latin typeface="Times New Roman" pitchFamily="18" charset="0"/>
                <a:cs typeface="Times New Roman" pitchFamily="18" charset="0"/>
              </a:rPr>
              <a:t>qinghaiense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supsp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nov.</a:t>
            </a: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Deposition No.: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KCTC 72806</a:t>
            </a:r>
            <a:r>
              <a:rPr lang="en-US" sz="1800" baseline="30000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= MCCC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1K04372</a:t>
            </a:r>
            <a:endParaRPr lang="en-US" sz="1800" baseline="30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Accession 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No.: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MN864568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(16S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rRNA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) </a:t>
            </a:r>
            <a:endParaRPr lang="en-US" sz="1800" baseline="30000" dirty="0">
              <a:latin typeface="Times New Roman" pitchFamily="18" charset="0"/>
              <a:cs typeface="Times New Roman" pitchFamily="18" charset="0"/>
            </a:endParaRPr>
          </a:p>
          <a:p>
            <a:endParaRPr lang="en-US" sz="1800" baseline="30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Left Brace 7"/>
          <p:cNvSpPr/>
          <p:nvPr/>
        </p:nvSpPr>
        <p:spPr>
          <a:xfrm>
            <a:off x="4038600" y="1276350"/>
            <a:ext cx="990600" cy="2705963"/>
          </a:xfrm>
          <a:prstGeom prst="leftBrace">
            <a:avLst>
              <a:gd name="adj1" fmla="val 42317"/>
              <a:gd name="adj2" fmla="val 49642"/>
            </a:avLst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10737" y="3105150"/>
            <a:ext cx="4648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Confirm strain SaA2.12</a:t>
            </a:r>
            <a:r>
              <a:rPr lang="en-US" sz="1800" baseline="30000" dirty="0" smtClean="0">
                <a:latin typeface="Times New Roman" pitchFamily="18" charset="0"/>
                <a:cs typeface="Times New Roman" pitchFamily="18" charset="0"/>
              </a:rPr>
              <a:t>T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SaA2.13</a:t>
            </a:r>
            <a:r>
              <a:rPr lang="en-US" sz="1800" baseline="30000" dirty="0" smtClean="0">
                <a:latin typeface="Times New Roman" pitchFamily="18" charset="0"/>
                <a:cs typeface="Times New Roman" pitchFamily="18" charset="0"/>
              </a:rPr>
              <a:t>T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as same strain but 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novel species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LaA7.5 is a 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novel subspecies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SaA2.12</a:t>
            </a:r>
            <a:r>
              <a:rPr lang="en-US" sz="1800" baseline="30000" dirty="0">
                <a:latin typeface="Times New Roman" pitchFamily="18" charset="0"/>
                <a:cs typeface="Times New Roman" pitchFamily="18" charset="0"/>
              </a:rPr>
              <a:t>T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and SaA2.13</a:t>
            </a:r>
            <a:r>
              <a:rPr lang="en-US" sz="1800" baseline="30000" dirty="0">
                <a:latin typeface="Times New Roman" pitchFamily="18" charset="0"/>
                <a:cs typeface="Times New Roman" pitchFamily="18" charset="0"/>
              </a:rPr>
              <a:t>T </a:t>
            </a: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4318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742950"/>
            <a:ext cx="8135436" cy="3752850"/>
          </a:xfrm>
        </p:spPr>
        <p:txBody>
          <a:bodyPr>
            <a:noAutofit/>
          </a:bodyPr>
          <a:lstStyle/>
          <a:p>
            <a:pPr algn="just">
              <a:buClr>
                <a:schemeClr val="tx1"/>
              </a:buClr>
              <a:buFont typeface="Wingdings" pitchFamily="2" charset="2"/>
              <a:buChar char="ü"/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Whitman, W. B., Coleman, D. C., &amp;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Wiebe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, W. J. (1998). Prokaryotes: the unseen majority. </a:t>
            </a:r>
            <a:r>
              <a:rPr lang="en-US" sz="1400" i="1" dirty="0" smtClean="0">
                <a:latin typeface="Times New Roman" pitchFamily="18" charset="0"/>
                <a:cs typeface="Times New Roman" pitchFamily="18" charset="0"/>
              </a:rPr>
              <a:t>Proceedings of the National Academy of Sciences, 95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(12), 6578-6583. </a:t>
            </a:r>
          </a:p>
          <a:p>
            <a:pPr algn="just">
              <a:buClr>
                <a:schemeClr val="tx1"/>
              </a:buClr>
              <a:buFont typeface="Wingdings" pitchFamily="2" charset="2"/>
              <a:buChar char="ü"/>
            </a:pP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Locey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, K. J., &amp; Lennon, J. T. (2016). Scaling laws predict global microbial diversity. </a:t>
            </a:r>
            <a:r>
              <a:rPr lang="pl-PL" sz="1400" i="1" dirty="0" smtClean="0">
                <a:latin typeface="Times New Roman" pitchFamily="18" charset="0"/>
                <a:cs typeface="Times New Roman" pitchFamily="18" charset="0"/>
              </a:rPr>
              <a:t>Proc Natl Acad Sci U S A, 113</a:t>
            </a:r>
            <a:r>
              <a:rPr lang="pl-PL" sz="1400" dirty="0" smtClean="0">
                <a:latin typeface="Times New Roman" pitchFamily="18" charset="0"/>
                <a:cs typeface="Times New Roman" pitchFamily="18" charset="0"/>
              </a:rPr>
              <a:t>(21), 5970-5975. doi:10.1073/pnas.1521291113</a:t>
            </a:r>
          </a:p>
          <a:p>
            <a:pPr algn="just">
              <a:buClr>
                <a:schemeClr val="tx1"/>
              </a:buClr>
              <a:buFont typeface="Wingdings" pitchFamily="2" charset="2"/>
              <a:buChar char="ü"/>
            </a:pP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Rappé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, M. S., &amp;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Giovannoni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, S. J. (2003). The uncultured microbial majority. </a:t>
            </a:r>
            <a:r>
              <a:rPr lang="en-US" sz="1400" i="1" dirty="0" smtClean="0">
                <a:latin typeface="Times New Roman" pitchFamily="18" charset="0"/>
                <a:cs typeface="Times New Roman" pitchFamily="18" charset="0"/>
              </a:rPr>
              <a:t>Annual Review of Microbiology, 57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, 369-394. doi:10.1146/annurev.micro.57.030502.090759</a:t>
            </a:r>
          </a:p>
          <a:p>
            <a:pPr algn="just">
              <a:buClr>
                <a:schemeClr val="tx1"/>
              </a:buClr>
              <a:buFont typeface="Wingdings" pitchFamily="2" charset="2"/>
              <a:buChar char="ü"/>
            </a:pP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Ranjard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, L., Poly, F., &amp;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Nazaret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, S. (2000). Monitoring complex bacterial communities using culture-independent molecular techniques: application to soil environment. </a:t>
            </a:r>
            <a:r>
              <a:rPr lang="en-US" sz="1400" i="1" dirty="0">
                <a:latin typeface="Times New Roman" pitchFamily="18" charset="0"/>
                <a:cs typeface="Times New Roman" pitchFamily="18" charset="0"/>
              </a:rPr>
              <a:t>Research in Microbiology, 151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(3), 167-177. </a:t>
            </a: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Clr>
                <a:schemeClr val="tx1"/>
              </a:buClr>
              <a:buFont typeface="Wingdings" pitchFamily="2" charset="2"/>
              <a:buChar char="ü"/>
            </a:pP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Amann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, R., &amp;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Rosselló-Móra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, R. (2016). After All, Only Millions? </a:t>
            </a:r>
            <a:r>
              <a:rPr lang="en-US" sz="1400" i="1" dirty="0" err="1">
                <a:latin typeface="Times New Roman" pitchFamily="18" charset="0"/>
                <a:cs typeface="Times New Roman" pitchFamily="18" charset="0"/>
              </a:rPr>
              <a:t>mBio</a:t>
            </a:r>
            <a:r>
              <a:rPr lang="en-US" sz="1400" i="1" dirty="0">
                <a:latin typeface="Times New Roman" pitchFamily="18" charset="0"/>
                <a:cs typeface="Times New Roman" pitchFamily="18" charset="0"/>
              </a:rPr>
              <a:t>, 7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(4), e00999-00916.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doi:10.1128/mBio.00999-16</a:t>
            </a:r>
          </a:p>
          <a:p>
            <a:pPr algn="just">
              <a:buClr>
                <a:schemeClr val="tx1"/>
              </a:buClr>
              <a:buFont typeface="Wingdings" pitchFamily="2" charset="2"/>
              <a:buChar char="ü"/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Wu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, Y. H., P. S. Yu, Y. D. Zhou, L.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Xu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, C. S. Wang, M. Wu, A. Oren and X. W.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Xu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(2013). "</a:t>
            </a:r>
            <a:r>
              <a:rPr lang="en-US" sz="1400" i="1" dirty="0" err="1">
                <a:latin typeface="Times New Roman" pitchFamily="18" charset="0"/>
                <a:cs typeface="Times New Roman" pitchFamily="18" charset="0"/>
              </a:rPr>
              <a:t>Muricauda</a:t>
            </a:r>
            <a:r>
              <a:rPr lang="en-US" sz="1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i="1" dirty="0" err="1">
                <a:latin typeface="Times New Roman" pitchFamily="18" charset="0"/>
                <a:cs typeface="Times New Roman" pitchFamily="18" charset="0"/>
              </a:rPr>
              <a:t>antarctica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sp.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nov.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, a marine member of the </a:t>
            </a:r>
            <a:r>
              <a:rPr lang="en-US" sz="1400" i="1" dirty="0" err="1">
                <a:latin typeface="Times New Roman" pitchFamily="18" charset="0"/>
                <a:cs typeface="Times New Roman" pitchFamily="18" charset="0"/>
              </a:rPr>
              <a:t>Flavobacteriaceae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isolated from Antarctic seawater."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Int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J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Syst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Evol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Microbiol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63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: 3451-3456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Clr>
                <a:schemeClr val="tx1"/>
              </a:buClr>
              <a:buFont typeface="Wingdings" pitchFamily="2" charset="2"/>
              <a:buChar char="ü"/>
            </a:pP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Meier-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Kolthoff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, J. P.,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Hahnke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, R. L., Petersen, J.,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Scheuner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, C., Michael, V.,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Fiebig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, A., . . .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Klenk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, H.-P. (2014).  Complete genome sequence of DSM 30083T, the type strain (U5/41T) of Escherichia coli, and a proposal for delineating subspecies in microbial taxonomy. </a:t>
            </a:r>
            <a:r>
              <a:rPr lang="en-US" sz="1400" i="1" dirty="0">
                <a:latin typeface="Times New Roman" pitchFamily="18" charset="0"/>
                <a:cs typeface="Times New Roman" pitchFamily="18" charset="0"/>
              </a:rPr>
              <a:t>Stand Genomic </a:t>
            </a:r>
            <a:r>
              <a:rPr lang="en-US" sz="1400" i="1" dirty="0" err="1">
                <a:latin typeface="Times New Roman" pitchFamily="18" charset="0"/>
                <a:cs typeface="Times New Roman" pitchFamily="18" charset="0"/>
              </a:rPr>
              <a:t>Sci</a:t>
            </a:r>
            <a:r>
              <a:rPr lang="en-US" sz="1400" i="1" dirty="0">
                <a:latin typeface="Times New Roman" pitchFamily="18" charset="0"/>
                <a:cs typeface="Times New Roman" pitchFamily="18" charset="0"/>
              </a:rPr>
              <a:t>, 9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(1), 2. doi:10.1186/1944-3277-9-2</a:t>
            </a:r>
          </a:p>
          <a:p>
            <a:pPr marL="0" indent="0" algn="just">
              <a:buClr>
                <a:schemeClr val="tx1"/>
              </a:buClr>
              <a:buNone/>
            </a:pPr>
            <a:endParaRPr lang="en-US" sz="1400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矩形 24"/>
          <p:cNvSpPr/>
          <p:nvPr/>
        </p:nvSpPr>
        <p:spPr>
          <a:xfrm>
            <a:off x="513293" y="132661"/>
            <a:ext cx="8325907" cy="667439"/>
          </a:xfrm>
          <a:prstGeom prst="rect">
            <a:avLst/>
          </a:prstGeom>
          <a:noFill/>
          <a:ln>
            <a:noFill/>
          </a:ln>
          <a:effectLst>
            <a:glow>
              <a:schemeClr val="accent1">
                <a:alpha val="76000"/>
              </a:schemeClr>
            </a:glow>
            <a:softEdge rad="165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r>
              <a:rPr lang="en-US" altLang="zh-CN" sz="3600" b="1" spc="225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  <a:sym typeface="H-新雅兰" charset="-122"/>
              </a:rPr>
              <a:t>References  </a:t>
            </a:r>
            <a:endParaRPr lang="en-US" altLang="zh-CN" sz="3600" b="1" spc="225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  <a:sym typeface="H-新雅兰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65364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764419" y="1833701"/>
            <a:ext cx="36151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Thank you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29441"/>
            <a:ext cx="2194956" cy="7723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31" y="4249028"/>
            <a:ext cx="964869" cy="894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959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Arc 1"/>
          <p:cNvSpPr/>
          <p:nvPr/>
        </p:nvSpPr>
        <p:spPr>
          <a:xfrm>
            <a:off x="-2571751" y="1"/>
            <a:ext cx="5143501" cy="5143500"/>
          </a:xfrm>
          <a:prstGeom prst="arc">
            <a:avLst>
              <a:gd name="adj1" fmla="val 16200000"/>
              <a:gd name="adj2" fmla="val 5406790"/>
            </a:avLst>
          </a:prstGeom>
          <a:ln>
            <a:solidFill>
              <a:srgbClr val="7D7D7D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8589" tIns="34295" rIns="68589" bIns="34295" rtlCol="0" anchor="ctr"/>
          <a:lstStyle/>
          <a:p>
            <a:pPr algn="ctr"/>
            <a:endParaRPr lang="en-US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 flipH="1">
            <a:off x="2486608" y="875033"/>
            <a:ext cx="5486400" cy="561702"/>
          </a:xfrm>
          <a:prstGeom prst="rect">
            <a:avLst/>
          </a:prstGeom>
          <a:noFill/>
        </p:spPr>
        <p:txBody>
          <a:bodyPr wrap="square" lIns="68589" tIns="34295" rIns="68589" bIns="34295" rtlCol="0" anchor="ctr">
            <a:sp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Introduction </a:t>
            </a:r>
          </a:p>
        </p:txBody>
      </p:sp>
      <p:sp>
        <p:nvSpPr>
          <p:cNvPr id="4" name="TextBox 3"/>
          <p:cNvSpPr txBox="1"/>
          <p:nvPr/>
        </p:nvSpPr>
        <p:spPr>
          <a:xfrm flipH="1">
            <a:off x="2854002" y="1833470"/>
            <a:ext cx="5486400" cy="561702"/>
          </a:xfrm>
          <a:prstGeom prst="rect">
            <a:avLst/>
          </a:prstGeom>
          <a:noFill/>
        </p:spPr>
        <p:txBody>
          <a:bodyPr wrap="square" lIns="68589" tIns="34295" rIns="68589" bIns="34295" rtlCol="0" anchor="ctr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Materials and Methods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flipH="1">
            <a:off x="2854002" y="2791908"/>
            <a:ext cx="5486400" cy="561702"/>
          </a:xfrm>
          <a:prstGeom prst="rect">
            <a:avLst/>
          </a:prstGeom>
          <a:noFill/>
        </p:spPr>
        <p:txBody>
          <a:bodyPr wrap="square" lIns="68589" tIns="34295" rIns="68589" bIns="34295" rtlCol="0" anchor="ctr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Results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flipH="1">
            <a:off x="2528171" y="3750346"/>
            <a:ext cx="5486400" cy="561702"/>
          </a:xfrm>
          <a:prstGeom prst="rect">
            <a:avLst/>
          </a:prstGeom>
          <a:noFill/>
        </p:spPr>
        <p:txBody>
          <a:bodyPr wrap="square" lIns="68589" tIns="34295" rIns="68589" bIns="34295" rtlCol="0" anchor="ctr">
            <a:sp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Conclusion</a:t>
            </a:r>
          </a:p>
        </p:txBody>
      </p:sp>
      <p:sp>
        <p:nvSpPr>
          <p:cNvPr id="7" name="Oval 6"/>
          <p:cNvSpPr/>
          <p:nvPr/>
        </p:nvSpPr>
        <p:spPr>
          <a:xfrm>
            <a:off x="2041258" y="1027774"/>
            <a:ext cx="233795" cy="233795"/>
          </a:xfrm>
          <a:prstGeom prst="ellipse">
            <a:avLst/>
          </a:prstGeom>
          <a:solidFill>
            <a:srgbClr val="EBEBEB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endParaRPr lang="en-US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2415145" y="1979161"/>
            <a:ext cx="233795" cy="233795"/>
          </a:xfrm>
          <a:prstGeom prst="ellipse">
            <a:avLst/>
          </a:prstGeom>
          <a:solidFill>
            <a:srgbClr val="EBEBEB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endParaRPr lang="en-US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2416631" y="2930548"/>
            <a:ext cx="233795" cy="233795"/>
          </a:xfrm>
          <a:prstGeom prst="ellipse">
            <a:avLst/>
          </a:prstGeom>
          <a:solidFill>
            <a:srgbClr val="EBEBEB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endParaRPr lang="en-US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2050164" y="3881934"/>
            <a:ext cx="233795" cy="233795"/>
          </a:xfrm>
          <a:prstGeom prst="ellipse">
            <a:avLst/>
          </a:prstGeom>
          <a:solidFill>
            <a:srgbClr val="EBEBEB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endParaRPr lang="en-US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Arc 10"/>
          <p:cNvSpPr/>
          <p:nvPr/>
        </p:nvSpPr>
        <p:spPr>
          <a:xfrm>
            <a:off x="-1143000" y="1428750"/>
            <a:ext cx="2286000" cy="2286000"/>
          </a:xfrm>
          <a:prstGeom prst="arc">
            <a:avLst>
              <a:gd name="adj1" fmla="val 16200000"/>
              <a:gd name="adj2" fmla="val 5359794"/>
            </a:avLst>
          </a:prstGeom>
          <a:solidFill>
            <a:srgbClr val="000000">
              <a:alpha val="2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endParaRPr lang="en-US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2" name="Group 24"/>
          <p:cNvGrpSpPr/>
          <p:nvPr/>
        </p:nvGrpSpPr>
        <p:grpSpPr>
          <a:xfrm rot="5400000">
            <a:off x="-2346862" y="2486025"/>
            <a:ext cx="4684815" cy="171450"/>
            <a:chOff x="-3200400" y="3314700"/>
            <a:chExt cx="6246420" cy="228600"/>
          </a:xfrm>
        </p:grpSpPr>
        <p:sp>
          <p:nvSpPr>
            <p:cNvPr id="13" name="Rounded Rectangle 12"/>
            <p:cNvSpPr/>
            <p:nvPr/>
          </p:nvSpPr>
          <p:spPr>
            <a:xfrm rot="5400000">
              <a:off x="1331520" y="1828800"/>
              <a:ext cx="228600" cy="3200400"/>
            </a:xfrm>
            <a:prstGeom prst="roundRect">
              <a:avLst>
                <a:gd name="adj" fmla="val 35051"/>
              </a:avLst>
            </a:prstGeom>
            <a:solidFill>
              <a:srgbClr val="D7D7D7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prstMaterial="matte">
              <a:bevelT w="63500" h="63500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" name="Rounded Rectangle 13"/>
            <p:cNvSpPr/>
            <p:nvPr/>
          </p:nvSpPr>
          <p:spPr>
            <a:xfrm rot="5400000">
              <a:off x="-1714500" y="1828800"/>
              <a:ext cx="228600" cy="3200400"/>
            </a:xfrm>
            <a:prstGeom prst="roundRect">
              <a:avLst>
                <a:gd name="adj" fmla="val 35051"/>
              </a:avLst>
            </a:prstGeom>
            <a:no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prstMaterial="matte">
              <a:bevelT w="63500" h="63500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57021" y="2433435"/>
            <a:ext cx="1826938" cy="561702"/>
          </a:xfrm>
          <a:prstGeom prst="rect">
            <a:avLst/>
          </a:prstGeom>
          <a:noFill/>
        </p:spPr>
        <p:txBody>
          <a:bodyPr wrap="square" lIns="68589" tIns="34295" rIns="68589" bIns="34295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Contents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1891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7380000">
                                      <p:cBhvr>
                                        <p:cTn id="6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50"/>
                            </p:stCondLst>
                            <p:childTnLst>
                              <p:par>
                                <p:cTn id="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29975"/>
                                      </p:to>
                                    </p:animClr>
                                    <p:set>
                                      <p:cBhvr>
                                        <p:cTn id="10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320000">
                                      <p:cBhvr>
                                        <p:cTn id="16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29975"/>
                                      </p:to>
                                    </p:animClr>
                                    <p:set>
                                      <p:cBhvr>
                                        <p:cTn id="20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320000">
                                      <p:cBhvr>
                                        <p:cTn id="26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50"/>
                            </p:stCondLst>
                            <p:childTnLst>
                              <p:par>
                                <p:cTn id="2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29975"/>
                                      </p:to>
                                    </p:animClr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320000">
                                      <p:cBhvr>
                                        <p:cTn id="36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29975"/>
                                      </p:to>
                                    </p:animClr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4788" y="800101"/>
            <a:ext cx="3506212" cy="1300366"/>
          </a:xfrm>
          <a:prstGeom prst="rect">
            <a:avLst/>
          </a:prstGeom>
          <a:noFill/>
        </p:spPr>
        <p:txBody>
          <a:bodyPr wrap="square" lIns="68589" tIns="34295" rIns="68589" bIns="34295" rtlCol="0">
            <a:spAutoFit/>
          </a:bodyPr>
          <a:lstStyle/>
          <a:p>
            <a:pPr marL="214341" indent="-214341"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Among the 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first 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life 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forms</a:t>
            </a:r>
          </a:p>
          <a:p>
            <a:pPr marL="214341" indent="-214341"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Present 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almost everywhere</a:t>
            </a:r>
          </a:p>
          <a:p>
            <a:pPr marL="214341" indent="-214341"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Being 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used 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since ages</a:t>
            </a:r>
          </a:p>
          <a:p>
            <a:pPr marL="214341" indent="-214341"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Considered 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friends 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and foes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2051" name="Picture 3" descr="F:\ZJU\Thesis proposal\Prokayote-without-labels-500x40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708" b="97297" l="1200" r="100000"/>
                    </a14:imgEffect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592"/>
          <a:stretch/>
        </p:blipFill>
        <p:spPr bwMode="auto">
          <a:xfrm>
            <a:off x="3128586" y="2266950"/>
            <a:ext cx="1957898" cy="1313011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0"/>
              </a:srgbClr>
            </a:outerShdw>
            <a:reflection stA="0" endPos="65000" dist="508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160" y="3906177"/>
            <a:ext cx="4682440" cy="94282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1660" y="971550"/>
            <a:ext cx="1936740" cy="1295400"/>
          </a:xfrm>
          <a:prstGeom prst="rect">
            <a:avLst/>
          </a:prstGeom>
        </p:spPr>
      </p:pic>
      <p:pic>
        <p:nvPicPr>
          <p:cNvPr id="2054" name="Picture 6" descr="F:\ZJU\Thesis proposal\1446705081_dt_140627_insulin_syringe_800x6002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676" y="2287047"/>
            <a:ext cx="2069200" cy="1292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F:\ZJU\Thesis proposal\medicines-and-syringe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7521" y="3314700"/>
            <a:ext cx="2327361" cy="1525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609478" y="3638550"/>
            <a:ext cx="1429122" cy="284703"/>
          </a:xfrm>
          <a:prstGeom prst="rect">
            <a:avLst/>
          </a:prstGeom>
          <a:noFill/>
        </p:spPr>
        <p:txBody>
          <a:bodyPr wrap="square" lIns="68589" tIns="34295" rIns="68589" bIns="34295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Processed food</a:t>
            </a:r>
            <a:endParaRPr lang="en-US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52584" y="2210847"/>
            <a:ext cx="1357780" cy="284703"/>
          </a:xfrm>
          <a:prstGeom prst="rect">
            <a:avLst/>
          </a:prstGeom>
          <a:noFill/>
        </p:spPr>
        <p:txBody>
          <a:bodyPr wrap="square" lIns="68589" tIns="34295" rIns="68589" bIns="34295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Bioremediation</a:t>
            </a:r>
            <a:endParaRPr lang="en-US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29473" y="3086100"/>
            <a:ext cx="3544223" cy="284703"/>
          </a:xfrm>
          <a:prstGeom prst="rect">
            <a:avLst/>
          </a:prstGeom>
          <a:noFill/>
        </p:spPr>
        <p:txBody>
          <a:bodyPr wrap="square" lIns="68589" tIns="34295" rIns="68589" bIns="34295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Pure chemicals </a:t>
            </a:r>
            <a:r>
              <a:rPr lang="en-US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for 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pharmaceuticals use</a:t>
            </a:r>
            <a:endParaRPr lang="en-US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79963" y="3562350"/>
            <a:ext cx="1734637" cy="284703"/>
          </a:xfrm>
          <a:prstGeom prst="rect">
            <a:avLst/>
          </a:prstGeom>
          <a:noFill/>
        </p:spPr>
        <p:txBody>
          <a:bodyPr wrap="square" lIns="68589" tIns="34295" rIns="68589" bIns="34295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Therapeutic proteins</a:t>
            </a:r>
            <a:endParaRPr lang="en-US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矩形 24"/>
          <p:cNvSpPr/>
          <p:nvPr/>
        </p:nvSpPr>
        <p:spPr>
          <a:xfrm>
            <a:off x="513293" y="132661"/>
            <a:ext cx="8097307" cy="667439"/>
          </a:xfrm>
          <a:prstGeom prst="rect">
            <a:avLst/>
          </a:prstGeom>
          <a:noFill/>
          <a:ln>
            <a:noFill/>
          </a:ln>
          <a:effectLst>
            <a:glow>
              <a:schemeClr val="accent1">
                <a:alpha val="76000"/>
              </a:schemeClr>
            </a:glow>
            <a:softEdge rad="165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r>
              <a:rPr lang="en-US" altLang="zh-CN" sz="3600" b="1" spc="225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  <a:sym typeface="H-新雅兰" charset="-122"/>
              </a:rPr>
              <a:t>Introduction 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660"/>
          <a:stretch/>
        </p:blipFill>
        <p:spPr>
          <a:xfrm>
            <a:off x="6310363" y="776456"/>
            <a:ext cx="2528837" cy="225249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118188" y="515399"/>
            <a:ext cx="2721012" cy="284702"/>
          </a:xfrm>
          <a:prstGeom prst="rect">
            <a:avLst/>
          </a:prstGeom>
          <a:noFill/>
        </p:spPr>
        <p:txBody>
          <a:bodyPr wrap="square" lIns="68589" tIns="34295" rIns="68589" bIns="34295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olecular biology, biotechnology</a:t>
            </a:r>
            <a:endParaRPr lang="en-US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7718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25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25" decel="100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" accel="100000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25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" accel="100000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25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5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56590" y="1485900"/>
            <a:ext cx="2229431" cy="284703"/>
          </a:xfrm>
          <a:prstGeom prst="rect">
            <a:avLst/>
          </a:prstGeom>
          <a:noFill/>
        </p:spPr>
        <p:txBody>
          <a:bodyPr wrap="square" lIns="68589" tIns="34295" rIns="68589" bIns="34295" rtlCol="0">
            <a:spAutoFit/>
          </a:bodyPr>
          <a:lstStyle/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" y="890384"/>
            <a:ext cx="4973345" cy="1300366"/>
          </a:xfrm>
          <a:prstGeom prst="rect">
            <a:avLst/>
          </a:prstGeom>
          <a:noFill/>
        </p:spPr>
        <p:txBody>
          <a:bodyPr wrap="square" lIns="68589" tIns="34295" rIns="68589" bIns="34295" rtlCol="0">
            <a:spAutoFit/>
          </a:bodyPr>
          <a:lstStyle/>
          <a:p>
            <a:pPr marL="214341" indent="-214341"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On Earth approximately 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4-6×10</a:t>
            </a:r>
            <a:r>
              <a:rPr lang="en-US" sz="20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30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microbial cells (Whitman et al., 1998)</a:t>
            </a:r>
          </a:p>
          <a:p>
            <a:pPr marL="214341" indent="-214341"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Microbial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species on Earth 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sz="2000" b="1" baseline="30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Locey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&amp; Lennon, 2016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矩形 24"/>
          <p:cNvSpPr/>
          <p:nvPr/>
        </p:nvSpPr>
        <p:spPr>
          <a:xfrm>
            <a:off x="513293" y="132661"/>
            <a:ext cx="8097307" cy="667439"/>
          </a:xfrm>
          <a:prstGeom prst="rect">
            <a:avLst/>
          </a:prstGeom>
          <a:noFill/>
          <a:ln>
            <a:noFill/>
          </a:ln>
          <a:effectLst>
            <a:glow>
              <a:schemeClr val="accent1">
                <a:alpha val="76000"/>
              </a:schemeClr>
            </a:glow>
            <a:softEdge rad="165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r>
              <a:rPr lang="en-US" altLang="zh-CN" sz="3600" b="1" spc="225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  <a:sym typeface="H-新雅兰" charset="-122"/>
              </a:rPr>
              <a:t>Introduction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96932" y="2190750"/>
            <a:ext cx="4953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41" indent="-214341"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Most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bacteria have 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not been characterized yet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Rappé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&amp;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Giovannoni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2003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214341" indent="-214341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Only 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0.1 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 10% 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can be cultured (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Ranjard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et al., 2000)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6932" y="3562350"/>
            <a:ext cx="49436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41" indent="-214341">
              <a:buFont typeface="Wingdings" panose="05000000000000000000" pitchFamily="2" charset="2"/>
              <a:buChar char="Ø"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icrobial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species with valid name 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~13,000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Amann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&amp;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Rosselló-Móra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2016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320145" y="3167645"/>
            <a:ext cx="3505200" cy="707886"/>
          </a:xfrm>
          <a:prstGeom prst="rect">
            <a:avLst/>
          </a:prstGeom>
          <a:noFill/>
          <a:ln w="38100">
            <a:solidFill>
              <a:schemeClr val="bg1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How many microorganisms have been identified till date?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562284"/>
            <a:ext cx="2819400" cy="259404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8392" y="4383479"/>
            <a:ext cx="50856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More than 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99% remained 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undiscovered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0" y="3943350"/>
            <a:ext cx="3657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Aim:</a:t>
            </a:r>
          </a:p>
          <a:p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Polyphasic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identification of 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novel bacteria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4790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/>
      <p:bldP spid="4" grpId="0"/>
      <p:bldP spid="11" grpId="0" animBg="1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3876" y="693100"/>
            <a:ext cx="3540924" cy="2454559"/>
          </a:xfrm>
          <a:prstGeom prst="rect">
            <a:avLst/>
          </a:prstGeom>
        </p:spPr>
      </p:pic>
      <p:sp>
        <p:nvSpPr>
          <p:cNvPr id="49201" name="Freeform 49"/>
          <p:cNvSpPr>
            <a:spLocks noEditPoints="1"/>
          </p:cNvSpPr>
          <p:nvPr/>
        </p:nvSpPr>
        <p:spPr bwMode="gray">
          <a:xfrm>
            <a:off x="684212" y="971551"/>
            <a:ext cx="6035040" cy="1965452"/>
          </a:xfrm>
          <a:custGeom>
            <a:avLst/>
            <a:gdLst>
              <a:gd name="T0" fmla="*/ 2328613 w 2820"/>
              <a:gd name="T1" fmla="*/ 46011 h 2912"/>
              <a:gd name="T2" fmla="*/ 1752857 w 2820"/>
              <a:gd name="T3" fmla="*/ 154598 h 2912"/>
              <a:gd name="T4" fmla="*/ 1266663 w 2820"/>
              <a:gd name="T5" fmla="*/ 276068 h 2912"/>
              <a:gd name="T6" fmla="*/ 865766 w 2820"/>
              <a:gd name="T7" fmla="*/ 410421 h 2912"/>
              <a:gd name="T8" fmla="*/ 541637 w 2820"/>
              <a:gd name="T9" fmla="*/ 555817 h 2912"/>
              <a:gd name="T10" fmla="*/ 298540 w 2820"/>
              <a:gd name="T11" fmla="*/ 710415 h 2912"/>
              <a:gd name="T12" fmla="*/ 127946 w 2820"/>
              <a:gd name="T13" fmla="*/ 868694 h 2912"/>
              <a:gd name="T14" fmla="*/ 29854 w 2820"/>
              <a:gd name="T15" fmla="*/ 1032494 h 2912"/>
              <a:gd name="T16" fmla="*/ 0 w 2820"/>
              <a:gd name="T17" fmla="*/ 1196295 h 2912"/>
              <a:gd name="T18" fmla="*/ 38384 w 2820"/>
              <a:gd name="T19" fmla="*/ 1358255 h 2912"/>
              <a:gd name="T20" fmla="*/ 136475 w 2820"/>
              <a:gd name="T21" fmla="*/ 1518374 h 2912"/>
              <a:gd name="T22" fmla="*/ 294275 w 2820"/>
              <a:gd name="T23" fmla="*/ 1672972 h 2912"/>
              <a:gd name="T24" fmla="*/ 507518 w 2820"/>
              <a:gd name="T25" fmla="*/ 1820208 h 2912"/>
              <a:gd name="T26" fmla="*/ 776204 w 2820"/>
              <a:gd name="T27" fmla="*/ 1956402 h 2912"/>
              <a:gd name="T28" fmla="*/ 1091804 w 2820"/>
              <a:gd name="T29" fmla="*/ 2081553 h 2912"/>
              <a:gd name="T30" fmla="*/ 1458581 w 2820"/>
              <a:gd name="T31" fmla="*/ 2191980 h 2912"/>
              <a:gd name="T32" fmla="*/ 1863743 w 2820"/>
              <a:gd name="T33" fmla="*/ 2285843 h 2912"/>
              <a:gd name="T34" fmla="*/ 2315818 w 2820"/>
              <a:gd name="T35" fmla="*/ 2359461 h 2912"/>
              <a:gd name="T36" fmla="*/ 2802012 w 2820"/>
              <a:gd name="T37" fmla="*/ 2412834 h 2912"/>
              <a:gd name="T38" fmla="*/ 3322325 w 2820"/>
              <a:gd name="T39" fmla="*/ 2442282 h 2912"/>
              <a:gd name="T40" fmla="*/ 3876756 w 2820"/>
              <a:gd name="T41" fmla="*/ 2445962 h 2912"/>
              <a:gd name="T42" fmla="*/ 4456777 w 2820"/>
              <a:gd name="T43" fmla="*/ 2422037 h 2912"/>
              <a:gd name="T44" fmla="*/ 5062387 w 2820"/>
              <a:gd name="T45" fmla="*/ 2368663 h 2912"/>
              <a:gd name="T46" fmla="*/ 5424900 w 2820"/>
              <a:gd name="T47" fmla="*/ 2679700 h 2912"/>
              <a:gd name="T48" fmla="*/ 3983378 w 2820"/>
              <a:gd name="T49" fmla="*/ 1428192 h 2912"/>
              <a:gd name="T50" fmla="*/ 4171031 w 2820"/>
              <a:gd name="T51" fmla="*/ 1761314 h 2912"/>
              <a:gd name="T52" fmla="*/ 3812783 w 2820"/>
              <a:gd name="T53" fmla="*/ 1781559 h 2912"/>
              <a:gd name="T54" fmla="*/ 3446005 w 2820"/>
              <a:gd name="T55" fmla="*/ 1779718 h 2912"/>
              <a:gd name="T56" fmla="*/ 3074963 w 2820"/>
              <a:gd name="T57" fmla="*/ 1759473 h 2912"/>
              <a:gd name="T58" fmla="*/ 2712450 w 2820"/>
              <a:gd name="T59" fmla="*/ 1722664 h 2912"/>
              <a:gd name="T60" fmla="*/ 2362731 w 2820"/>
              <a:gd name="T61" fmla="*/ 1667451 h 2912"/>
              <a:gd name="T62" fmla="*/ 2030072 w 2820"/>
              <a:gd name="T63" fmla="*/ 1597513 h 2912"/>
              <a:gd name="T64" fmla="*/ 1727268 w 2820"/>
              <a:gd name="T65" fmla="*/ 1514693 h 2912"/>
              <a:gd name="T66" fmla="*/ 1458581 w 2820"/>
              <a:gd name="T67" fmla="*/ 1418989 h 2912"/>
              <a:gd name="T68" fmla="*/ 1232544 w 2820"/>
              <a:gd name="T69" fmla="*/ 1314084 h 2912"/>
              <a:gd name="T70" fmla="*/ 1053420 w 2820"/>
              <a:gd name="T71" fmla="*/ 1199976 h 2912"/>
              <a:gd name="T72" fmla="*/ 934004 w 2820"/>
              <a:gd name="T73" fmla="*/ 1076665 h 2912"/>
              <a:gd name="T74" fmla="*/ 874296 w 2820"/>
              <a:gd name="T75" fmla="*/ 949674 h 2912"/>
              <a:gd name="T76" fmla="*/ 887090 w 2820"/>
              <a:gd name="T77" fmla="*/ 817161 h 2912"/>
              <a:gd name="T78" fmla="*/ 980917 w 2820"/>
              <a:gd name="T79" fmla="*/ 682808 h 2912"/>
              <a:gd name="T80" fmla="*/ 1160041 w 2820"/>
              <a:gd name="T81" fmla="*/ 544774 h 2912"/>
              <a:gd name="T82" fmla="*/ 1428727 w 2820"/>
              <a:gd name="T83" fmla="*/ 408581 h 2912"/>
              <a:gd name="T84" fmla="*/ 1799770 w 2820"/>
              <a:gd name="T85" fmla="*/ 274228 h 2912"/>
              <a:gd name="T86" fmla="*/ 2281699 w 2820"/>
              <a:gd name="T87" fmla="*/ 141715 h 2912"/>
              <a:gd name="T88" fmla="*/ 2874514 w 2820"/>
              <a:gd name="T89" fmla="*/ 14724 h 2912"/>
              <a:gd name="T90" fmla="*/ 2652742 w 2820"/>
              <a:gd name="T91" fmla="*/ 0 h 2912"/>
              <a:gd name="T92" fmla="*/ 6013450 w 2820"/>
              <a:gd name="T93" fmla="*/ 1779718 h 2912"/>
              <a:gd name="T94" fmla="*/ 6013450 w 2820"/>
              <a:gd name="T95" fmla="*/ 1779718 h 2912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2820" h="2912">
                <a:moveTo>
                  <a:pt x="1244" y="0"/>
                </a:moveTo>
                <a:lnTo>
                  <a:pt x="1092" y="50"/>
                </a:lnTo>
                <a:lnTo>
                  <a:pt x="952" y="106"/>
                </a:lnTo>
                <a:lnTo>
                  <a:pt x="822" y="168"/>
                </a:lnTo>
                <a:lnTo>
                  <a:pt x="704" y="232"/>
                </a:lnTo>
                <a:lnTo>
                  <a:pt x="594" y="300"/>
                </a:lnTo>
                <a:lnTo>
                  <a:pt x="494" y="372"/>
                </a:lnTo>
                <a:lnTo>
                  <a:pt x="406" y="446"/>
                </a:lnTo>
                <a:lnTo>
                  <a:pt x="324" y="524"/>
                </a:lnTo>
                <a:lnTo>
                  <a:pt x="254" y="604"/>
                </a:lnTo>
                <a:lnTo>
                  <a:pt x="192" y="686"/>
                </a:lnTo>
                <a:lnTo>
                  <a:pt x="140" y="772"/>
                </a:lnTo>
                <a:lnTo>
                  <a:pt x="96" y="856"/>
                </a:lnTo>
                <a:lnTo>
                  <a:pt x="60" y="944"/>
                </a:lnTo>
                <a:lnTo>
                  <a:pt x="32" y="1032"/>
                </a:lnTo>
                <a:lnTo>
                  <a:pt x="14" y="1122"/>
                </a:lnTo>
                <a:lnTo>
                  <a:pt x="2" y="1210"/>
                </a:lnTo>
                <a:lnTo>
                  <a:pt x="0" y="1300"/>
                </a:lnTo>
                <a:lnTo>
                  <a:pt x="4" y="1388"/>
                </a:lnTo>
                <a:lnTo>
                  <a:pt x="18" y="1476"/>
                </a:lnTo>
                <a:lnTo>
                  <a:pt x="36" y="1564"/>
                </a:lnTo>
                <a:lnTo>
                  <a:pt x="64" y="1650"/>
                </a:lnTo>
                <a:lnTo>
                  <a:pt x="96" y="1736"/>
                </a:lnTo>
                <a:lnTo>
                  <a:pt x="138" y="1818"/>
                </a:lnTo>
                <a:lnTo>
                  <a:pt x="184" y="1900"/>
                </a:lnTo>
                <a:lnTo>
                  <a:pt x="238" y="1978"/>
                </a:lnTo>
                <a:lnTo>
                  <a:pt x="298" y="2054"/>
                </a:lnTo>
                <a:lnTo>
                  <a:pt x="364" y="2126"/>
                </a:lnTo>
                <a:lnTo>
                  <a:pt x="434" y="2196"/>
                </a:lnTo>
                <a:lnTo>
                  <a:pt x="512" y="2262"/>
                </a:lnTo>
                <a:lnTo>
                  <a:pt x="596" y="2324"/>
                </a:lnTo>
                <a:lnTo>
                  <a:pt x="684" y="2382"/>
                </a:lnTo>
                <a:lnTo>
                  <a:pt x="776" y="2436"/>
                </a:lnTo>
                <a:lnTo>
                  <a:pt x="874" y="2484"/>
                </a:lnTo>
                <a:lnTo>
                  <a:pt x="978" y="2526"/>
                </a:lnTo>
                <a:lnTo>
                  <a:pt x="1086" y="2564"/>
                </a:lnTo>
                <a:lnTo>
                  <a:pt x="1198" y="2596"/>
                </a:lnTo>
                <a:lnTo>
                  <a:pt x="1314" y="2622"/>
                </a:lnTo>
                <a:lnTo>
                  <a:pt x="1434" y="2642"/>
                </a:lnTo>
                <a:lnTo>
                  <a:pt x="1558" y="2654"/>
                </a:lnTo>
                <a:lnTo>
                  <a:pt x="1686" y="2660"/>
                </a:lnTo>
                <a:lnTo>
                  <a:pt x="1818" y="2658"/>
                </a:lnTo>
                <a:lnTo>
                  <a:pt x="1952" y="2650"/>
                </a:lnTo>
                <a:lnTo>
                  <a:pt x="2090" y="2632"/>
                </a:lnTo>
                <a:lnTo>
                  <a:pt x="2230" y="2608"/>
                </a:lnTo>
                <a:lnTo>
                  <a:pt x="2374" y="2574"/>
                </a:lnTo>
                <a:lnTo>
                  <a:pt x="2542" y="2912"/>
                </a:lnTo>
                <a:lnTo>
                  <a:pt x="2544" y="2912"/>
                </a:lnTo>
                <a:lnTo>
                  <a:pt x="2820" y="1934"/>
                </a:lnTo>
                <a:lnTo>
                  <a:pt x="1868" y="1552"/>
                </a:lnTo>
                <a:lnTo>
                  <a:pt x="2036" y="1894"/>
                </a:lnTo>
                <a:lnTo>
                  <a:pt x="1956" y="1914"/>
                </a:lnTo>
                <a:lnTo>
                  <a:pt x="1872" y="1928"/>
                </a:lnTo>
                <a:lnTo>
                  <a:pt x="1788" y="1936"/>
                </a:lnTo>
                <a:lnTo>
                  <a:pt x="1702" y="1938"/>
                </a:lnTo>
                <a:lnTo>
                  <a:pt x="1616" y="1934"/>
                </a:lnTo>
                <a:lnTo>
                  <a:pt x="1528" y="1926"/>
                </a:lnTo>
                <a:lnTo>
                  <a:pt x="1442" y="1912"/>
                </a:lnTo>
                <a:lnTo>
                  <a:pt x="1356" y="1894"/>
                </a:lnTo>
                <a:lnTo>
                  <a:pt x="1272" y="1872"/>
                </a:lnTo>
                <a:lnTo>
                  <a:pt x="1188" y="1844"/>
                </a:lnTo>
                <a:lnTo>
                  <a:pt x="1108" y="1812"/>
                </a:lnTo>
                <a:lnTo>
                  <a:pt x="1028" y="1776"/>
                </a:lnTo>
                <a:lnTo>
                  <a:pt x="952" y="1736"/>
                </a:lnTo>
                <a:lnTo>
                  <a:pt x="880" y="1692"/>
                </a:lnTo>
                <a:lnTo>
                  <a:pt x="810" y="1646"/>
                </a:lnTo>
                <a:lnTo>
                  <a:pt x="744" y="1596"/>
                </a:lnTo>
                <a:lnTo>
                  <a:pt x="684" y="1542"/>
                </a:lnTo>
                <a:lnTo>
                  <a:pt x="628" y="1486"/>
                </a:lnTo>
                <a:lnTo>
                  <a:pt x="578" y="1428"/>
                </a:lnTo>
                <a:lnTo>
                  <a:pt x="532" y="1366"/>
                </a:lnTo>
                <a:lnTo>
                  <a:pt x="494" y="1304"/>
                </a:lnTo>
                <a:lnTo>
                  <a:pt x="462" y="1238"/>
                </a:lnTo>
                <a:lnTo>
                  <a:pt x="438" y="1170"/>
                </a:lnTo>
                <a:lnTo>
                  <a:pt x="420" y="1102"/>
                </a:lnTo>
                <a:lnTo>
                  <a:pt x="410" y="1032"/>
                </a:lnTo>
                <a:lnTo>
                  <a:pt x="410" y="960"/>
                </a:lnTo>
                <a:lnTo>
                  <a:pt x="416" y="888"/>
                </a:lnTo>
                <a:lnTo>
                  <a:pt x="434" y="816"/>
                </a:lnTo>
                <a:lnTo>
                  <a:pt x="460" y="742"/>
                </a:lnTo>
                <a:lnTo>
                  <a:pt x="496" y="668"/>
                </a:lnTo>
                <a:lnTo>
                  <a:pt x="544" y="592"/>
                </a:lnTo>
                <a:lnTo>
                  <a:pt x="602" y="518"/>
                </a:lnTo>
                <a:lnTo>
                  <a:pt x="670" y="444"/>
                </a:lnTo>
                <a:lnTo>
                  <a:pt x="752" y="370"/>
                </a:lnTo>
                <a:lnTo>
                  <a:pt x="844" y="298"/>
                </a:lnTo>
                <a:lnTo>
                  <a:pt x="950" y="226"/>
                </a:lnTo>
                <a:lnTo>
                  <a:pt x="1070" y="154"/>
                </a:lnTo>
                <a:lnTo>
                  <a:pt x="1202" y="84"/>
                </a:lnTo>
                <a:lnTo>
                  <a:pt x="1348" y="16"/>
                </a:lnTo>
                <a:lnTo>
                  <a:pt x="1244" y="0"/>
                </a:lnTo>
                <a:close/>
                <a:moveTo>
                  <a:pt x="2820" y="1934"/>
                </a:moveTo>
                <a:lnTo>
                  <a:pt x="2820" y="1934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  <a:effectLst>
            <a:outerShdw dist="206741" dir="8249373" algn="ctr" rotWithShape="0">
              <a:srgbClr val="000000">
                <a:alpha val="50000"/>
              </a:srgbClr>
            </a:outerShdw>
          </a:effectLst>
          <a:extLst/>
        </p:spPr>
        <p:txBody>
          <a:bodyPr/>
          <a:lstStyle/>
          <a:p>
            <a:endParaRPr 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50" name="Oval 51"/>
          <p:cNvSpPr>
            <a:spLocks noChangeArrowheads="1"/>
          </p:cNvSpPr>
          <p:nvPr/>
        </p:nvSpPr>
        <p:spPr bwMode="gray">
          <a:xfrm>
            <a:off x="1600200" y="1801352"/>
            <a:ext cx="1371600" cy="822784"/>
          </a:xfrm>
          <a:prstGeom prst="ellipse">
            <a:avLst/>
          </a:prstGeom>
          <a:solidFill>
            <a:srgbClr val="00B0F0"/>
          </a:solidFill>
          <a:ln w="9525">
            <a:solidFill>
              <a:schemeClr val="accent2"/>
            </a:solidFill>
            <a:round/>
            <a:headEnd/>
            <a:tailEnd/>
          </a:ln>
          <a:effectLst>
            <a:prstShdw prst="shdw12" dist="76200" dir="10800000">
              <a:srgbClr val="001D3A">
                <a:alpha val="50000"/>
              </a:srgbClr>
            </a:prstShdw>
          </a:effectLst>
          <a:ex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b="1" dirty="0" smtClean="0">
                <a:latin typeface="Times New Roman" pitchFamily="18" charset="0"/>
                <a:cs typeface="Times New Roman" pitchFamily="18" charset="0"/>
              </a:rPr>
              <a:t>Purification </a:t>
            </a:r>
            <a:endParaRPr lang="zh-CN" altLang="en-US" sz="1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42" name="Oval 63"/>
          <p:cNvSpPr>
            <a:spLocks noChangeArrowheads="1"/>
          </p:cNvSpPr>
          <p:nvPr/>
        </p:nvSpPr>
        <p:spPr bwMode="gray">
          <a:xfrm>
            <a:off x="684212" y="997457"/>
            <a:ext cx="1371600" cy="822721"/>
          </a:xfrm>
          <a:prstGeom prst="ellipse">
            <a:avLst/>
          </a:prstGeom>
          <a:solidFill>
            <a:srgbClr val="00B0F0"/>
          </a:solidFill>
          <a:ln w="19050">
            <a:solidFill>
              <a:schemeClr val="accent1">
                <a:lumMod val="60000"/>
                <a:lumOff val="40000"/>
              </a:schemeClr>
            </a:solidFill>
            <a:round/>
            <a:headEnd/>
            <a:tailEnd/>
          </a:ln>
          <a:effectLst>
            <a:prstShdw prst="shdw12" dist="76200" dir="10800000">
              <a:srgbClr val="001D3A">
                <a:alpha val="50000"/>
              </a:srgbClr>
            </a:prstShdw>
          </a:effectLst>
          <a:ex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b="1" dirty="0" smtClean="0">
                <a:latin typeface="Times New Roman" pitchFamily="18" charset="0"/>
                <a:cs typeface="Times New Roman" pitchFamily="18" charset="0"/>
              </a:rPr>
              <a:t>Isolation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b="1" dirty="0" smtClean="0">
                <a:latin typeface="Times New Roman" pitchFamily="18" charset="0"/>
                <a:cs typeface="Times New Roman" pitchFamily="18" charset="0"/>
              </a:rPr>
              <a:t>(409 strain)</a:t>
            </a:r>
            <a:endParaRPr lang="zh-CN" altLang="en-US" sz="1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矩形 24"/>
          <p:cNvSpPr/>
          <p:nvPr/>
        </p:nvSpPr>
        <p:spPr>
          <a:xfrm>
            <a:off x="513293" y="75511"/>
            <a:ext cx="8325907" cy="667439"/>
          </a:xfrm>
          <a:prstGeom prst="rect">
            <a:avLst/>
          </a:prstGeom>
          <a:noFill/>
          <a:ln>
            <a:noFill/>
          </a:ln>
          <a:effectLst>
            <a:glow>
              <a:schemeClr val="accent1">
                <a:alpha val="76000"/>
              </a:schemeClr>
            </a:glow>
            <a:softEdge rad="165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r>
              <a:rPr lang="en-US" altLang="zh-CN" sz="3600" b="1" spc="225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  <a:sym typeface="H-新雅兰" charset="-122"/>
              </a:rPr>
              <a:t>Materials and Methods</a:t>
            </a:r>
            <a:endParaRPr lang="en-US" altLang="zh-CN" sz="3600" b="1" spc="225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  <a:sym typeface="H-新雅兰" charset="-122"/>
            </a:endParaRPr>
          </a:p>
        </p:txBody>
      </p:sp>
      <p:sp>
        <p:nvSpPr>
          <p:cNvPr id="39" name="TextBox 38"/>
          <p:cNvSpPr txBox="1"/>
          <p:nvPr/>
        </p:nvSpPr>
        <p:spPr>
          <a:xfrm rot="20857265">
            <a:off x="1675165" y="732814"/>
            <a:ext cx="1358105" cy="284703"/>
          </a:xfrm>
          <a:prstGeom prst="rect">
            <a:avLst/>
          </a:prstGeom>
          <a:noFill/>
          <a:ln>
            <a:noFill/>
          </a:ln>
        </p:spPr>
        <p:txBody>
          <a:bodyPr wrap="square" lIns="68589" tIns="34295" rIns="68589" bIns="34295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anose="02020603050405020304" pitchFamily="18" charset="0"/>
              </a:rPr>
              <a:t>Minimal media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 rot="2255235">
            <a:off x="-172741" y="2207939"/>
            <a:ext cx="1733505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Serial dilution Repeated streaking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288979" y="1730524"/>
            <a:ext cx="2264221" cy="284703"/>
          </a:xfrm>
          <a:prstGeom prst="rect">
            <a:avLst/>
          </a:prstGeom>
          <a:noFill/>
          <a:ln>
            <a:noFill/>
          </a:ln>
        </p:spPr>
        <p:txBody>
          <a:bodyPr wrap="square" lIns="68589" tIns="34295" rIns="68589" bIns="34295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Compared with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Genebank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Oval 80"/>
          <p:cNvSpPr>
            <a:spLocks noChangeArrowheads="1"/>
          </p:cNvSpPr>
          <p:nvPr/>
        </p:nvSpPr>
        <p:spPr bwMode="gray">
          <a:xfrm>
            <a:off x="3276600" y="1945480"/>
            <a:ext cx="1371600" cy="822721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prstShdw prst="shdw12" dist="76200" dir="10800000">
              <a:srgbClr val="001D3A">
                <a:alpha val="50000"/>
              </a:srgbClr>
            </a:prstShdw>
          </a:effectLst>
          <a:extLst/>
        </p:spPr>
        <p:txBody>
          <a:bodyPr wrap="none" anchor="ctr"/>
          <a:lstStyle/>
          <a:p>
            <a:pPr marL="342900" indent="-342900" algn="ctr"/>
            <a:r>
              <a:rPr lang="en-US" altLang="zh-CN" sz="1800" b="1" dirty="0">
                <a:latin typeface="Times New Roman" pitchFamily="18" charset="0"/>
                <a:ea typeface="华文中宋" pitchFamily="2" charset="-122"/>
                <a:cs typeface="Times New Roman" pitchFamily="18" charset="0"/>
              </a:rPr>
              <a:t>Amplified </a:t>
            </a:r>
          </a:p>
          <a:p>
            <a:pPr marL="342900" indent="-342900" algn="ctr"/>
            <a:r>
              <a:rPr lang="en-US" altLang="zh-CN" sz="1800" b="1" dirty="0">
                <a:latin typeface="Times New Roman" pitchFamily="18" charset="0"/>
                <a:ea typeface="华文中宋" pitchFamily="2" charset="-122"/>
                <a:cs typeface="Times New Roman" pitchFamily="18" charset="0"/>
              </a:rPr>
              <a:t>16S </a:t>
            </a:r>
            <a:r>
              <a:rPr lang="en-US" altLang="zh-CN" sz="1800" b="1" dirty="0" err="1" smtClean="0">
                <a:latin typeface="Times New Roman" pitchFamily="18" charset="0"/>
                <a:ea typeface="华文中宋" pitchFamily="2" charset="-122"/>
                <a:cs typeface="Times New Roman" pitchFamily="18" charset="0"/>
              </a:rPr>
              <a:t>rRNA</a:t>
            </a:r>
            <a:endParaRPr lang="en-US" altLang="zh-CN" sz="1800" b="1" dirty="0">
              <a:latin typeface="Times New Roman" pitchFamily="18" charset="0"/>
              <a:ea typeface="华文中宋" pitchFamily="2" charset="-122"/>
              <a:cs typeface="Times New Roman" pitchFamily="18" charset="0"/>
            </a:endParaRPr>
          </a:p>
        </p:txBody>
      </p:sp>
      <p:sp>
        <p:nvSpPr>
          <p:cNvPr id="57" name="Oval 80"/>
          <p:cNvSpPr>
            <a:spLocks noChangeArrowheads="1"/>
          </p:cNvSpPr>
          <p:nvPr/>
        </p:nvSpPr>
        <p:spPr bwMode="gray">
          <a:xfrm>
            <a:off x="5562600" y="1977629"/>
            <a:ext cx="1515712" cy="822721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prstShdw prst="shdw12" dist="76200" dir="10800000">
              <a:srgbClr val="001D3A">
                <a:alpha val="50000"/>
              </a:srgbClr>
            </a:prstShdw>
          </a:effectLst>
          <a:extLst/>
        </p:spPr>
        <p:txBody>
          <a:bodyPr wrap="none" anchor="ctr"/>
          <a:lstStyle/>
          <a:p>
            <a:pPr algn="ctr"/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Preliminary </a:t>
            </a:r>
          </a:p>
          <a:p>
            <a:pPr algn="ctr"/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identification</a:t>
            </a:r>
            <a:endParaRPr lang="en-US" sz="1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" name="Freeform 49"/>
          <p:cNvSpPr>
            <a:spLocks noEditPoints="1"/>
          </p:cNvSpPr>
          <p:nvPr/>
        </p:nvSpPr>
        <p:spPr bwMode="gray">
          <a:xfrm rot="10800000" flipV="1">
            <a:off x="2956560" y="3120388"/>
            <a:ext cx="6035040" cy="1965961"/>
          </a:xfrm>
          <a:custGeom>
            <a:avLst/>
            <a:gdLst>
              <a:gd name="T0" fmla="*/ 2328613 w 2820"/>
              <a:gd name="T1" fmla="*/ 46011 h 2912"/>
              <a:gd name="T2" fmla="*/ 1752857 w 2820"/>
              <a:gd name="T3" fmla="*/ 154598 h 2912"/>
              <a:gd name="T4" fmla="*/ 1266663 w 2820"/>
              <a:gd name="T5" fmla="*/ 276068 h 2912"/>
              <a:gd name="T6" fmla="*/ 865766 w 2820"/>
              <a:gd name="T7" fmla="*/ 410421 h 2912"/>
              <a:gd name="T8" fmla="*/ 541637 w 2820"/>
              <a:gd name="T9" fmla="*/ 555817 h 2912"/>
              <a:gd name="T10" fmla="*/ 298540 w 2820"/>
              <a:gd name="T11" fmla="*/ 710415 h 2912"/>
              <a:gd name="T12" fmla="*/ 127946 w 2820"/>
              <a:gd name="T13" fmla="*/ 868694 h 2912"/>
              <a:gd name="T14" fmla="*/ 29854 w 2820"/>
              <a:gd name="T15" fmla="*/ 1032494 h 2912"/>
              <a:gd name="T16" fmla="*/ 0 w 2820"/>
              <a:gd name="T17" fmla="*/ 1196295 h 2912"/>
              <a:gd name="T18" fmla="*/ 38384 w 2820"/>
              <a:gd name="T19" fmla="*/ 1358255 h 2912"/>
              <a:gd name="T20" fmla="*/ 136475 w 2820"/>
              <a:gd name="T21" fmla="*/ 1518374 h 2912"/>
              <a:gd name="T22" fmla="*/ 294275 w 2820"/>
              <a:gd name="T23" fmla="*/ 1672972 h 2912"/>
              <a:gd name="T24" fmla="*/ 507518 w 2820"/>
              <a:gd name="T25" fmla="*/ 1820208 h 2912"/>
              <a:gd name="T26" fmla="*/ 776204 w 2820"/>
              <a:gd name="T27" fmla="*/ 1956402 h 2912"/>
              <a:gd name="T28" fmla="*/ 1091804 w 2820"/>
              <a:gd name="T29" fmla="*/ 2081553 h 2912"/>
              <a:gd name="T30" fmla="*/ 1458581 w 2820"/>
              <a:gd name="T31" fmla="*/ 2191980 h 2912"/>
              <a:gd name="T32" fmla="*/ 1863743 w 2820"/>
              <a:gd name="T33" fmla="*/ 2285843 h 2912"/>
              <a:gd name="T34" fmla="*/ 2315818 w 2820"/>
              <a:gd name="T35" fmla="*/ 2359461 h 2912"/>
              <a:gd name="T36" fmla="*/ 2802012 w 2820"/>
              <a:gd name="T37" fmla="*/ 2412834 h 2912"/>
              <a:gd name="T38" fmla="*/ 3322325 w 2820"/>
              <a:gd name="T39" fmla="*/ 2442282 h 2912"/>
              <a:gd name="T40" fmla="*/ 3876756 w 2820"/>
              <a:gd name="T41" fmla="*/ 2445962 h 2912"/>
              <a:gd name="T42" fmla="*/ 4456777 w 2820"/>
              <a:gd name="T43" fmla="*/ 2422037 h 2912"/>
              <a:gd name="T44" fmla="*/ 5062387 w 2820"/>
              <a:gd name="T45" fmla="*/ 2368663 h 2912"/>
              <a:gd name="T46" fmla="*/ 5424900 w 2820"/>
              <a:gd name="T47" fmla="*/ 2679700 h 2912"/>
              <a:gd name="T48" fmla="*/ 3983378 w 2820"/>
              <a:gd name="T49" fmla="*/ 1428192 h 2912"/>
              <a:gd name="T50" fmla="*/ 4171031 w 2820"/>
              <a:gd name="T51" fmla="*/ 1761314 h 2912"/>
              <a:gd name="T52" fmla="*/ 3812783 w 2820"/>
              <a:gd name="T53" fmla="*/ 1781559 h 2912"/>
              <a:gd name="T54" fmla="*/ 3446005 w 2820"/>
              <a:gd name="T55" fmla="*/ 1779718 h 2912"/>
              <a:gd name="T56" fmla="*/ 3074963 w 2820"/>
              <a:gd name="T57" fmla="*/ 1759473 h 2912"/>
              <a:gd name="T58" fmla="*/ 2712450 w 2820"/>
              <a:gd name="T59" fmla="*/ 1722664 h 2912"/>
              <a:gd name="T60" fmla="*/ 2362731 w 2820"/>
              <a:gd name="T61" fmla="*/ 1667451 h 2912"/>
              <a:gd name="T62" fmla="*/ 2030072 w 2820"/>
              <a:gd name="T63" fmla="*/ 1597513 h 2912"/>
              <a:gd name="T64" fmla="*/ 1727268 w 2820"/>
              <a:gd name="T65" fmla="*/ 1514693 h 2912"/>
              <a:gd name="T66" fmla="*/ 1458581 w 2820"/>
              <a:gd name="T67" fmla="*/ 1418989 h 2912"/>
              <a:gd name="T68" fmla="*/ 1232544 w 2820"/>
              <a:gd name="T69" fmla="*/ 1314084 h 2912"/>
              <a:gd name="T70" fmla="*/ 1053420 w 2820"/>
              <a:gd name="T71" fmla="*/ 1199976 h 2912"/>
              <a:gd name="T72" fmla="*/ 934004 w 2820"/>
              <a:gd name="T73" fmla="*/ 1076665 h 2912"/>
              <a:gd name="T74" fmla="*/ 874296 w 2820"/>
              <a:gd name="T75" fmla="*/ 949674 h 2912"/>
              <a:gd name="T76" fmla="*/ 887090 w 2820"/>
              <a:gd name="T77" fmla="*/ 817161 h 2912"/>
              <a:gd name="T78" fmla="*/ 980917 w 2820"/>
              <a:gd name="T79" fmla="*/ 682808 h 2912"/>
              <a:gd name="T80" fmla="*/ 1160041 w 2820"/>
              <a:gd name="T81" fmla="*/ 544774 h 2912"/>
              <a:gd name="T82" fmla="*/ 1428727 w 2820"/>
              <a:gd name="T83" fmla="*/ 408581 h 2912"/>
              <a:gd name="T84" fmla="*/ 1799770 w 2820"/>
              <a:gd name="T85" fmla="*/ 274228 h 2912"/>
              <a:gd name="T86" fmla="*/ 2281699 w 2820"/>
              <a:gd name="T87" fmla="*/ 141715 h 2912"/>
              <a:gd name="T88" fmla="*/ 2874514 w 2820"/>
              <a:gd name="T89" fmla="*/ 14724 h 2912"/>
              <a:gd name="T90" fmla="*/ 2652742 w 2820"/>
              <a:gd name="T91" fmla="*/ 0 h 2912"/>
              <a:gd name="T92" fmla="*/ 6013450 w 2820"/>
              <a:gd name="T93" fmla="*/ 1779718 h 2912"/>
              <a:gd name="T94" fmla="*/ 6013450 w 2820"/>
              <a:gd name="T95" fmla="*/ 1779718 h 2912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2820" h="2912">
                <a:moveTo>
                  <a:pt x="1244" y="0"/>
                </a:moveTo>
                <a:lnTo>
                  <a:pt x="1092" y="50"/>
                </a:lnTo>
                <a:lnTo>
                  <a:pt x="952" y="106"/>
                </a:lnTo>
                <a:lnTo>
                  <a:pt x="822" y="168"/>
                </a:lnTo>
                <a:lnTo>
                  <a:pt x="704" y="232"/>
                </a:lnTo>
                <a:lnTo>
                  <a:pt x="594" y="300"/>
                </a:lnTo>
                <a:lnTo>
                  <a:pt x="494" y="372"/>
                </a:lnTo>
                <a:lnTo>
                  <a:pt x="406" y="446"/>
                </a:lnTo>
                <a:lnTo>
                  <a:pt x="324" y="524"/>
                </a:lnTo>
                <a:lnTo>
                  <a:pt x="254" y="604"/>
                </a:lnTo>
                <a:lnTo>
                  <a:pt x="192" y="686"/>
                </a:lnTo>
                <a:lnTo>
                  <a:pt x="140" y="772"/>
                </a:lnTo>
                <a:lnTo>
                  <a:pt x="96" y="856"/>
                </a:lnTo>
                <a:lnTo>
                  <a:pt x="60" y="944"/>
                </a:lnTo>
                <a:lnTo>
                  <a:pt x="32" y="1032"/>
                </a:lnTo>
                <a:lnTo>
                  <a:pt x="14" y="1122"/>
                </a:lnTo>
                <a:lnTo>
                  <a:pt x="2" y="1210"/>
                </a:lnTo>
                <a:lnTo>
                  <a:pt x="0" y="1300"/>
                </a:lnTo>
                <a:lnTo>
                  <a:pt x="4" y="1388"/>
                </a:lnTo>
                <a:lnTo>
                  <a:pt x="18" y="1476"/>
                </a:lnTo>
                <a:lnTo>
                  <a:pt x="36" y="1564"/>
                </a:lnTo>
                <a:lnTo>
                  <a:pt x="64" y="1650"/>
                </a:lnTo>
                <a:lnTo>
                  <a:pt x="96" y="1736"/>
                </a:lnTo>
                <a:lnTo>
                  <a:pt x="138" y="1818"/>
                </a:lnTo>
                <a:lnTo>
                  <a:pt x="184" y="1900"/>
                </a:lnTo>
                <a:lnTo>
                  <a:pt x="238" y="1978"/>
                </a:lnTo>
                <a:lnTo>
                  <a:pt x="298" y="2054"/>
                </a:lnTo>
                <a:lnTo>
                  <a:pt x="364" y="2126"/>
                </a:lnTo>
                <a:lnTo>
                  <a:pt x="434" y="2196"/>
                </a:lnTo>
                <a:lnTo>
                  <a:pt x="512" y="2262"/>
                </a:lnTo>
                <a:lnTo>
                  <a:pt x="596" y="2324"/>
                </a:lnTo>
                <a:lnTo>
                  <a:pt x="684" y="2382"/>
                </a:lnTo>
                <a:lnTo>
                  <a:pt x="776" y="2436"/>
                </a:lnTo>
                <a:lnTo>
                  <a:pt x="874" y="2484"/>
                </a:lnTo>
                <a:lnTo>
                  <a:pt x="978" y="2526"/>
                </a:lnTo>
                <a:lnTo>
                  <a:pt x="1086" y="2564"/>
                </a:lnTo>
                <a:lnTo>
                  <a:pt x="1198" y="2596"/>
                </a:lnTo>
                <a:lnTo>
                  <a:pt x="1314" y="2622"/>
                </a:lnTo>
                <a:lnTo>
                  <a:pt x="1434" y="2642"/>
                </a:lnTo>
                <a:lnTo>
                  <a:pt x="1558" y="2654"/>
                </a:lnTo>
                <a:lnTo>
                  <a:pt x="1686" y="2660"/>
                </a:lnTo>
                <a:lnTo>
                  <a:pt x="1818" y="2658"/>
                </a:lnTo>
                <a:lnTo>
                  <a:pt x="1952" y="2650"/>
                </a:lnTo>
                <a:lnTo>
                  <a:pt x="2090" y="2632"/>
                </a:lnTo>
                <a:lnTo>
                  <a:pt x="2230" y="2608"/>
                </a:lnTo>
                <a:lnTo>
                  <a:pt x="2374" y="2574"/>
                </a:lnTo>
                <a:lnTo>
                  <a:pt x="2542" y="2912"/>
                </a:lnTo>
                <a:lnTo>
                  <a:pt x="2544" y="2912"/>
                </a:lnTo>
                <a:lnTo>
                  <a:pt x="2820" y="1934"/>
                </a:lnTo>
                <a:lnTo>
                  <a:pt x="1868" y="1552"/>
                </a:lnTo>
                <a:lnTo>
                  <a:pt x="2036" y="1894"/>
                </a:lnTo>
                <a:lnTo>
                  <a:pt x="1956" y="1914"/>
                </a:lnTo>
                <a:lnTo>
                  <a:pt x="1872" y="1928"/>
                </a:lnTo>
                <a:lnTo>
                  <a:pt x="1788" y="1936"/>
                </a:lnTo>
                <a:lnTo>
                  <a:pt x="1702" y="1938"/>
                </a:lnTo>
                <a:lnTo>
                  <a:pt x="1616" y="1934"/>
                </a:lnTo>
                <a:lnTo>
                  <a:pt x="1528" y="1926"/>
                </a:lnTo>
                <a:lnTo>
                  <a:pt x="1442" y="1912"/>
                </a:lnTo>
                <a:lnTo>
                  <a:pt x="1356" y="1894"/>
                </a:lnTo>
                <a:lnTo>
                  <a:pt x="1272" y="1872"/>
                </a:lnTo>
                <a:lnTo>
                  <a:pt x="1188" y="1844"/>
                </a:lnTo>
                <a:lnTo>
                  <a:pt x="1108" y="1812"/>
                </a:lnTo>
                <a:lnTo>
                  <a:pt x="1028" y="1776"/>
                </a:lnTo>
                <a:lnTo>
                  <a:pt x="952" y="1736"/>
                </a:lnTo>
                <a:lnTo>
                  <a:pt x="880" y="1692"/>
                </a:lnTo>
                <a:lnTo>
                  <a:pt x="810" y="1646"/>
                </a:lnTo>
                <a:lnTo>
                  <a:pt x="744" y="1596"/>
                </a:lnTo>
                <a:lnTo>
                  <a:pt x="684" y="1542"/>
                </a:lnTo>
                <a:lnTo>
                  <a:pt x="628" y="1486"/>
                </a:lnTo>
                <a:lnTo>
                  <a:pt x="578" y="1428"/>
                </a:lnTo>
                <a:lnTo>
                  <a:pt x="532" y="1366"/>
                </a:lnTo>
                <a:lnTo>
                  <a:pt x="494" y="1304"/>
                </a:lnTo>
                <a:lnTo>
                  <a:pt x="462" y="1238"/>
                </a:lnTo>
                <a:lnTo>
                  <a:pt x="438" y="1170"/>
                </a:lnTo>
                <a:lnTo>
                  <a:pt x="420" y="1102"/>
                </a:lnTo>
                <a:lnTo>
                  <a:pt x="410" y="1032"/>
                </a:lnTo>
                <a:lnTo>
                  <a:pt x="410" y="960"/>
                </a:lnTo>
                <a:lnTo>
                  <a:pt x="416" y="888"/>
                </a:lnTo>
                <a:lnTo>
                  <a:pt x="434" y="816"/>
                </a:lnTo>
                <a:lnTo>
                  <a:pt x="460" y="742"/>
                </a:lnTo>
                <a:lnTo>
                  <a:pt x="496" y="668"/>
                </a:lnTo>
                <a:lnTo>
                  <a:pt x="544" y="592"/>
                </a:lnTo>
                <a:lnTo>
                  <a:pt x="602" y="518"/>
                </a:lnTo>
                <a:lnTo>
                  <a:pt x="670" y="444"/>
                </a:lnTo>
                <a:lnTo>
                  <a:pt x="752" y="370"/>
                </a:lnTo>
                <a:lnTo>
                  <a:pt x="844" y="298"/>
                </a:lnTo>
                <a:lnTo>
                  <a:pt x="950" y="226"/>
                </a:lnTo>
                <a:lnTo>
                  <a:pt x="1070" y="154"/>
                </a:lnTo>
                <a:lnTo>
                  <a:pt x="1202" y="84"/>
                </a:lnTo>
                <a:lnTo>
                  <a:pt x="1348" y="16"/>
                </a:lnTo>
                <a:lnTo>
                  <a:pt x="1244" y="0"/>
                </a:lnTo>
                <a:close/>
                <a:moveTo>
                  <a:pt x="2820" y="1934"/>
                </a:moveTo>
                <a:lnTo>
                  <a:pt x="2820" y="1934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  <a:effectLst>
            <a:outerShdw dist="206741" dir="8249373" algn="ctr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/>
          <a:extLst/>
        </p:spPr>
        <p:txBody>
          <a:bodyPr/>
          <a:lstStyle/>
          <a:p>
            <a:endParaRPr 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" name="Oval 60"/>
          <p:cNvSpPr>
            <a:spLocks noChangeArrowheads="1"/>
          </p:cNvSpPr>
          <p:nvPr/>
        </p:nvSpPr>
        <p:spPr bwMode="gray">
          <a:xfrm>
            <a:off x="5135064" y="2876550"/>
            <a:ext cx="1646736" cy="1006347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prstShdw prst="shdw12" dist="76200" dir="10800000">
              <a:srgbClr val="001D3A">
                <a:alpha val="50000"/>
              </a:srgbClr>
            </a:prstShdw>
          </a:effectLst>
          <a:extLst/>
        </p:spPr>
        <p:txBody>
          <a:bodyPr wrap="none" anchor="ctr"/>
          <a:lstStyle/>
          <a:p>
            <a:pPr algn="ctr"/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Possible novel </a:t>
            </a:r>
            <a:endParaRPr lang="en-US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species</a:t>
            </a:r>
            <a:endParaRPr lang="en-US" sz="18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(58 strains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1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9" name="Oval 69"/>
          <p:cNvSpPr>
            <a:spLocks noChangeArrowheads="1"/>
          </p:cNvSpPr>
          <p:nvPr/>
        </p:nvSpPr>
        <p:spPr bwMode="gray">
          <a:xfrm>
            <a:off x="7270400" y="3305583"/>
            <a:ext cx="1566226" cy="960202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prstShdw prst="shdw12" dist="76200" dir="10800000">
              <a:srgbClr val="001D3A">
                <a:alpha val="50000"/>
              </a:srgbClr>
            </a:prstShdw>
          </a:effectLst>
          <a:extLst/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en-US" altLang="zh-CN" sz="1800" b="1" i="1" dirty="0" smtClean="0">
                <a:latin typeface="Times New Roman" pitchFamily="18" charset="0"/>
                <a:ea typeface="华文中宋" pitchFamily="2" charset="-122"/>
                <a:cs typeface="Times New Roman" pitchFamily="18" charset="0"/>
              </a:rPr>
              <a:t>Flavobacterium</a:t>
            </a:r>
            <a:endParaRPr lang="en-US" altLang="zh-CN" sz="1800" b="1" dirty="0" smtClean="0">
              <a:latin typeface="Times New Roman" pitchFamily="18" charset="0"/>
              <a:ea typeface="华文中宋" pitchFamily="2" charset="-122"/>
              <a:cs typeface="Times New Roman" pitchFamily="18" charset="0"/>
            </a:endParaRPr>
          </a:p>
        </p:txBody>
      </p:sp>
      <p:sp>
        <p:nvSpPr>
          <p:cNvPr id="81" name="Rectangle 76"/>
          <p:cNvSpPr txBox="1">
            <a:spLocks noChangeArrowheads="1"/>
          </p:cNvSpPr>
          <p:nvPr/>
        </p:nvSpPr>
        <p:spPr>
          <a:xfrm rot="20792652">
            <a:off x="7082761" y="4653483"/>
            <a:ext cx="2209190" cy="298847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185191" indent="-185191" algn="l" defTabSz="685891" rtl="0" eaLnBrk="1" latinLnBrk="0" hangingPunct="1">
              <a:lnSpc>
                <a:spcPct val="90000"/>
              </a:lnSpc>
              <a:spcBef>
                <a:spcPts val="1350"/>
              </a:spcBef>
              <a:buClr>
                <a:schemeClr val="tx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1535" indent="-185191" algn="l" defTabSz="685891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37879" indent="-185191" algn="l" defTabSz="685891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4223" indent="-185191" algn="l" defTabSz="685891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0567" indent="-185191" algn="l" defTabSz="685891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16912" indent="-185191" algn="l" defTabSz="685891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43256" indent="-185191" algn="l" defTabSz="685891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69600" indent="-185191" algn="l" defTabSz="685891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95944" indent="-185191" algn="l" defTabSz="685891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1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Polyphasic</a:t>
            </a:r>
            <a:r>
              <a:rPr lang="en-US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approach</a:t>
            </a:r>
            <a:endParaRPr lang="en-US" sz="1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4" name="Oval 69"/>
          <p:cNvSpPr>
            <a:spLocks noChangeArrowheads="1"/>
          </p:cNvSpPr>
          <p:nvPr/>
        </p:nvSpPr>
        <p:spPr bwMode="gray">
          <a:xfrm>
            <a:off x="2895600" y="4110911"/>
            <a:ext cx="1372269" cy="823039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prstShdw prst="shdw12" dist="76200" dir="10800000">
              <a:srgbClr val="001D3A">
                <a:alpha val="50000"/>
              </a:srgbClr>
            </a:prstShdw>
          </a:effectLst>
          <a:extLst/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en-US" altLang="zh-CN" sz="1800" b="1" dirty="0" smtClean="0">
                <a:latin typeface="Times New Roman" pitchFamily="18" charset="0"/>
                <a:ea typeface="华文中宋" pitchFamily="2" charset="-122"/>
                <a:cs typeface="Times New Roman" pitchFamily="18" charset="0"/>
              </a:rPr>
              <a:t>Taxonomic</a:t>
            </a:r>
          </a:p>
          <a:p>
            <a:pPr algn="ctr">
              <a:spcBef>
                <a:spcPct val="0"/>
              </a:spcBef>
            </a:pPr>
            <a:r>
              <a:rPr lang="en-US" altLang="zh-CN" sz="1800" b="1" dirty="0" smtClean="0">
                <a:latin typeface="Times New Roman" pitchFamily="18" charset="0"/>
                <a:ea typeface="华文中宋" pitchFamily="2" charset="-122"/>
                <a:cs typeface="Times New Roman" pitchFamily="18" charset="0"/>
              </a:rPr>
              <a:t>position</a:t>
            </a:r>
            <a:endParaRPr lang="en-US" altLang="zh-CN" sz="1800" b="1" dirty="0">
              <a:latin typeface="Times New Roman" pitchFamily="18" charset="0"/>
              <a:ea typeface="华文中宋" pitchFamily="2" charset="-122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736538"/>
            <a:ext cx="1066800" cy="1073212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2743200" y="2797373"/>
            <a:ext cx="83820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PCR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Oval 69"/>
          <p:cNvSpPr>
            <a:spLocks noChangeArrowheads="1"/>
          </p:cNvSpPr>
          <p:nvPr/>
        </p:nvSpPr>
        <p:spPr bwMode="gray">
          <a:xfrm>
            <a:off x="5135064" y="3882897"/>
            <a:ext cx="2135336" cy="1260603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prstShdw prst="shdw12" dist="76200" dir="10800000">
              <a:srgbClr val="001D3A">
                <a:alpha val="50000"/>
              </a:srgbClr>
            </a:prstShdw>
          </a:effectLst>
          <a:extLst/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en-US" altLang="zh-CN" sz="1800" b="1" dirty="0" smtClean="0">
                <a:latin typeface="Times New Roman" pitchFamily="18" charset="0"/>
                <a:ea typeface="华文中宋" pitchFamily="2" charset="-122"/>
                <a:cs typeface="Times New Roman" pitchFamily="18" charset="0"/>
              </a:rPr>
              <a:t>Genotypic </a:t>
            </a:r>
          </a:p>
          <a:p>
            <a:pPr algn="ctr">
              <a:spcBef>
                <a:spcPct val="0"/>
              </a:spcBef>
            </a:pPr>
            <a:r>
              <a:rPr lang="en-US" altLang="zh-CN" sz="1800" b="1" dirty="0" smtClean="0">
                <a:latin typeface="Times New Roman" pitchFamily="18" charset="0"/>
                <a:ea typeface="华文中宋" pitchFamily="2" charset="-122"/>
                <a:cs typeface="Times New Roman" pitchFamily="18" charset="0"/>
              </a:rPr>
              <a:t>Phenotypic </a:t>
            </a:r>
          </a:p>
          <a:p>
            <a:pPr algn="ctr">
              <a:spcBef>
                <a:spcPct val="0"/>
              </a:spcBef>
            </a:pPr>
            <a:r>
              <a:rPr lang="en-US" altLang="zh-CN" sz="1800" b="1" dirty="0">
                <a:latin typeface="Times New Roman" pitchFamily="18" charset="0"/>
                <a:ea typeface="华文中宋" pitchFamily="2" charset="-122"/>
                <a:cs typeface="Times New Roman" pitchFamily="18" charset="0"/>
              </a:rPr>
              <a:t>C</a:t>
            </a:r>
            <a:r>
              <a:rPr lang="en-US" altLang="zh-CN" sz="1800" b="1" dirty="0" smtClean="0">
                <a:latin typeface="Times New Roman" pitchFamily="18" charset="0"/>
                <a:ea typeface="华文中宋" pitchFamily="2" charset="-122"/>
                <a:cs typeface="Times New Roman" pitchFamily="18" charset="0"/>
              </a:rPr>
              <a:t>hemotaxonomic</a:t>
            </a:r>
            <a:endParaRPr lang="en-US" altLang="zh-CN" sz="1800" b="1" dirty="0">
              <a:latin typeface="Times New Roman" pitchFamily="18" charset="0"/>
              <a:ea typeface="华文中宋" pitchFamily="2" charset="-122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749780" y="3238440"/>
            <a:ext cx="24318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≤ 98.5% 16S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rRNA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similarity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71785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50"/>
                                        <p:tgtEl>
                                          <p:spTgt spid="49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250"/>
                                        <p:tgtEl>
                                          <p:spTgt spid="9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250"/>
                                        <p:tgtEl>
                                          <p:spTgt spid="9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2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2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2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201" grpId="0" animBg="1"/>
      <p:bldP spid="9250" grpId="0" animBg="1"/>
      <p:bldP spid="9242" grpId="0" animBg="1"/>
      <p:bldP spid="39" grpId="0"/>
      <p:bldP spid="40" grpId="0"/>
      <p:bldP spid="41" grpId="0"/>
      <p:bldP spid="54" grpId="0" animBg="1"/>
      <p:bldP spid="57" grpId="0" animBg="1"/>
      <p:bldP spid="74" grpId="0" animBg="1"/>
      <p:bldP spid="76" grpId="0" animBg="1"/>
      <p:bldP spid="79" grpId="0" animBg="1"/>
      <p:bldP spid="81" grpId="0"/>
      <p:bldP spid="84" grpId="0" animBg="1"/>
      <p:bldP spid="43" grpId="0"/>
      <p:bldP spid="24" grpId="0" animBg="1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85" b="6478"/>
          <a:stretch/>
        </p:blipFill>
        <p:spPr>
          <a:xfrm>
            <a:off x="228599" y="895350"/>
            <a:ext cx="3428761" cy="4240182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199913"/>
            <a:ext cx="4535061" cy="3257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ight Arrow 10"/>
          <p:cNvSpPr/>
          <p:nvPr/>
        </p:nvSpPr>
        <p:spPr>
          <a:xfrm>
            <a:off x="3429000" y="2571750"/>
            <a:ext cx="1066800" cy="400050"/>
          </a:xfrm>
          <a:prstGeom prst="rightArrow">
            <a:avLst/>
          </a:prstGeom>
          <a:solidFill>
            <a:srgbClr val="FF0000">
              <a:alpha val="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389663" y="4563130"/>
            <a:ext cx="45942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Fig. Neighbor-joining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phylogenetic tree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of strain 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SaA2.12,</a:t>
            </a:r>
          </a:p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SaA2.13, LaA7.5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with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the most closely related members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8600" y="526018"/>
            <a:ext cx="25347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. Phylogenetic analysis</a:t>
            </a:r>
            <a:endParaRPr lang="en-US" sz="1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181600" y="742950"/>
            <a:ext cx="33636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≤ 98.5% 16S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rRNA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similarity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矩形 24"/>
          <p:cNvSpPr/>
          <p:nvPr/>
        </p:nvSpPr>
        <p:spPr>
          <a:xfrm>
            <a:off x="360893" y="-19050"/>
            <a:ext cx="8478307" cy="667439"/>
          </a:xfrm>
          <a:prstGeom prst="rect">
            <a:avLst/>
          </a:prstGeom>
          <a:noFill/>
          <a:ln>
            <a:noFill/>
          </a:ln>
          <a:effectLst>
            <a:glow>
              <a:schemeClr val="accent1">
                <a:alpha val="76000"/>
              </a:schemeClr>
            </a:glow>
            <a:softEdge rad="165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r>
              <a:rPr lang="en-US" altLang="zh-CN" sz="3600" b="1" spc="225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  <a:sym typeface="H-新雅兰" charset="-122"/>
              </a:rPr>
              <a:t>Results – </a:t>
            </a:r>
            <a:r>
              <a:rPr lang="en-US" altLang="zh-CN" sz="3600" b="1" spc="225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  <a:sym typeface="H-新雅兰" charset="-122"/>
              </a:rPr>
              <a:t>Polyphasic</a:t>
            </a:r>
            <a:r>
              <a:rPr lang="en-US" altLang="zh-CN" sz="3600" b="1" spc="225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  <a:sym typeface="H-新雅兰" charset="-122"/>
              </a:rPr>
              <a:t> identification</a:t>
            </a:r>
            <a:endParaRPr lang="en-US" altLang="zh-CN" sz="3600" b="1" spc="225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  <a:sym typeface="H-新雅兰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3849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895350"/>
            <a:ext cx="44476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orphological characteristics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SaA2.12, SaA2.13 are yellow,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smooth, circular and 2-4 mm in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diameter</a:t>
            </a:r>
          </a:p>
        </p:txBody>
      </p:sp>
      <p:pic>
        <p:nvPicPr>
          <p:cNvPr id="1026" name="Picture 2" descr="E:\ZJU\Thesis\Defense\Image3-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794651" y="2998470"/>
            <a:ext cx="2112629" cy="2020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07281" y="902030"/>
            <a:ext cx="2103120" cy="2112127"/>
          </a:xfrm>
          <a:prstGeom prst="rect">
            <a:avLst/>
          </a:prstGeom>
        </p:spPr>
      </p:pic>
      <p:pic>
        <p:nvPicPr>
          <p:cNvPr id="8" name="Picture 7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010401" y="989892"/>
            <a:ext cx="2103120" cy="191403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54576" y="3335238"/>
            <a:ext cx="20088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Gram-negative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34000" y="3028950"/>
            <a:ext cx="10759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SaA2.12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610864" y="3028950"/>
            <a:ext cx="9621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LaA7.5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4800" y="2114550"/>
            <a:ext cx="391421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LaA7.5 is bright yellow, smooth, 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circular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and 1-2 mm in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diameter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2076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13292" y="833303"/>
            <a:ext cx="8288909" cy="1300366"/>
          </a:xfrm>
          <a:prstGeom prst="rect">
            <a:avLst/>
          </a:prstGeom>
          <a:noFill/>
        </p:spPr>
        <p:txBody>
          <a:bodyPr wrap="square" lIns="68589" tIns="34295" rIns="68589" bIns="34295" rtlCol="0">
            <a:spAutoFit/>
          </a:bodyPr>
          <a:lstStyle/>
          <a:p>
            <a:pPr marL="214341" indent="-214341">
              <a:buFont typeface="Wingdings" pitchFamily="2" charset="2"/>
              <a:buChar char="v"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Cells of SaA2.12, SaA2.13, LaA7.5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were 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non-flagellated,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non-spore 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forming rods </a:t>
            </a:r>
          </a:p>
          <a:p>
            <a:pPr marL="214341" indent="-214341">
              <a:buFont typeface="Wingdings" pitchFamily="2" charset="2"/>
              <a:buChar char="v"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Size of SaA2.12, SaA2.13 and LaA7.5 are 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0.5-0.6 µm </a:t>
            </a:r>
            <a:r>
              <a:rPr lang="en-US" sz="2000" dirty="0">
                <a:latin typeface="Times New Roman" pitchFamily="18" charset="0"/>
                <a:cs typeface="Times New Roman" pitchFamily="18" charset="0"/>
                <a:sym typeface="Symbol"/>
              </a:rPr>
              <a:t>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1.2-1.4 µm, 0.5-0.7 µm </a:t>
            </a:r>
            <a:r>
              <a:rPr lang="en-US" sz="2000" dirty="0">
                <a:latin typeface="Times New Roman" pitchFamily="18" charset="0"/>
                <a:cs typeface="Times New Roman" pitchFamily="18" charset="0"/>
                <a:sym typeface="Symbol"/>
              </a:rPr>
              <a:t>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1.1-1.5 µm, 0.4-0.6 µm </a:t>
            </a:r>
            <a:r>
              <a:rPr lang="en-US" sz="2000" dirty="0">
                <a:latin typeface="Times New Roman" pitchFamily="18" charset="0"/>
                <a:cs typeface="Times New Roman" pitchFamily="18" charset="0"/>
                <a:sym typeface="Symbol"/>
              </a:rPr>
              <a:t>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0.8-1.5 µm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304" y="2287047"/>
            <a:ext cx="2658079" cy="227507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1802" y="2291312"/>
            <a:ext cx="2616070" cy="22708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9363" y="2287047"/>
            <a:ext cx="2630264" cy="227507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43902" y="4560584"/>
            <a:ext cx="971803" cy="284703"/>
          </a:xfrm>
          <a:prstGeom prst="rect">
            <a:avLst/>
          </a:prstGeom>
          <a:noFill/>
        </p:spPr>
        <p:txBody>
          <a:bodyPr wrap="square" lIns="68589" tIns="34295" rIns="68589" bIns="34295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SaA2.12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99671" y="4573047"/>
            <a:ext cx="971803" cy="284703"/>
          </a:xfrm>
          <a:prstGeom prst="rect">
            <a:avLst/>
          </a:prstGeom>
          <a:noFill/>
        </p:spPr>
        <p:txBody>
          <a:bodyPr wrap="square" lIns="68589" tIns="34295" rIns="68589" bIns="34295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SaA2.13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30090" y="4573047"/>
            <a:ext cx="971803" cy="284703"/>
          </a:xfrm>
          <a:prstGeom prst="rect">
            <a:avLst/>
          </a:prstGeom>
          <a:noFill/>
        </p:spPr>
        <p:txBody>
          <a:bodyPr wrap="square" lIns="68589" tIns="34295" rIns="68589" bIns="34295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LaA7.5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矩形 24"/>
          <p:cNvSpPr/>
          <p:nvPr/>
        </p:nvSpPr>
        <p:spPr>
          <a:xfrm>
            <a:off x="381000" y="132661"/>
            <a:ext cx="8421201" cy="667439"/>
          </a:xfrm>
          <a:prstGeom prst="rect">
            <a:avLst/>
          </a:prstGeom>
          <a:noFill/>
          <a:ln>
            <a:noFill/>
          </a:ln>
          <a:effectLst>
            <a:glow>
              <a:schemeClr val="accent1">
                <a:alpha val="76000"/>
              </a:schemeClr>
            </a:glow>
            <a:softEdge rad="165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r>
              <a:rPr lang="en-US" altLang="zh-CN" sz="3600" b="1" spc="225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  <a:sym typeface="H-新雅兰" charset="-122"/>
              </a:rPr>
              <a:t>Results – Con… </a:t>
            </a:r>
            <a:endParaRPr lang="en-US" altLang="zh-CN" sz="3600" b="1" spc="225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  <a:sym typeface="H-新雅兰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45817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3920183"/>
              </p:ext>
            </p:extLst>
          </p:nvPr>
        </p:nvGraphicFramePr>
        <p:xfrm>
          <a:off x="2743200" y="1018223"/>
          <a:ext cx="6248400" cy="3591878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2158637"/>
                <a:gridCol w="754471"/>
                <a:gridCol w="886597"/>
                <a:gridCol w="886597"/>
                <a:gridCol w="802158"/>
                <a:gridCol w="759940"/>
              </a:tblGrid>
              <a:tr h="21996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Description 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6" marR="7146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6" marR="7146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6" marR="7146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6" marR="7146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6" marR="7146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6" marR="7146" marT="7144" marB="0" anchor="ctr"/>
                </a:tc>
              </a:tr>
              <a:tr h="65988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Isolation source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6" marR="7146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Water</a:t>
                      </a:r>
                      <a:r>
                        <a:rPr lang="en-US" sz="10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Chaka Salt Lake</a:t>
                      </a:r>
                      <a:endParaRPr lang="en-US" sz="10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6" marR="7146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Water</a:t>
                      </a:r>
                      <a:r>
                        <a:rPr lang="en-US" sz="10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Chaka Salt Lake</a:t>
                      </a:r>
                      <a:endParaRPr lang="en-US" sz="10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6" marR="7146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Sediment</a:t>
                      </a:r>
                      <a:r>
                        <a:rPr lang="en-US" sz="10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Qinghai Lake</a:t>
                      </a:r>
                      <a:endParaRPr lang="en-US" sz="10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6" marR="7146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Arctic surface seawater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6" marR="7146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Deep well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6" marR="7146" marT="7144" marB="0" anchor="ctr"/>
                </a:tc>
              </a:tr>
              <a:tr h="21996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Colony pigmentation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6" marR="7146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Yellow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6" marR="7146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Yellow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6" marR="7146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Bright yellow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6" marR="7146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Bright yellow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6" marR="7146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Pale yellow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6" marR="7146" marT="7144" marB="0" anchor="ctr"/>
                </a:tc>
              </a:tr>
              <a:tr h="36618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Temperature range for growth, °C (optimum)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6" marR="7146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4-40 (28-30)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6" marR="7146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4-40 (28-30)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6" marR="7146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20-37 (28-35)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6" marR="7146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10-40 (25)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6" marR="7146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10–35 (25-28)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6" marR="7146" marT="7144" marB="0" anchor="ctr"/>
                </a:tc>
              </a:tr>
              <a:tr h="36618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 range for growth (optimum)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6" marR="7146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5.0-8.5 (5.0-7.5)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6" marR="7146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5.0-8.5 (5.0-7.5)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6" marR="7146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5.5-7.5 (5.5-7.0)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6" marR="7146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6.0-7.5 7.0-(7.5)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6" marR="7146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6.5–8.0 (7)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6" marR="7146" marT="7144" marB="0" anchor="ctr"/>
                </a:tc>
              </a:tr>
              <a:tr h="21996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NaCl range for growth, % w/v (optimum)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6" marR="7146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0-8.0 (0-5.5)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6" marR="7146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0-8.0 (0-5.5)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6" marR="7146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0-5.5 </a:t>
                      </a:r>
                      <a:r>
                        <a:rPr lang="en-US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(0-2.5)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6" marR="7146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0-8 (0)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6" marR="7146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0–1 (0)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6" marR="7146" marT="7144" marB="0" anchor="ctr"/>
                </a:tc>
              </a:tr>
              <a:tr h="21996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Gliding motility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6" marR="7146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6" marR="7146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6" marR="7146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6" marR="7146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6" marR="7146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−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6" marR="7146" marT="7144" marB="0" anchor="ctr"/>
                </a:tc>
              </a:tr>
              <a:tr h="21996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Hydrolysis of: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6" marR="7146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6" marR="7146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6" marR="7146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6" marR="7146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6" marR="7146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6" marR="7146" marT="7144" marB="0" anchor="ctr"/>
                </a:tc>
              </a:tr>
              <a:tr h="21996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  Starch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6" marR="7146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6" marR="7146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6" marR="7146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−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6" marR="7146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6" marR="7146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−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6" marR="7146" marT="7144" marB="0" anchor="ctr"/>
                </a:tc>
              </a:tr>
              <a:tr h="219962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  Tween </a:t>
                      </a:r>
                      <a:r>
                        <a:rPr lang="en-US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6" marR="7146" marT="7144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6" marR="7146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6" marR="7146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6" marR="7146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−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6" marR="7146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−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6" marR="7146" marT="7144" marB="0" anchor="ctr"/>
                </a:tc>
              </a:tr>
              <a:tr h="219962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  Tween </a:t>
                      </a:r>
                      <a:r>
                        <a:rPr lang="en-US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6" marR="7146" marT="7144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6" marR="7146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6" marR="7146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6" marR="7146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−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6" marR="7146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−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6" marR="7146" marT="7144" marB="0" anchor="ctr"/>
                </a:tc>
              </a:tr>
              <a:tr h="219962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  Tween </a:t>
                      </a:r>
                      <a:r>
                        <a:rPr lang="en-US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6" marR="7146" marT="7144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−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6" marR="7146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−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6" marR="7146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6" marR="7146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−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6" marR="7146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−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6" marR="7146" marT="7144" marB="0" anchor="ctr"/>
                </a:tc>
              </a:tr>
              <a:tr h="219962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  Methyl </a:t>
                      </a:r>
                      <a:r>
                        <a:rPr lang="en-US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Red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6" marR="7146" marT="7144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6" marR="7146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6" marR="7146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−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6" marR="7146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−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6" marR="7146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−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6" marR="7146" marT="7144" marB="0" anchor="ctr"/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4895953" y="1885950"/>
            <a:ext cx="2571647" cy="1219200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895953" y="3486150"/>
            <a:ext cx="2571647" cy="228600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895953" y="4095750"/>
            <a:ext cx="2571647" cy="514350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04799" y="804029"/>
            <a:ext cx="243840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latin typeface="Times New Roman" pitchFamily="18" charset="0"/>
                <a:ea typeface="SimSun"/>
                <a:cs typeface="Times New Roman" pitchFamily="18" charset="0"/>
              </a:rPr>
              <a:t>3</a:t>
            </a:r>
            <a:r>
              <a:rPr lang="en-US" sz="1800" b="1" dirty="0" smtClean="0">
                <a:latin typeface="Times New Roman" pitchFamily="18" charset="0"/>
                <a:ea typeface="SimSun"/>
                <a:cs typeface="Times New Roman" pitchFamily="18" charset="0"/>
              </a:rPr>
              <a:t>. Biochemical </a:t>
            </a:r>
            <a:r>
              <a:rPr lang="en-US" sz="1800" b="1" dirty="0">
                <a:latin typeface="Times New Roman" pitchFamily="18" charset="0"/>
                <a:ea typeface="SimSun"/>
                <a:cs typeface="Times New Roman" pitchFamily="18" charset="0"/>
              </a:rPr>
              <a:t>characteristic</a:t>
            </a:r>
          </a:p>
          <a:p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1. SaA2.12</a:t>
            </a:r>
            <a:r>
              <a:rPr lang="en-US" sz="1800" baseline="30000" dirty="0" smtClean="0">
                <a:latin typeface="Times New Roman" pitchFamily="18" charset="0"/>
                <a:cs typeface="Times New Roman" pitchFamily="18" charset="0"/>
              </a:rPr>
              <a:t>T</a:t>
            </a: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SaA2.13</a:t>
            </a:r>
            <a:r>
              <a:rPr lang="en-US" sz="1800" baseline="30000" dirty="0" smtClean="0">
                <a:latin typeface="Times New Roman" pitchFamily="18" charset="0"/>
                <a:cs typeface="Times New Roman" pitchFamily="18" charset="0"/>
              </a:rPr>
              <a:t>T</a:t>
            </a: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LaA7.5</a:t>
            </a:r>
            <a:r>
              <a:rPr lang="en-US" sz="1800" baseline="30000" dirty="0" smtClean="0">
                <a:latin typeface="Times New Roman" pitchFamily="18" charset="0"/>
                <a:cs typeface="Times New Roman" pitchFamily="18" charset="0"/>
              </a:rPr>
              <a:t>T</a:t>
            </a: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800" i="1" dirty="0" smtClean="0">
                <a:latin typeface="Times New Roman" pitchFamily="18" charset="0"/>
                <a:cs typeface="Times New Roman" pitchFamily="18" charset="0"/>
              </a:rPr>
              <a:t>Flavobacterium </a:t>
            </a:r>
            <a:r>
              <a:rPr lang="en-US" sz="1800" i="1" dirty="0" err="1" smtClean="0">
                <a:latin typeface="Times New Roman" pitchFamily="18" charset="0"/>
                <a:cs typeface="Times New Roman" pitchFamily="18" charset="0"/>
              </a:rPr>
              <a:t>arcticum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KCTC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42668</a:t>
            </a:r>
            <a:r>
              <a:rPr lang="en-US" sz="1800" baseline="30000" dirty="0" smtClean="0">
                <a:latin typeface="Times New Roman" pitchFamily="18" charset="0"/>
                <a:cs typeface="Times New Roman" pitchFamily="18" charset="0"/>
              </a:rPr>
              <a:t>T</a:t>
            </a: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800" i="1" dirty="0" err="1" smtClean="0">
                <a:latin typeface="Times New Roman" pitchFamily="18" charset="0"/>
                <a:cs typeface="Times New Roman" pitchFamily="18" charset="0"/>
              </a:rPr>
              <a:t>aquatile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JCM 20475</a:t>
            </a:r>
            <a:r>
              <a:rPr lang="en-US" sz="1800" baseline="30000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6593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ThumbnailAssetId xmlns="4873beb7-5857-4685-be1f-d57550cc96cc" xsi:nil="true"/>
    <PrimaryImageGen xmlns="4873beb7-5857-4685-be1f-d57550cc96cc">false</PrimaryImageGen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1360476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 xsi:nil="true"/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2011-12-12T13:37:00+00:00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ShowIn xmlns="4873beb7-5857-4685-be1f-d57550cc96cc">Show everywhere</ShowIn>
    <UANotes xmlns="4873beb7-5857-4685-be1f-d57550cc96cc" xsi:nil="true"/>
    <TemplateStatus xmlns="4873beb7-5857-4685-be1f-d57550cc96cc">Complete</TemplateStatus>
    <InternalTagsTaxHTField0 xmlns="4873beb7-5857-4685-be1f-d57550cc96cc">
      <Terms xmlns="http://schemas.microsoft.com/office/infopath/2007/PartnerControls"/>
    </InternalTagsTaxHTField0>
    <CSXHash xmlns="4873beb7-5857-4685-be1f-d57550cc96cc" xsi:nil="true"/>
    <Downloads xmlns="4873beb7-5857-4685-be1f-d57550cc96cc">0</Downloads>
    <VoteCount xmlns="4873beb7-5857-4685-be1f-d57550cc96cc" xsi:nil="true"/>
    <OOCacheId xmlns="4873beb7-5857-4685-be1f-d57550cc96cc" xsi:nil="true"/>
    <IsDeleted xmlns="4873beb7-5857-4685-be1f-d57550cc96cc">false</IsDeleted>
    <AssetExpire xmlns="4873beb7-5857-4685-be1f-d57550cc96cc">2035-01-01T08:00:00+00:00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SubmitterId xmlns="4873beb7-5857-4685-be1f-d57550cc96cc" xsi:nil="true"/>
    <EditorialTags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TP102801058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706496</LocLastLocAttemptVersionLookup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>false</IntlLangReview>
    <OutputCachingOn xmlns="4873beb7-5857-4685-be1f-d57550cc96cc">false</OutputCachingOn>
    <AverageRating xmlns="4873beb7-5857-4685-be1f-d57550cc96cc" xsi:nil="true"/>
    <APAuthor xmlns="4873beb7-5857-4685-be1f-d57550cc96cc">
      <UserInfo>
        <DisplayName>REDMOND\v-soujap</DisplayName>
        <AccountId>1954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14</OriginalRelease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LocMarketGroupTiers2 xmlns="4873beb7-5857-4685-be1f-d57550cc96cc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ED80E12-3BE9-4746-820E-FFB249F467F2}">
  <ds:schemaRefs>
    <ds:schemaRef ds:uri="4873beb7-5857-4685-be1f-d57550cc96cc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8D003AC8-209A-4321-A17C-1B7A2064339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3ED4759-CFDD-43F0-817C-11D9197192B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4773</TotalTime>
  <Words>1349</Words>
  <Application>Microsoft Office PowerPoint</Application>
  <PresentationFormat>On-screen Show (16:9)</PresentationFormat>
  <Paragraphs>386</Paragraphs>
  <Slides>15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Flow</vt:lpstr>
      <vt:lpstr>Isolation and identification of novel bacteria from hypersaline and saline lakes of China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Layout</dc:title>
  <dc:creator>Sanjit Debnath</dc:creator>
  <cp:lastModifiedBy>Sanjit</cp:lastModifiedBy>
  <cp:revision>364</cp:revision>
  <dcterms:created xsi:type="dcterms:W3CDTF">2017-05-10T06:51:04Z</dcterms:created>
  <dcterms:modified xsi:type="dcterms:W3CDTF">2019-12-24T04:27:37Z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